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53" r:id="rId2"/>
    <p:sldId id="379" r:id="rId3"/>
    <p:sldId id="354" r:id="rId4"/>
    <p:sldId id="378" r:id="rId5"/>
    <p:sldId id="380" r:id="rId6"/>
    <p:sldId id="375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6133A1-E1F8-4E61-B5E0-702D75A0E5DC}">
          <p14:sldIdLst>
            <p14:sldId id="353"/>
            <p14:sldId id="379"/>
            <p14:sldId id="354"/>
            <p14:sldId id="378"/>
            <p14:sldId id="380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cock, Kevin" initials="HK" lastIdx="4" clrIdx="0">
    <p:extLst>
      <p:ext uri="{19B8F6BF-5375-455C-9EA6-DF929625EA0E}">
        <p15:presenceInfo xmlns:p15="http://schemas.microsoft.com/office/powerpoint/2012/main" userId="Hancock, Kevin" providerId="None"/>
      </p:ext>
    </p:extLst>
  </p:cmAuthor>
  <p:cmAuthor id="2" name="Wachter, Derek" initials="WD" lastIdx="3" clrIdx="1">
    <p:extLst>
      <p:ext uri="{19B8F6BF-5375-455C-9EA6-DF929625EA0E}">
        <p15:presenceInfo xmlns:p15="http://schemas.microsoft.com/office/powerpoint/2012/main" userId="Wachter, Derek" providerId="None"/>
      </p:ext>
    </p:extLst>
  </p:cmAuthor>
  <p:cmAuthor id="3" name="Pat Brady" initials="PB" lastIdx="11" clrIdx="3">
    <p:extLst>
      <p:ext uri="{19B8F6BF-5375-455C-9EA6-DF929625EA0E}">
        <p15:presenceInfo xmlns:p15="http://schemas.microsoft.com/office/powerpoint/2012/main" userId="8226d2bec95dbf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5B9BD7"/>
    <a:srgbClr val="569FD3"/>
    <a:srgbClr val="2E5597"/>
    <a:srgbClr val="2F5597"/>
    <a:srgbClr val="F4B183"/>
    <a:srgbClr val="ED7D31"/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CE6A3-6C4A-4060-A694-462B5019338F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DDA46-D67A-4F9A-8C33-B413BBCB50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6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DDA46-D67A-4F9A-8C33-B413BBCB50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06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/>
            <a:fld id="{096E3095-98F5-46AC-9EEE-5954F3AD394E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/>
              <a:t>2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3700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/>
            <a:fld id="{096E3095-98F5-46AC-9EEE-5954F3AD394E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/>
              <a:t>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46927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/>
            <a:fld id="{096E3095-98F5-46AC-9EEE-5954F3AD394E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/>
              <a:t>4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28106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/>
            <a:fld id="{096E3095-98F5-46AC-9EEE-5954F3AD394E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/>
              <a:t>5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61506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DDA46-D67A-4F9A-8C33-B413BBCB507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079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07F6-5BFC-4245-AA50-1EC3F7110788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4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C316-66ED-4EEA-9909-E0690F0E740D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7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686A-3306-4E3B-989F-5883D184EB56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8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6AB7-D098-493B-AB6B-8F44560FFE65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2F7C-870E-43BE-A29C-E30D83D2BE6A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7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5014-0117-4AC6-B57C-E49C7CF4715B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60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EFB1-F460-4FC7-AF19-4CA5531AAC97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8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2B34-9351-4B27-B129-0A4505250363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9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01E1-8F07-47F0-AA1A-B9CEDE60FB98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4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68F2-94B6-46FE-A98F-D366DAE526B7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4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55BA-6A72-41B8-8021-77EC74B1C016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2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92098-3CC3-49D1-9E9C-012B45EADE3C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177" y="1249906"/>
            <a:ext cx="2955064" cy="85321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99504" y="6458989"/>
            <a:ext cx="11788411" cy="3075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615736" y="2760955"/>
            <a:ext cx="9060620" cy="20773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ts val="6000"/>
              </a:lnSpc>
              <a:buNone/>
            </a:pPr>
            <a:r>
              <a:rPr lang="en-US" sz="6000" b="1" spc="-150" dirty="0">
                <a:solidFill>
                  <a:srgbClr val="002060"/>
                </a:solidFill>
                <a:latin typeface="Arial Black" panose="020B0A04020102020204" pitchFamily="34" charset="0"/>
              </a:rPr>
              <a:t>Nursing Home Transition</a:t>
            </a:r>
          </a:p>
        </p:txBody>
      </p:sp>
      <p:sp>
        <p:nvSpPr>
          <p:cNvPr id="2" name="Left Bracket 1"/>
          <p:cNvSpPr/>
          <p:nvPr/>
        </p:nvSpPr>
        <p:spPr>
          <a:xfrm>
            <a:off x="1901679" y="2494384"/>
            <a:ext cx="324196" cy="1932643"/>
          </a:xfrm>
          <a:prstGeom prst="leftBracket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Left Bracket 7"/>
          <p:cNvSpPr/>
          <p:nvPr/>
        </p:nvSpPr>
        <p:spPr>
          <a:xfrm flipH="1">
            <a:off x="10080749" y="2494384"/>
            <a:ext cx="329184" cy="1932643"/>
          </a:xfrm>
          <a:prstGeom prst="leftBracket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86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90550" y="371913"/>
            <a:ext cx="11195187" cy="5619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Summary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371913"/>
            <a:ext cx="276225" cy="4475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173787"/>
            <a:ext cx="296902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EB908-D14B-4B79-9273-27B0AA6185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B78689-EC1C-4BBF-9051-B58CD8168B37}"/>
              </a:ext>
            </a:extLst>
          </p:cNvPr>
          <p:cNvSpPr txBox="1"/>
          <p:nvPr/>
        </p:nvSpPr>
        <p:spPr>
          <a:xfrm>
            <a:off x="590550" y="1198485"/>
            <a:ext cx="109149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  <a:p>
            <a:r>
              <a:rPr lang="en-US" sz="2800" b="1" dirty="0"/>
              <a:t>Nursing Home Transition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Long-standing program, assisted in the transition of thousands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NHT providers assist NF residents to address any barriers to transition – (housing applications, important records and identification, how participant’s needs will be addressed with community programs and supports)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Since 12/16, changes to program increased number of available providers, aligned rates to SC rates to increase numbers served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DHS goal to “serve more people in the community”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6740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90550" y="371913"/>
            <a:ext cx="11195187" cy="5619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CHC Update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371913"/>
            <a:ext cx="276225" cy="4475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173787"/>
            <a:ext cx="296902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EB908-D14B-4B79-9273-27B0AA6185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B78689-EC1C-4BBF-9051-B58CD8168B37}"/>
              </a:ext>
            </a:extLst>
          </p:cNvPr>
          <p:cNvSpPr txBox="1"/>
          <p:nvPr/>
        </p:nvSpPr>
        <p:spPr>
          <a:xfrm>
            <a:off x="590550" y="1198485"/>
            <a:ext cx="109149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  <a:p>
            <a:r>
              <a:rPr lang="en-US" sz="2800" b="1" dirty="0"/>
              <a:t>NHT in CHC Counties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MCOs are responsible to provide nursing home transition services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MCOs identify individuals who want to transition and refer them for transition assistance if needed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Individuals who already had approved transition plans prior to CHC implementation may continue with current transition coordinator through 180 day continuity of care period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OLTL encourages NHT providers to work closely with MCOs 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172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90550" y="371913"/>
            <a:ext cx="11195187" cy="5619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CHC Update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371913"/>
            <a:ext cx="276225" cy="4475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173787"/>
            <a:ext cx="296902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EB908-D14B-4B79-9273-27B0AA6185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B78689-EC1C-4BBF-9051-B58CD8168B37}"/>
              </a:ext>
            </a:extLst>
          </p:cNvPr>
          <p:cNvSpPr txBox="1"/>
          <p:nvPr/>
        </p:nvSpPr>
        <p:spPr>
          <a:xfrm>
            <a:off x="590549" y="1390035"/>
            <a:ext cx="1098907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None/>
            </a:pPr>
            <a:endParaRPr lang="en-US" sz="1400" dirty="0">
              <a:cs typeface="ＭＳ Ｐゴシック" pitchFamily="-111" charset="-128"/>
            </a:endParaRPr>
          </a:p>
          <a:p>
            <a:pPr marL="0" lvl="1" indent="0">
              <a:buNone/>
            </a:pPr>
            <a:r>
              <a:rPr lang="en-US" sz="2800" b="1" dirty="0">
                <a:cs typeface="ＭＳ Ｐゴシック" pitchFamily="-111" charset="-128"/>
              </a:rPr>
              <a:t>SE Implementation</a:t>
            </a:r>
          </a:p>
          <a:p>
            <a:pPr marL="0" lvl="1" indent="0">
              <a:buNone/>
            </a:pPr>
            <a:endParaRPr lang="en-US" sz="2800" b="1" dirty="0">
              <a:cs typeface="ＭＳ Ｐゴシック" pitchFamily="-111" charset="-128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ＭＳ Ｐゴシック" pitchFamily="-111" charset="-128"/>
              </a:rPr>
              <a:t>NHT providers must contact MCOs to contract as providers in order to be able to bill for individuals under continuity of care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2800" u="sng" dirty="0">
                <a:cs typeface="ＭＳ Ｐゴシック" pitchFamily="-111" charset="-128"/>
              </a:rPr>
              <a:t>Once an individual is enrolled in CHC, NHT activities can no longer be billed through OLTL NHT program</a:t>
            </a:r>
          </a:p>
        </p:txBody>
      </p:sp>
    </p:spTree>
    <p:extLst>
      <p:ext uri="{BB962C8B-B14F-4D97-AF65-F5344CB8AC3E}">
        <p14:creationId xmlns:p14="http://schemas.microsoft.com/office/powerpoint/2010/main" val="131366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90550" y="371913"/>
            <a:ext cx="11195187" cy="5619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CHC Update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371913"/>
            <a:ext cx="276225" cy="4475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173787"/>
            <a:ext cx="296902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EB908-D14B-4B79-9273-27B0AA6185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B78689-EC1C-4BBF-9051-B58CD8168B37}"/>
              </a:ext>
            </a:extLst>
          </p:cNvPr>
          <p:cNvSpPr txBox="1"/>
          <p:nvPr/>
        </p:nvSpPr>
        <p:spPr>
          <a:xfrm>
            <a:off x="590549" y="1390035"/>
            <a:ext cx="1098907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None/>
            </a:pPr>
            <a:endParaRPr lang="en-US" sz="1400" dirty="0">
              <a:cs typeface="ＭＳ Ｐゴシック" pitchFamily="-111" charset="-128"/>
            </a:endParaRPr>
          </a:p>
          <a:p>
            <a:pPr marL="0" lvl="1"/>
            <a:r>
              <a:rPr lang="en-US" sz="2800" b="1" dirty="0">
                <a:cs typeface="ＭＳ Ｐゴシック" pitchFamily="-111" charset="-128"/>
              </a:rPr>
              <a:t>NH-HCBS Transition Workgroup</a:t>
            </a:r>
          </a:p>
          <a:p>
            <a:pPr marL="0" lvl="1"/>
            <a:endParaRPr lang="en-US" sz="2800" b="1" dirty="0">
              <a:cs typeface="ＭＳ Ｐゴシック" pitchFamily="-111" charset="-128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2800">
                <a:cs typeface="ＭＳ Ｐゴシック" pitchFamily="-111" charset="-128"/>
              </a:rPr>
              <a:t>Recommended </a:t>
            </a:r>
            <a:r>
              <a:rPr lang="en-US" sz="2800" dirty="0">
                <a:cs typeface="ＭＳ Ｐゴシック" pitchFamily="-111" charset="-128"/>
              </a:rPr>
              <a:t>approach to improve NH to HCBS transitions (CHC/FFS)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ＭＳ Ｐゴシック" pitchFamily="-111" charset="-128"/>
              </a:rPr>
              <a:t>Address gap in services from current process 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ＭＳ Ｐゴシック" pitchFamily="-111" charset="-128"/>
              </a:rPr>
              <a:t>Ensure individuals know whether or not they are eligible for waiver services before making decision to transition from NF 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ＭＳ Ｐゴシック" pitchFamily="-111" charset="-128"/>
              </a:rPr>
              <a:t>Provide HCBS eligibility and services on day of discharge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en-US" sz="2800" b="1" dirty="0"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6636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2795415" y="4747127"/>
            <a:ext cx="5913814" cy="12173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7200" spc="-3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QUESTIONS</a:t>
            </a:r>
          </a:p>
        </p:txBody>
      </p:sp>
      <p:pic>
        <p:nvPicPr>
          <p:cNvPr id="8" name="Content Placeholder 4" descr="Life of an Educator: Top 10 &lt;strong&gt;questions&lt;/strong&gt; to ask yourself in 2012"/>
          <p:cNvPicPr>
            <a:picLocks noGrp="1" noChangeAspect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906" y="744294"/>
            <a:ext cx="4002833" cy="400283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3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353C57BF2A242AD7382073C4DE61F" ma:contentTypeVersion="1" ma:contentTypeDescription="Create a new document." ma:contentTypeScope="" ma:versionID="a45d0a9fa979fedc137bb01ebf8459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4ABDCF5-68C7-4DC9-8B7B-5C521F35F1E1}"/>
</file>

<file path=customXml/itemProps2.xml><?xml version="1.0" encoding="utf-8"?>
<ds:datastoreItem xmlns:ds="http://schemas.openxmlformats.org/officeDocument/2006/customXml" ds:itemID="{E7464994-B66D-4A78-960D-EDEF5E452415}"/>
</file>

<file path=customXml/itemProps3.xml><?xml version="1.0" encoding="utf-8"?>
<ds:datastoreItem xmlns:ds="http://schemas.openxmlformats.org/officeDocument/2006/customXml" ds:itemID="{74EE5246-6952-4171-A5D3-DFD55DDD3243}"/>
</file>

<file path=docProps/app.xml><?xml version="1.0" encoding="utf-8"?>
<Properties xmlns="http://schemas.openxmlformats.org/officeDocument/2006/extended-properties" xmlns:vt="http://schemas.openxmlformats.org/officeDocument/2006/docPropsVTypes">
  <TotalTime>3455</TotalTime>
  <Words>261</Words>
  <Application>Microsoft Office PowerPoint</Application>
  <PresentationFormat>Widescreen</PresentationFormat>
  <Paragraphs>48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Pennsylvania Department of Human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Wachter, Derek</dc:creator>
  <cp:lastModifiedBy>Rogers, Virginia</cp:lastModifiedBy>
  <cp:revision>173</cp:revision>
  <cp:lastPrinted>2018-05-24T14:33:31Z</cp:lastPrinted>
  <dcterms:created xsi:type="dcterms:W3CDTF">2017-06-13T15:06:07Z</dcterms:created>
  <dcterms:modified xsi:type="dcterms:W3CDTF">2018-08-13T21:40:42Z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0x0101000BC353C57BF2A242AD7382073C4DE61F</vt:lpwstr>
  </property>
  <property fmtid="{D5CDD505-2E9C-101B-9397-08002B2CF9AE}" pid="3" name="Order">
    <vt:r8>8600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