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27" r:id="rId2"/>
    <p:sldId id="428" r:id="rId3"/>
    <p:sldId id="430" r:id="rId4"/>
    <p:sldId id="431" r:id="rId5"/>
    <p:sldId id="432" r:id="rId6"/>
    <p:sldId id="433" r:id="rId7"/>
    <p:sldId id="434" r:id="rId8"/>
    <p:sldId id="28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6133A1-E1F8-4E61-B5E0-702D75A0E5DC}">
          <p14:sldIdLst>
            <p14:sldId id="427"/>
            <p14:sldId id="428"/>
            <p14:sldId id="430"/>
            <p14:sldId id="431"/>
            <p14:sldId id="432"/>
            <p14:sldId id="433"/>
            <p14:sldId id="434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cock, Kevin" initials="HK" lastIdx="4" clrIdx="0">
    <p:extLst>
      <p:ext uri="{19B8F6BF-5375-455C-9EA6-DF929625EA0E}">
        <p15:presenceInfo xmlns:p15="http://schemas.microsoft.com/office/powerpoint/2012/main" userId="Hancock, Kevin" providerId="None"/>
      </p:ext>
    </p:extLst>
  </p:cmAuthor>
  <p:cmAuthor id="2" name="Wachter, Derek" initials="WD" lastIdx="3" clrIdx="1">
    <p:extLst>
      <p:ext uri="{19B8F6BF-5375-455C-9EA6-DF929625EA0E}">
        <p15:presenceInfo xmlns:p15="http://schemas.microsoft.com/office/powerpoint/2012/main" userId="Wachter, Derek" providerId="None"/>
      </p:ext>
    </p:extLst>
  </p:cmAuthor>
  <p:cmAuthor id="3" name="Pat Brady" initials="PB" lastIdx="11" clrIdx="3">
    <p:extLst>
      <p:ext uri="{19B8F6BF-5375-455C-9EA6-DF929625EA0E}">
        <p15:presenceInfo xmlns:p15="http://schemas.microsoft.com/office/powerpoint/2012/main" userId="8226d2bec95db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5B9BD7"/>
    <a:srgbClr val="569FD3"/>
    <a:srgbClr val="2E5597"/>
    <a:srgbClr val="2F5597"/>
    <a:srgbClr val="F4B183"/>
    <a:srgbClr val="ED7D31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CE6A3-6C4A-4060-A694-462B5019338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DDA46-D67A-4F9A-8C33-B413BBCB5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6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DDA46-D67A-4F9A-8C33-B413BBCB50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30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DDA46-D67A-4F9A-8C33-B413BBCB50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80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07F6-5BFC-4245-AA50-1EC3F7110788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C316-66ED-4EEA-9909-E0690F0E740D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686A-3306-4E3B-989F-5883D184EB56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AB7-D098-493B-AB6B-8F44560FFE65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2F7C-870E-43BE-A29C-E30D83D2BE6A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5014-0117-4AC6-B57C-E49C7CF4715B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0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EFB1-F460-4FC7-AF19-4CA5531AAC97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8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2B34-9351-4B27-B129-0A4505250363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1E1-8F07-47F0-AA1A-B9CEDE60FB98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4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8F2-94B6-46FE-A98F-D366DAE526B7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4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5BA-6A72-41B8-8021-77EC74B1C016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2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2098-3CC3-49D1-9E9C-012B45EADE3C}" type="datetime1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177" y="1249906"/>
            <a:ext cx="2955064" cy="85321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9504" y="6458989"/>
            <a:ext cx="11788411" cy="3075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63399" y="2698812"/>
            <a:ext cx="9060620" cy="16423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ts val="6000"/>
              </a:lnSpc>
              <a:buNone/>
            </a:pPr>
            <a:r>
              <a:rPr lang="en-US" sz="6600" b="1" spc="-150" dirty="0">
                <a:solidFill>
                  <a:srgbClr val="002060"/>
                </a:solidFill>
                <a:latin typeface="Arial Black" panose="020B0A04020102020204" pitchFamily="34" charset="0"/>
              </a:rPr>
              <a:t>FED/PIA Implementation Update</a:t>
            </a:r>
          </a:p>
        </p:txBody>
      </p:sp>
      <p:sp>
        <p:nvSpPr>
          <p:cNvPr id="2" name="Left Bracket 1"/>
          <p:cNvSpPr/>
          <p:nvPr/>
        </p:nvSpPr>
        <p:spPr>
          <a:xfrm>
            <a:off x="1901679" y="2494384"/>
            <a:ext cx="324196" cy="2315008"/>
          </a:xfrm>
          <a:prstGeom prst="leftBracke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 flipH="1">
            <a:off x="10080749" y="2494384"/>
            <a:ext cx="329184" cy="2315008"/>
          </a:xfrm>
          <a:prstGeom prst="leftBracke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E752B-055F-40C6-9D03-B13E428C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AA7695-4188-445C-B768-244DA81621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C6B0E54-435E-49AB-BA1B-37ABB8140E74}"/>
              </a:ext>
            </a:extLst>
          </p:cNvPr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177C0-71CA-4194-8B14-79350B5E4480}"/>
              </a:ext>
            </a:extLst>
          </p:cNvPr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6A17B1-7261-4E5C-914A-24E220967A7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Completed Tasks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D900697-9227-4CA5-AA32-DA3355648F1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300288" y="1143000"/>
          <a:ext cx="751840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5162511" imgH="3248100" progId="Excel.Sheet.12">
                  <p:embed/>
                </p:oleObj>
              </mc:Choice>
              <mc:Fallback>
                <p:oleObj name="Worksheet" r:id="rId4" imgW="5162511" imgH="3248100" progId="Excel.Shee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0288" y="1143000"/>
                        <a:ext cx="7518400" cy="456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25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E752B-055F-40C6-9D03-B13E428C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AA7695-4188-445C-B768-244DA81621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C6B0E54-435E-49AB-BA1B-37ABB8140E74}"/>
              </a:ext>
            </a:extLst>
          </p:cNvPr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177C0-71CA-4194-8B14-79350B5E4480}"/>
              </a:ext>
            </a:extLst>
          </p:cNvPr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6A17B1-7261-4E5C-914A-24E220967A7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Completed Tasks (cont.)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ED8EEF-4417-454B-A69D-E3F527F455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503506"/>
              </p:ext>
            </p:extLst>
          </p:nvPr>
        </p:nvGraphicFramePr>
        <p:xfrm>
          <a:off x="1830388" y="1520825"/>
          <a:ext cx="8769350" cy="241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4" imgW="7115088" imgH="1962137" progId="Excel.Sheet.12">
                  <p:embed/>
                </p:oleObj>
              </mc:Choice>
              <mc:Fallback>
                <p:oleObj name="Worksheet" r:id="rId4" imgW="7115088" imgH="1962137" progId="Excel.Shee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0388" y="1520825"/>
                        <a:ext cx="8769350" cy="241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856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E752B-055F-40C6-9D03-B13E428C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AA7695-4188-445C-B768-244DA81621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C6B0E54-435E-49AB-BA1B-37ABB8140E74}"/>
              </a:ext>
            </a:extLst>
          </p:cNvPr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177C0-71CA-4194-8B14-79350B5E4480}"/>
              </a:ext>
            </a:extLst>
          </p:cNvPr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6A17B1-7261-4E5C-914A-24E220967A7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Next Steps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E5203AC-7A0B-4B66-9018-0233276E50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860540"/>
              </p:ext>
            </p:extLst>
          </p:nvPr>
        </p:nvGraphicFramePr>
        <p:xfrm>
          <a:off x="1727200" y="1017588"/>
          <a:ext cx="8839200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4" imgW="8505886" imgH="4571923" progId="Excel.Sheet.12">
                  <p:embed/>
                </p:oleObj>
              </mc:Choice>
              <mc:Fallback>
                <p:oleObj name="Worksheet" r:id="rId4" imgW="8505886" imgH="4571923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7200" y="1017588"/>
                        <a:ext cx="8839200" cy="4751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10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E752B-055F-40C6-9D03-B13E428C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AA7695-4188-445C-B768-244DA81621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C6B0E54-435E-49AB-BA1B-37ABB8140E74}"/>
              </a:ext>
            </a:extLst>
          </p:cNvPr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177C0-71CA-4194-8B14-79350B5E4480}"/>
              </a:ext>
            </a:extLst>
          </p:cNvPr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6A17B1-7261-4E5C-914A-24E220967A7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Next Steps (cont.)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14FE5BF-C0E3-454A-B572-BB94027561B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676400" y="1728788"/>
          <a:ext cx="8839200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Worksheet" r:id="rId4" imgW="8505946" imgH="2533680" progId="Excel.Sheet.12">
                  <p:embed/>
                </p:oleObj>
              </mc:Choice>
              <mc:Fallback>
                <p:oleObj name="Worksheet" r:id="rId4" imgW="8505946" imgH="253368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1728788"/>
                        <a:ext cx="8839200" cy="263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77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E752B-055F-40C6-9D03-B13E428C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AA7695-4188-445C-B768-244DA81621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C6B0E54-435E-49AB-BA1B-37ABB8140E74}"/>
              </a:ext>
            </a:extLst>
          </p:cNvPr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177C0-71CA-4194-8B14-79350B5E4480}"/>
              </a:ext>
            </a:extLst>
          </p:cNvPr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6A17B1-7261-4E5C-914A-24E220967A7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Reports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8F7F4-1D00-4E2C-81D6-5E9AD107F6DA}"/>
              </a:ext>
            </a:extLst>
          </p:cNvPr>
          <p:cNvSpPr txBox="1"/>
          <p:nvPr/>
        </p:nvSpPr>
        <p:spPr>
          <a:xfrm>
            <a:off x="485193" y="1024426"/>
            <a:ext cx="9925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FED Compilation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report of the number of LTSS applicants who have been referred for a FED, and a number of completed FEDs minus excuses.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Length of Time (Days) for FED Completed for Applicant by each Subcontractor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report of the number of days from the date FED was requested, the date(s) the applicant was contacted to schedule the FED; and the total number of days to complete the FED.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Length of Time (DAYS) for “in person” Annual Re-determinations for Aging Waiver Participants Completed for Applicant by each Subcontractor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Prior to CHC zone implementation, a report of the number of days from the date an annual re-determination was requested by SCE to date the annual re-determination was completed.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Length of Time (Days) for Annual Re-determination Desk Reviews Completed for Each Applicant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report of the number of days from the annual re-determination data from FED form is supplied by CHC MCO to the date desk review was completed.</a:t>
            </a:r>
          </a:p>
        </p:txBody>
      </p:sp>
    </p:spTree>
    <p:extLst>
      <p:ext uri="{BB962C8B-B14F-4D97-AF65-F5344CB8AC3E}">
        <p14:creationId xmlns:p14="http://schemas.microsoft.com/office/powerpoint/2010/main" val="191864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E752B-055F-40C6-9D03-B13E428C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AA7695-4188-445C-B768-244DA81621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C6B0E54-435E-49AB-BA1B-37ABB8140E74}"/>
              </a:ext>
            </a:extLst>
          </p:cNvPr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177C0-71CA-4194-8B14-79350B5E4480}"/>
              </a:ext>
            </a:extLst>
          </p:cNvPr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6A17B1-7261-4E5C-914A-24E220967A7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Reports (cont.)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EFE022-8ADF-4CFD-B097-E9A8C13230E6}"/>
              </a:ext>
            </a:extLst>
          </p:cNvPr>
          <p:cNvSpPr txBox="1"/>
          <p:nvPr/>
        </p:nvSpPr>
        <p:spPr>
          <a:xfrm>
            <a:off x="485193" y="1464713"/>
            <a:ext cx="10420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New FED Tool Data Integrity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Beginning with the implementation of the new FED tool, a report of the completion rate by question for each subcontractor.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FED Comparison Results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Grantee will provide a FED Comparison Results report that includes data from FEDs completed each quarter to determine weather the percentages of those found eligible or in-eligible have deviated either way in a significant manner. The Grantee will also provide a final year-end month-to-month comparison on the quarterly findings.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6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795415" y="4747127"/>
            <a:ext cx="5913814" cy="12173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7200" spc="-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QUESTIONS</a:t>
            </a:r>
          </a:p>
        </p:txBody>
      </p:sp>
      <p:pic>
        <p:nvPicPr>
          <p:cNvPr id="8" name="Content Placeholder 4" descr="Life of an Educator: Top 10 &lt;strong&gt;questions&lt;/strong&gt; to ask yourself in 2012"/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06" y="744294"/>
            <a:ext cx="4002833" cy="400283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0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F43EB7-9419-4124-9149-622659B30E9C}"/>
</file>

<file path=customXml/itemProps2.xml><?xml version="1.0" encoding="utf-8"?>
<ds:datastoreItem xmlns:ds="http://schemas.openxmlformats.org/officeDocument/2006/customXml" ds:itemID="{4A2FA4DA-D32F-4C20-990D-C1417649C87B}"/>
</file>

<file path=customXml/itemProps3.xml><?xml version="1.0" encoding="utf-8"?>
<ds:datastoreItem xmlns:ds="http://schemas.openxmlformats.org/officeDocument/2006/customXml" ds:itemID="{CC907941-549A-43A7-894D-4525CE3E63F6}"/>
</file>

<file path=docProps/app.xml><?xml version="1.0" encoding="utf-8"?>
<Properties xmlns="http://schemas.openxmlformats.org/officeDocument/2006/extended-properties" xmlns:vt="http://schemas.openxmlformats.org/officeDocument/2006/docPropsVTypes">
  <TotalTime>7007</TotalTime>
  <Words>301</Words>
  <Application>Microsoft Office PowerPoint</Application>
  <PresentationFormat>Widescreen</PresentationFormat>
  <Paragraphs>42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Pennsylvania 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Wachter, Derek</dc:creator>
  <cp:lastModifiedBy>Magloire, Gabriel</cp:lastModifiedBy>
  <cp:revision>231</cp:revision>
  <cp:lastPrinted>2017-12-05T14:26:11Z</cp:lastPrinted>
  <dcterms:created xsi:type="dcterms:W3CDTF">2017-06-13T15:06:07Z</dcterms:created>
  <dcterms:modified xsi:type="dcterms:W3CDTF">2018-04-10T11:56:31Z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7800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