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diagrams/data1.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16.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2.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s/slide19.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diagrams/layout3.xml" ContentType="application/vnd.openxmlformats-officedocument.drawingml.diagramLayout+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quickStyle7.xml" ContentType="application/vnd.openxmlformats-officedocument.drawingml.diagramStyle+xml"/>
  <Override PartName="/ppt/diagrams/colors3.xml" ContentType="application/vnd.openxmlformats-officedocument.drawingml.diagramColors+xml"/>
  <Override PartName="/ppt/diagrams/quickStyle3.xml" ContentType="application/vnd.openxmlformats-officedocument.drawingml.diagramStyle+xml"/>
  <Override PartName="/ppt/diagrams/drawing2.xml" ContentType="application/vnd.ms-office.drawingml.diagramDrawing+xml"/>
  <Override PartName="/ppt/diagrams/layout1.xml" ContentType="application/vnd.openxmlformats-officedocument.drawingml.diagramLayout+xml"/>
  <Override PartName="/ppt/diagrams/colors1.xml" ContentType="application/vnd.openxmlformats-officedocument.drawingml.diagramColors+xml"/>
  <Override PartName="/ppt/theme/theme2.xml" ContentType="application/vnd.openxmlformats-officedocument.theme+xml"/>
  <Override PartName="/ppt/diagrams/quickStyle1.xml" ContentType="application/vnd.openxmlformats-officedocument.drawingml.diagramStyle+xml"/>
  <Override PartName="/ppt/diagrams/drawing1.xml" ContentType="application/vnd.ms-office.drawingml.diagramDrawing+xml"/>
  <Override PartName="/ppt/diagrams/layout7.xml" ContentType="application/vnd.openxmlformats-officedocument.drawingml.diagramLayout+xml"/>
  <Override PartName="/ppt/diagrams/layout4.xml" ContentType="application/vnd.openxmlformats-officedocument.drawingml.diagramLayout+xml"/>
  <Override PartName="/ppt/diagrams/drawing3.xml" ContentType="application/vnd.ms-office.drawingml.diagramDrawing+xml"/>
  <Override PartName="/ppt/notesMasters/notesMaster1.xml" ContentType="application/vnd.openxmlformats-officedocument.presentationml.notesMaster+xml"/>
  <Override PartName="/ppt/diagrams/drawing8.xml" ContentType="application/vnd.ms-office.drawingml.diagramDrawing+xml"/>
  <Override PartName="/ppt/diagrams/colors8.xml" ContentType="application/vnd.openxmlformats-officedocument.drawingml.diagramColors+xml"/>
  <Override PartName="/ppt/diagrams/quickStyle8.xml" ContentType="application/vnd.openxmlformats-officedocument.drawingml.diagramStyle+xml"/>
  <Override PartName="/ppt/diagrams/layout8.xml" ContentType="application/vnd.openxmlformats-officedocument.drawingml.diagramLayout+xml"/>
  <Override PartName="/ppt/diagrams/drawing7.xml" ContentType="application/vnd.ms-office.drawingml.diagramDrawing+xml"/>
  <Override PartName="/ppt/diagrams/colors7.xml" ContentType="application/vnd.openxmlformats-officedocument.drawingml.diagramColors+xml"/>
  <Override PartName="/ppt/diagrams/drawing6.xml" ContentType="application/vnd.ms-office.drawingml.diagramDrawing+xml"/>
  <Override PartName="/ppt/theme/theme1.xml" ContentType="application/vnd.openxmlformats-officedocument.theme+xml"/>
  <Override PartName="/ppt/diagrams/quickStyle6.xml" ContentType="application/vnd.openxmlformats-officedocument.drawingml.diagramStyle+xml"/>
  <Override PartName="/ppt/diagrams/quickStyle5.xml" ContentType="application/vnd.openxmlformats-officedocument.drawingml.diagramStyle+xml"/>
  <Override PartName="/ppt/diagrams/layout5.xml" ContentType="application/vnd.openxmlformats-officedocument.drawingml.diagramLayout+xml"/>
  <Override PartName="/ppt/diagrams/drawing4.xml" ContentType="application/vnd.ms-office.drawingml.diagramDrawing+xml"/>
  <Override PartName="/ppt/diagrams/colors4.xml" ContentType="application/vnd.openxmlformats-officedocument.drawingml.diagramColors+xml"/>
  <Override PartName="/ppt/diagrams/quickStyle4.xml" ContentType="application/vnd.openxmlformats-officedocument.drawingml.diagramStyle+xml"/>
  <Override PartName="/ppt/diagrams/colors6.xml" ContentType="application/vnd.openxmlformats-officedocument.drawingml.diagramColors+xml"/>
  <Override PartName="/ppt/diagrams/colors5.xml" ContentType="application/vnd.openxmlformats-officedocument.drawingml.diagramColors+xml"/>
  <Override PartName="/ppt/diagrams/layout6.xml" ContentType="application/vnd.openxmlformats-officedocument.drawingml.diagramLayout+xml"/>
  <Override PartName="/ppt/diagrams/drawing5.xml" ContentType="application/vnd.ms-office.drawingml.diagramDrawing+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303" r:id="rId2"/>
    <p:sldId id="259" r:id="rId3"/>
    <p:sldId id="293" r:id="rId4"/>
    <p:sldId id="298" r:id="rId5"/>
    <p:sldId id="300" r:id="rId6"/>
    <p:sldId id="299" r:id="rId7"/>
    <p:sldId id="301" r:id="rId8"/>
    <p:sldId id="260" r:id="rId9"/>
    <p:sldId id="282" r:id="rId10"/>
    <p:sldId id="283" r:id="rId11"/>
    <p:sldId id="285" r:id="rId12"/>
    <p:sldId id="295" r:id="rId13"/>
    <p:sldId id="296" r:id="rId14"/>
    <p:sldId id="297" r:id="rId15"/>
    <p:sldId id="286" r:id="rId16"/>
    <p:sldId id="264" r:id="rId17"/>
    <p:sldId id="271" r:id="rId18"/>
    <p:sldId id="265" r:id="rId19"/>
    <p:sldId id="266" r:id="rId20"/>
    <p:sldId id="267" r:id="rId21"/>
    <p:sldId id="268" r:id="rId22"/>
    <p:sldId id="269" r:id="rId23"/>
    <p:sldId id="270" r:id="rId24"/>
    <p:sldId id="280" r:id="rId25"/>
    <p:sldId id="281" r:id="rId26"/>
    <p:sldId id="261" r:id="rId27"/>
    <p:sldId id="262" r:id="rId28"/>
    <p:sldId id="263" r:id="rId29"/>
    <p:sldId id="302"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3" autoAdjust="0"/>
    <p:restoredTop sz="94660"/>
  </p:normalViewPr>
  <p:slideViewPr>
    <p:cSldViewPr snapToGrid="0">
      <p:cViewPr varScale="1">
        <p:scale>
          <a:sx n="115" d="100"/>
          <a:sy n="115" d="100"/>
        </p:scale>
        <p:origin x="3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03146F-24B8-4323-90BE-ACB28D61D7EA}" type="doc">
      <dgm:prSet loTypeId="urn:microsoft.com/office/officeart/2005/8/layout/hProcess9" loCatId="process" qsTypeId="urn:microsoft.com/office/officeart/2005/8/quickstyle/simple1" qsCatId="simple" csTypeId="urn:microsoft.com/office/officeart/2005/8/colors/colorful5" csCatId="colorful" phldr="1"/>
      <dgm:spPr/>
    </dgm:pt>
    <dgm:pt modelId="{52A7FB23-80CB-41DD-BCF9-0ABCD7804A5B}">
      <dgm:prSet phldrT="[Text]"/>
      <dgm:spPr>
        <a:xfrm>
          <a:off x="2598" y="840866"/>
          <a:ext cx="1249774" cy="1121155"/>
        </a:xfrm>
        <a:prstGeom prst="roundRect">
          <a:avLst/>
        </a:prstGeom>
        <a:solidFill>
          <a:srgbClr val="4BAC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dirty="0">
              <a:solidFill>
                <a:sysClr val="window" lastClr="FFFFFF"/>
              </a:solidFill>
              <a:latin typeface="Calibri"/>
              <a:ea typeface="+mn-ea"/>
              <a:cs typeface="+mn-cs"/>
            </a:rPr>
            <a:t>Information &amp; Referral</a:t>
          </a:r>
        </a:p>
      </dgm:t>
    </dgm:pt>
    <dgm:pt modelId="{AA3BAC2D-13BE-4FDA-94FC-FA0A138A9459}" type="parTrans" cxnId="{EFA2446A-9023-44FC-B0F6-8C402B8C043B}">
      <dgm:prSet/>
      <dgm:spPr/>
      <dgm:t>
        <a:bodyPr/>
        <a:lstStyle/>
        <a:p>
          <a:endParaRPr lang="en-US"/>
        </a:p>
      </dgm:t>
    </dgm:pt>
    <dgm:pt modelId="{C7E5D26B-AB67-451F-BE8D-D4E57056586B}" type="sibTrans" cxnId="{EFA2446A-9023-44FC-B0F6-8C402B8C043B}">
      <dgm:prSet/>
      <dgm:spPr/>
      <dgm:t>
        <a:bodyPr/>
        <a:lstStyle/>
        <a:p>
          <a:endParaRPr lang="en-US"/>
        </a:p>
      </dgm:t>
    </dgm:pt>
    <dgm:pt modelId="{294FCF48-534B-4BCB-8D45-7D94B37A7280}">
      <dgm:prSet phldrT="[Text]"/>
      <dgm:spPr>
        <a:xfrm>
          <a:off x="1314861" y="840866"/>
          <a:ext cx="1249774" cy="1121155"/>
        </a:xfrm>
        <a:prstGeom prst="roundRect">
          <a:avLst/>
        </a:prstGeom>
        <a:solidFill>
          <a:srgbClr val="4BACC6">
            <a:hueOff val="-3311292"/>
            <a:satOff val="13270"/>
            <a:lumOff val="2876"/>
            <a:alphaOff val="0"/>
          </a:srgbClr>
        </a:solidFill>
        <a:ln w="25400" cap="flat" cmpd="sng" algn="ctr">
          <a:solidFill>
            <a:sysClr val="window" lastClr="FFFFFF">
              <a:hueOff val="0"/>
              <a:satOff val="0"/>
              <a:lumOff val="0"/>
              <a:alphaOff val="0"/>
            </a:sysClr>
          </a:solidFill>
          <a:prstDash val="solid"/>
        </a:ln>
        <a:effectLst/>
      </dgm:spPr>
      <dgm:t>
        <a:bodyPr/>
        <a:lstStyle/>
        <a:p>
          <a:r>
            <a:rPr lang="en-US" dirty="0">
              <a:solidFill>
                <a:sysClr val="window" lastClr="FFFFFF"/>
              </a:solidFill>
              <a:latin typeface="Calibri"/>
              <a:ea typeface="+mn-ea"/>
              <a:cs typeface="+mn-cs"/>
            </a:rPr>
            <a:t>Information &amp; Assistance</a:t>
          </a:r>
        </a:p>
      </dgm:t>
    </dgm:pt>
    <dgm:pt modelId="{2D5C9B93-F14F-41FA-96AB-F617FB7098C2}" type="parTrans" cxnId="{8E22635D-5A47-4D10-9B34-8C0732E7BFE0}">
      <dgm:prSet/>
      <dgm:spPr/>
      <dgm:t>
        <a:bodyPr/>
        <a:lstStyle/>
        <a:p>
          <a:endParaRPr lang="en-US"/>
        </a:p>
      </dgm:t>
    </dgm:pt>
    <dgm:pt modelId="{87F9CBF1-7397-497C-AEF2-C4F027113D47}" type="sibTrans" cxnId="{8E22635D-5A47-4D10-9B34-8C0732E7BFE0}">
      <dgm:prSet/>
      <dgm:spPr/>
      <dgm:t>
        <a:bodyPr/>
        <a:lstStyle/>
        <a:p>
          <a:endParaRPr lang="en-US"/>
        </a:p>
      </dgm:t>
    </dgm:pt>
    <dgm:pt modelId="{2A389D06-D437-49AE-840C-593813670AD8}">
      <dgm:prSet phldrT="[Text]"/>
      <dgm:spPr>
        <a:xfrm>
          <a:off x="2627124" y="840866"/>
          <a:ext cx="1249774" cy="1121155"/>
        </a:xfrm>
        <a:prstGeom prst="roundRect">
          <a:avLst/>
        </a:prstGeom>
        <a:solidFill>
          <a:srgbClr val="4BACC6">
            <a:hueOff val="-6622584"/>
            <a:satOff val="26541"/>
            <a:lumOff val="5752"/>
            <a:alphaOff val="0"/>
          </a:srgbClr>
        </a:solidFill>
        <a:ln w="25400" cap="flat" cmpd="sng" algn="ctr">
          <a:solidFill>
            <a:sysClr val="window" lastClr="FFFFFF">
              <a:hueOff val="0"/>
              <a:satOff val="0"/>
              <a:lumOff val="0"/>
              <a:alphaOff val="0"/>
            </a:sysClr>
          </a:solidFill>
          <a:prstDash val="solid"/>
        </a:ln>
        <a:effectLst/>
      </dgm:spPr>
      <dgm:t>
        <a:bodyPr/>
        <a:lstStyle/>
        <a:p>
          <a:r>
            <a:rPr lang="en-US" dirty="0" smtClean="0">
              <a:solidFill>
                <a:sysClr val="window" lastClr="FFFFFF"/>
              </a:solidFill>
              <a:latin typeface="Calibri"/>
              <a:ea typeface="+mn-ea"/>
              <a:cs typeface="+mn-cs"/>
            </a:rPr>
            <a:t>Person-Centered Counseling</a:t>
          </a:r>
          <a:endParaRPr lang="en-US" dirty="0">
            <a:solidFill>
              <a:sysClr val="window" lastClr="FFFFFF"/>
            </a:solidFill>
            <a:latin typeface="Calibri"/>
            <a:ea typeface="+mn-ea"/>
            <a:cs typeface="+mn-cs"/>
          </a:endParaRPr>
        </a:p>
      </dgm:t>
    </dgm:pt>
    <dgm:pt modelId="{4A71BA39-E202-464C-A626-4A62A621FFB2}" type="parTrans" cxnId="{98C678A6-86D0-42B6-9C38-106FD5693130}">
      <dgm:prSet/>
      <dgm:spPr/>
      <dgm:t>
        <a:bodyPr/>
        <a:lstStyle/>
        <a:p>
          <a:endParaRPr lang="en-US"/>
        </a:p>
      </dgm:t>
    </dgm:pt>
    <dgm:pt modelId="{0B026EAF-03CE-46B9-8ACE-CECA901065D6}" type="sibTrans" cxnId="{98C678A6-86D0-42B6-9C38-106FD5693130}">
      <dgm:prSet/>
      <dgm:spPr/>
      <dgm:t>
        <a:bodyPr/>
        <a:lstStyle/>
        <a:p>
          <a:endParaRPr lang="en-US"/>
        </a:p>
      </dgm:t>
    </dgm:pt>
    <dgm:pt modelId="{339E7CAD-3057-4E5A-9273-B9A26C342B98}">
      <dgm:prSet phldrT="[Text]"/>
      <dgm:spPr>
        <a:xfrm>
          <a:off x="3939387" y="840866"/>
          <a:ext cx="1249774" cy="1121155"/>
        </a:xfrm>
        <a:prstGeom prst="roundRect">
          <a:avLst/>
        </a:prstGeom>
        <a:solidFill>
          <a:srgbClr val="4BACC6">
            <a:hueOff val="-9933876"/>
            <a:satOff val="39811"/>
            <a:lumOff val="8628"/>
            <a:alphaOff val="0"/>
          </a:srgbClr>
        </a:solidFill>
        <a:ln w="25400" cap="flat" cmpd="sng" algn="ctr">
          <a:solidFill>
            <a:sysClr val="window" lastClr="FFFFFF">
              <a:hueOff val="0"/>
              <a:satOff val="0"/>
              <a:lumOff val="0"/>
              <a:alphaOff val="0"/>
            </a:sysClr>
          </a:solidFill>
          <a:prstDash val="solid"/>
        </a:ln>
        <a:effectLst/>
      </dgm:spPr>
      <dgm:t>
        <a:bodyPr/>
        <a:lstStyle/>
        <a:p>
          <a:r>
            <a:rPr lang="en-US" dirty="0" smtClean="0">
              <a:solidFill>
                <a:sysClr val="window" lastClr="FFFFFF"/>
              </a:solidFill>
              <a:latin typeface="Calibri"/>
              <a:ea typeface="+mn-ea"/>
              <a:cs typeface="+mn-cs"/>
            </a:rPr>
            <a:t>Support/Service Coordination – Care Management</a:t>
          </a:r>
          <a:endParaRPr lang="en-US" dirty="0">
            <a:solidFill>
              <a:sysClr val="window" lastClr="FFFFFF"/>
            </a:solidFill>
            <a:latin typeface="Calibri"/>
            <a:ea typeface="+mn-ea"/>
            <a:cs typeface="+mn-cs"/>
          </a:endParaRPr>
        </a:p>
      </dgm:t>
    </dgm:pt>
    <dgm:pt modelId="{5487ACD4-87D2-4143-89BB-DD615D2FDDDA}" type="parTrans" cxnId="{7EF4519D-34FF-4BA6-BD0F-A0AE222A3FB6}">
      <dgm:prSet/>
      <dgm:spPr/>
      <dgm:t>
        <a:bodyPr/>
        <a:lstStyle/>
        <a:p>
          <a:endParaRPr lang="en-US"/>
        </a:p>
      </dgm:t>
    </dgm:pt>
    <dgm:pt modelId="{43D18554-06C7-4261-91D6-577E57378A95}" type="sibTrans" cxnId="{7EF4519D-34FF-4BA6-BD0F-A0AE222A3FB6}">
      <dgm:prSet/>
      <dgm:spPr/>
      <dgm:t>
        <a:bodyPr/>
        <a:lstStyle/>
        <a:p>
          <a:endParaRPr lang="en-US"/>
        </a:p>
      </dgm:t>
    </dgm:pt>
    <dgm:pt modelId="{1135FDA5-D7A5-4AD5-BF60-2741C04987A8}" type="pres">
      <dgm:prSet presAssocID="{F203146F-24B8-4323-90BE-ACB28D61D7EA}" presName="CompostProcess" presStyleCnt="0">
        <dgm:presLayoutVars>
          <dgm:dir/>
          <dgm:resizeHandles val="exact"/>
        </dgm:presLayoutVars>
      </dgm:prSet>
      <dgm:spPr/>
    </dgm:pt>
    <dgm:pt modelId="{7E320155-D198-45C9-862C-A018A654B465}" type="pres">
      <dgm:prSet presAssocID="{F203146F-24B8-4323-90BE-ACB28D61D7EA}" presName="arrow" presStyleLbl="bgShp" presStyleIdx="0" presStyleCnt="1" custScaleX="117647"/>
      <dgm:spPr>
        <a:xfrm>
          <a:off x="1" y="0"/>
          <a:ext cx="5191757" cy="2802889"/>
        </a:xfrm>
        <a:prstGeom prst="rightArrow">
          <a:avLst/>
        </a:prstGeom>
        <a:solidFill>
          <a:srgbClr val="1F497D">
            <a:lumMod val="20000"/>
            <a:lumOff val="80000"/>
          </a:srgbClr>
        </a:solidFill>
        <a:ln w="31750">
          <a:solidFill>
            <a:srgbClr val="4F81BD">
              <a:lumMod val="75000"/>
            </a:srgbClr>
          </a:solidFill>
        </a:ln>
        <a:effectLst/>
      </dgm:spPr>
    </dgm:pt>
    <dgm:pt modelId="{33BF3EE2-2864-4AD0-87A0-8AC17285EEE1}" type="pres">
      <dgm:prSet presAssocID="{F203146F-24B8-4323-90BE-ACB28D61D7EA}" presName="linearProcess" presStyleCnt="0"/>
      <dgm:spPr/>
    </dgm:pt>
    <dgm:pt modelId="{2550E86D-5BA0-4479-A63C-3755F9561CEE}" type="pres">
      <dgm:prSet presAssocID="{52A7FB23-80CB-41DD-BCF9-0ABCD7804A5B}" presName="textNode" presStyleLbl="node1" presStyleIdx="0" presStyleCnt="4">
        <dgm:presLayoutVars>
          <dgm:bulletEnabled val="1"/>
        </dgm:presLayoutVars>
      </dgm:prSet>
      <dgm:spPr/>
      <dgm:t>
        <a:bodyPr/>
        <a:lstStyle/>
        <a:p>
          <a:endParaRPr lang="en-US"/>
        </a:p>
      </dgm:t>
    </dgm:pt>
    <dgm:pt modelId="{F8AA6E79-3024-496E-8810-F07BC526659A}" type="pres">
      <dgm:prSet presAssocID="{C7E5D26B-AB67-451F-BE8D-D4E57056586B}" presName="sibTrans" presStyleCnt="0"/>
      <dgm:spPr/>
    </dgm:pt>
    <dgm:pt modelId="{0B030E42-D1AC-44BD-9D3F-CDC6BDF149E5}" type="pres">
      <dgm:prSet presAssocID="{294FCF48-534B-4BCB-8D45-7D94B37A7280}" presName="textNode" presStyleLbl="node1" presStyleIdx="1" presStyleCnt="4">
        <dgm:presLayoutVars>
          <dgm:bulletEnabled val="1"/>
        </dgm:presLayoutVars>
      </dgm:prSet>
      <dgm:spPr/>
      <dgm:t>
        <a:bodyPr/>
        <a:lstStyle/>
        <a:p>
          <a:endParaRPr lang="en-US"/>
        </a:p>
      </dgm:t>
    </dgm:pt>
    <dgm:pt modelId="{CD96B025-8073-42B8-9C80-3105C65862E0}" type="pres">
      <dgm:prSet presAssocID="{87F9CBF1-7397-497C-AEF2-C4F027113D47}" presName="sibTrans" presStyleCnt="0"/>
      <dgm:spPr/>
    </dgm:pt>
    <dgm:pt modelId="{97C5DC38-5CAE-4A77-9E2E-FF0A7AD7CC30}" type="pres">
      <dgm:prSet presAssocID="{2A389D06-D437-49AE-840C-593813670AD8}" presName="textNode" presStyleLbl="node1" presStyleIdx="2" presStyleCnt="4">
        <dgm:presLayoutVars>
          <dgm:bulletEnabled val="1"/>
        </dgm:presLayoutVars>
      </dgm:prSet>
      <dgm:spPr/>
      <dgm:t>
        <a:bodyPr/>
        <a:lstStyle/>
        <a:p>
          <a:endParaRPr lang="en-US"/>
        </a:p>
      </dgm:t>
    </dgm:pt>
    <dgm:pt modelId="{03624579-9B87-4067-85DA-DCAEB735C95B}" type="pres">
      <dgm:prSet presAssocID="{0B026EAF-03CE-46B9-8ACE-CECA901065D6}" presName="sibTrans" presStyleCnt="0"/>
      <dgm:spPr/>
    </dgm:pt>
    <dgm:pt modelId="{04B6572D-DDD7-4699-972A-BB37DAEC660E}" type="pres">
      <dgm:prSet presAssocID="{339E7CAD-3057-4E5A-9273-B9A26C342B98}" presName="textNode" presStyleLbl="node1" presStyleIdx="3" presStyleCnt="4">
        <dgm:presLayoutVars>
          <dgm:bulletEnabled val="1"/>
        </dgm:presLayoutVars>
      </dgm:prSet>
      <dgm:spPr/>
      <dgm:t>
        <a:bodyPr/>
        <a:lstStyle/>
        <a:p>
          <a:endParaRPr lang="en-US"/>
        </a:p>
      </dgm:t>
    </dgm:pt>
  </dgm:ptLst>
  <dgm:cxnLst>
    <dgm:cxn modelId="{A367A31A-498F-4637-B2CC-E67AEEAAF6C6}" type="presOf" srcId="{F203146F-24B8-4323-90BE-ACB28D61D7EA}" destId="{1135FDA5-D7A5-4AD5-BF60-2741C04987A8}" srcOrd="0" destOrd="0" presId="urn:microsoft.com/office/officeart/2005/8/layout/hProcess9"/>
    <dgm:cxn modelId="{91A2EF10-0DE3-43D8-B041-3908491867C1}" type="presOf" srcId="{52A7FB23-80CB-41DD-BCF9-0ABCD7804A5B}" destId="{2550E86D-5BA0-4479-A63C-3755F9561CEE}" srcOrd="0" destOrd="0" presId="urn:microsoft.com/office/officeart/2005/8/layout/hProcess9"/>
    <dgm:cxn modelId="{8E22635D-5A47-4D10-9B34-8C0732E7BFE0}" srcId="{F203146F-24B8-4323-90BE-ACB28D61D7EA}" destId="{294FCF48-534B-4BCB-8D45-7D94B37A7280}" srcOrd="1" destOrd="0" parTransId="{2D5C9B93-F14F-41FA-96AB-F617FB7098C2}" sibTransId="{87F9CBF1-7397-497C-AEF2-C4F027113D47}"/>
    <dgm:cxn modelId="{EFA2446A-9023-44FC-B0F6-8C402B8C043B}" srcId="{F203146F-24B8-4323-90BE-ACB28D61D7EA}" destId="{52A7FB23-80CB-41DD-BCF9-0ABCD7804A5B}" srcOrd="0" destOrd="0" parTransId="{AA3BAC2D-13BE-4FDA-94FC-FA0A138A9459}" sibTransId="{C7E5D26B-AB67-451F-BE8D-D4E57056586B}"/>
    <dgm:cxn modelId="{2E92214D-2097-4C50-8295-7234C12664B0}" type="presOf" srcId="{339E7CAD-3057-4E5A-9273-B9A26C342B98}" destId="{04B6572D-DDD7-4699-972A-BB37DAEC660E}" srcOrd="0" destOrd="0" presId="urn:microsoft.com/office/officeart/2005/8/layout/hProcess9"/>
    <dgm:cxn modelId="{1DC22B89-757F-41F4-8B5E-2655FB4E2A8F}" type="presOf" srcId="{2A389D06-D437-49AE-840C-593813670AD8}" destId="{97C5DC38-5CAE-4A77-9E2E-FF0A7AD7CC30}" srcOrd="0" destOrd="0" presId="urn:microsoft.com/office/officeart/2005/8/layout/hProcess9"/>
    <dgm:cxn modelId="{98C678A6-86D0-42B6-9C38-106FD5693130}" srcId="{F203146F-24B8-4323-90BE-ACB28D61D7EA}" destId="{2A389D06-D437-49AE-840C-593813670AD8}" srcOrd="2" destOrd="0" parTransId="{4A71BA39-E202-464C-A626-4A62A621FFB2}" sibTransId="{0B026EAF-03CE-46B9-8ACE-CECA901065D6}"/>
    <dgm:cxn modelId="{7EF4519D-34FF-4BA6-BD0F-A0AE222A3FB6}" srcId="{F203146F-24B8-4323-90BE-ACB28D61D7EA}" destId="{339E7CAD-3057-4E5A-9273-B9A26C342B98}" srcOrd="3" destOrd="0" parTransId="{5487ACD4-87D2-4143-89BB-DD615D2FDDDA}" sibTransId="{43D18554-06C7-4261-91D6-577E57378A95}"/>
    <dgm:cxn modelId="{ADA1E7FC-5873-48BD-A6A6-DF59FABE3FB4}" type="presOf" srcId="{294FCF48-534B-4BCB-8D45-7D94B37A7280}" destId="{0B030E42-D1AC-44BD-9D3F-CDC6BDF149E5}" srcOrd="0" destOrd="0" presId="urn:microsoft.com/office/officeart/2005/8/layout/hProcess9"/>
    <dgm:cxn modelId="{471D484D-C7E1-4484-8532-F4B0BC786433}" type="presParOf" srcId="{1135FDA5-D7A5-4AD5-BF60-2741C04987A8}" destId="{7E320155-D198-45C9-862C-A018A654B465}" srcOrd="0" destOrd="0" presId="urn:microsoft.com/office/officeart/2005/8/layout/hProcess9"/>
    <dgm:cxn modelId="{8D3CB85B-2D41-430F-A5FB-A1B4A14ED198}" type="presParOf" srcId="{1135FDA5-D7A5-4AD5-BF60-2741C04987A8}" destId="{33BF3EE2-2864-4AD0-87A0-8AC17285EEE1}" srcOrd="1" destOrd="0" presId="urn:microsoft.com/office/officeart/2005/8/layout/hProcess9"/>
    <dgm:cxn modelId="{4A67CD96-EE3E-4CB9-BD49-F1E178293C6B}" type="presParOf" srcId="{33BF3EE2-2864-4AD0-87A0-8AC17285EEE1}" destId="{2550E86D-5BA0-4479-A63C-3755F9561CEE}" srcOrd="0" destOrd="0" presId="urn:microsoft.com/office/officeart/2005/8/layout/hProcess9"/>
    <dgm:cxn modelId="{25E6B473-4EC6-47A1-9C5E-526740EC8CF8}" type="presParOf" srcId="{33BF3EE2-2864-4AD0-87A0-8AC17285EEE1}" destId="{F8AA6E79-3024-496E-8810-F07BC526659A}" srcOrd="1" destOrd="0" presId="urn:microsoft.com/office/officeart/2005/8/layout/hProcess9"/>
    <dgm:cxn modelId="{1CC562A2-1FFC-47C6-A774-859E5B553336}" type="presParOf" srcId="{33BF3EE2-2864-4AD0-87A0-8AC17285EEE1}" destId="{0B030E42-D1AC-44BD-9D3F-CDC6BDF149E5}" srcOrd="2" destOrd="0" presId="urn:microsoft.com/office/officeart/2005/8/layout/hProcess9"/>
    <dgm:cxn modelId="{079C917C-065D-4B7A-B7BF-445A14907F9A}" type="presParOf" srcId="{33BF3EE2-2864-4AD0-87A0-8AC17285EEE1}" destId="{CD96B025-8073-42B8-9C80-3105C65862E0}" srcOrd="3" destOrd="0" presId="urn:microsoft.com/office/officeart/2005/8/layout/hProcess9"/>
    <dgm:cxn modelId="{9BB4E4D1-DA30-4E5C-A8B3-29FA177CB70F}" type="presParOf" srcId="{33BF3EE2-2864-4AD0-87A0-8AC17285EEE1}" destId="{97C5DC38-5CAE-4A77-9E2E-FF0A7AD7CC30}" srcOrd="4" destOrd="0" presId="urn:microsoft.com/office/officeart/2005/8/layout/hProcess9"/>
    <dgm:cxn modelId="{9FBE9683-AD9F-4CA6-81EF-D5703C1E0D5D}" type="presParOf" srcId="{33BF3EE2-2864-4AD0-87A0-8AC17285EEE1}" destId="{03624579-9B87-4067-85DA-DCAEB735C95B}" srcOrd="5" destOrd="0" presId="urn:microsoft.com/office/officeart/2005/8/layout/hProcess9"/>
    <dgm:cxn modelId="{D4CE3D14-CCB8-49D4-8B65-9F91942CFB8C}" type="presParOf" srcId="{33BF3EE2-2864-4AD0-87A0-8AC17285EEE1}" destId="{04B6572D-DDD7-4699-972A-BB37DAEC660E}"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2F2E46-A376-4A4C-8437-63DABE2EBA94}" type="doc">
      <dgm:prSet loTypeId="urn:microsoft.com/office/officeart/2005/8/layout/process1" loCatId="process" qsTypeId="urn:microsoft.com/office/officeart/2005/8/quickstyle/simple1" qsCatId="simple" csTypeId="urn:microsoft.com/office/officeart/2005/8/colors/accent1_2" csCatId="accent1" phldr="1"/>
      <dgm:spPr/>
    </dgm:pt>
    <dgm:pt modelId="{022985A5-5497-42DE-9D39-B5F091FF3C89}">
      <dgm:prSet phldrT="[Text]"/>
      <dgm:spPr/>
      <dgm:t>
        <a:bodyPr/>
        <a:lstStyle/>
        <a:p>
          <a:r>
            <a:rPr lang="en-US" dirty="0" smtClean="0"/>
            <a:t>I &amp; R/A</a:t>
          </a:r>
          <a:endParaRPr lang="en-US" dirty="0"/>
        </a:p>
      </dgm:t>
    </dgm:pt>
    <dgm:pt modelId="{A815AB21-B507-4AB1-86A7-431E46359601}" type="parTrans" cxnId="{485D86E5-5836-49A0-A9FC-03A358FA9D8B}">
      <dgm:prSet/>
      <dgm:spPr/>
      <dgm:t>
        <a:bodyPr/>
        <a:lstStyle/>
        <a:p>
          <a:endParaRPr lang="en-US"/>
        </a:p>
      </dgm:t>
    </dgm:pt>
    <dgm:pt modelId="{1023D769-A3BB-415A-8555-2398D8633680}" type="sibTrans" cxnId="{485D86E5-5836-49A0-A9FC-03A358FA9D8B}">
      <dgm:prSet/>
      <dgm:spPr/>
      <dgm:t>
        <a:bodyPr/>
        <a:lstStyle/>
        <a:p>
          <a:endParaRPr lang="en-US"/>
        </a:p>
      </dgm:t>
    </dgm:pt>
    <dgm:pt modelId="{6BDEEF65-675B-4FDE-97A9-8E36FD3D706A}">
      <dgm:prSet phldrT="[Text]"/>
      <dgm:spPr/>
      <dgm:t>
        <a:bodyPr/>
        <a:lstStyle/>
        <a:p>
          <a:r>
            <a:rPr lang="en-US" dirty="0" smtClean="0"/>
            <a:t>PCC</a:t>
          </a:r>
          <a:endParaRPr lang="en-US" dirty="0"/>
        </a:p>
      </dgm:t>
    </dgm:pt>
    <dgm:pt modelId="{B529BF8E-230A-4007-99A3-B5B04FF90804}" type="parTrans" cxnId="{B58575B5-47E8-4CBF-9956-BFBD879D50C6}">
      <dgm:prSet/>
      <dgm:spPr/>
      <dgm:t>
        <a:bodyPr/>
        <a:lstStyle/>
        <a:p>
          <a:endParaRPr lang="en-US"/>
        </a:p>
      </dgm:t>
    </dgm:pt>
    <dgm:pt modelId="{E785316E-7875-4EE0-A357-10AFA1E1BDEC}" type="sibTrans" cxnId="{B58575B5-47E8-4CBF-9956-BFBD879D50C6}">
      <dgm:prSet/>
      <dgm:spPr/>
      <dgm:t>
        <a:bodyPr/>
        <a:lstStyle/>
        <a:p>
          <a:endParaRPr lang="en-US"/>
        </a:p>
      </dgm:t>
    </dgm:pt>
    <dgm:pt modelId="{283B67B0-C343-4133-8A7D-95DD1B4B5819}">
      <dgm:prSet phldrT="[Text]"/>
      <dgm:spPr/>
      <dgm:t>
        <a:bodyPr/>
        <a:lstStyle/>
        <a:p>
          <a:r>
            <a:rPr lang="en-US" dirty="0" smtClean="0"/>
            <a:t>LOCA</a:t>
          </a:r>
          <a:endParaRPr lang="en-US" dirty="0"/>
        </a:p>
      </dgm:t>
    </dgm:pt>
    <dgm:pt modelId="{73ABB2E7-0976-4A36-AC85-DD55177316F4}" type="parTrans" cxnId="{D31E8ACB-8E4C-4F86-BD23-529E127196B1}">
      <dgm:prSet/>
      <dgm:spPr/>
      <dgm:t>
        <a:bodyPr/>
        <a:lstStyle/>
        <a:p>
          <a:endParaRPr lang="en-US"/>
        </a:p>
      </dgm:t>
    </dgm:pt>
    <dgm:pt modelId="{0E35570C-FDB5-4DAE-B9A3-C08F180595CB}" type="sibTrans" cxnId="{D31E8ACB-8E4C-4F86-BD23-529E127196B1}">
      <dgm:prSet/>
      <dgm:spPr/>
      <dgm:t>
        <a:bodyPr/>
        <a:lstStyle/>
        <a:p>
          <a:endParaRPr lang="en-US"/>
        </a:p>
      </dgm:t>
    </dgm:pt>
    <dgm:pt modelId="{5F616C79-C6A7-4760-82FC-9840422EF9E6}" type="pres">
      <dgm:prSet presAssocID="{782F2E46-A376-4A4C-8437-63DABE2EBA94}" presName="Name0" presStyleCnt="0">
        <dgm:presLayoutVars>
          <dgm:dir/>
          <dgm:resizeHandles val="exact"/>
        </dgm:presLayoutVars>
      </dgm:prSet>
      <dgm:spPr/>
    </dgm:pt>
    <dgm:pt modelId="{4CD793E1-AD13-4418-9FCA-EE362AEADFC3}" type="pres">
      <dgm:prSet presAssocID="{022985A5-5497-42DE-9D39-B5F091FF3C89}" presName="node" presStyleLbl="node1" presStyleIdx="0" presStyleCnt="3">
        <dgm:presLayoutVars>
          <dgm:bulletEnabled val="1"/>
        </dgm:presLayoutVars>
      </dgm:prSet>
      <dgm:spPr/>
      <dgm:t>
        <a:bodyPr/>
        <a:lstStyle/>
        <a:p>
          <a:endParaRPr lang="en-US"/>
        </a:p>
      </dgm:t>
    </dgm:pt>
    <dgm:pt modelId="{82E980DE-908C-4C21-A5B4-C2D716A14355}" type="pres">
      <dgm:prSet presAssocID="{1023D769-A3BB-415A-8555-2398D8633680}" presName="sibTrans" presStyleLbl="sibTrans2D1" presStyleIdx="0" presStyleCnt="2"/>
      <dgm:spPr/>
      <dgm:t>
        <a:bodyPr/>
        <a:lstStyle/>
        <a:p>
          <a:endParaRPr lang="en-US"/>
        </a:p>
      </dgm:t>
    </dgm:pt>
    <dgm:pt modelId="{D06F4CAC-C106-444D-B928-15C4D4FEBA5D}" type="pres">
      <dgm:prSet presAssocID="{1023D769-A3BB-415A-8555-2398D8633680}" presName="connectorText" presStyleLbl="sibTrans2D1" presStyleIdx="0" presStyleCnt="2"/>
      <dgm:spPr/>
      <dgm:t>
        <a:bodyPr/>
        <a:lstStyle/>
        <a:p>
          <a:endParaRPr lang="en-US"/>
        </a:p>
      </dgm:t>
    </dgm:pt>
    <dgm:pt modelId="{3EE41AEF-4E7E-4A4E-B1BA-55C3A19BC822}" type="pres">
      <dgm:prSet presAssocID="{6BDEEF65-675B-4FDE-97A9-8E36FD3D706A}" presName="node" presStyleLbl="node1" presStyleIdx="1" presStyleCnt="3">
        <dgm:presLayoutVars>
          <dgm:bulletEnabled val="1"/>
        </dgm:presLayoutVars>
      </dgm:prSet>
      <dgm:spPr/>
      <dgm:t>
        <a:bodyPr/>
        <a:lstStyle/>
        <a:p>
          <a:endParaRPr lang="en-US"/>
        </a:p>
      </dgm:t>
    </dgm:pt>
    <dgm:pt modelId="{15309690-55F4-4722-9D23-30919139002C}" type="pres">
      <dgm:prSet presAssocID="{E785316E-7875-4EE0-A357-10AFA1E1BDEC}" presName="sibTrans" presStyleLbl="sibTrans2D1" presStyleIdx="1" presStyleCnt="2"/>
      <dgm:spPr/>
      <dgm:t>
        <a:bodyPr/>
        <a:lstStyle/>
        <a:p>
          <a:endParaRPr lang="en-US"/>
        </a:p>
      </dgm:t>
    </dgm:pt>
    <dgm:pt modelId="{3B00D0CC-46F0-44A7-A598-E7B63AFD78AF}" type="pres">
      <dgm:prSet presAssocID="{E785316E-7875-4EE0-A357-10AFA1E1BDEC}" presName="connectorText" presStyleLbl="sibTrans2D1" presStyleIdx="1" presStyleCnt="2"/>
      <dgm:spPr/>
      <dgm:t>
        <a:bodyPr/>
        <a:lstStyle/>
        <a:p>
          <a:endParaRPr lang="en-US"/>
        </a:p>
      </dgm:t>
    </dgm:pt>
    <dgm:pt modelId="{4C688E2A-A449-4416-A813-4C102CE5446D}" type="pres">
      <dgm:prSet presAssocID="{283B67B0-C343-4133-8A7D-95DD1B4B5819}" presName="node" presStyleLbl="node1" presStyleIdx="2" presStyleCnt="3">
        <dgm:presLayoutVars>
          <dgm:bulletEnabled val="1"/>
        </dgm:presLayoutVars>
      </dgm:prSet>
      <dgm:spPr/>
      <dgm:t>
        <a:bodyPr/>
        <a:lstStyle/>
        <a:p>
          <a:endParaRPr lang="en-US"/>
        </a:p>
      </dgm:t>
    </dgm:pt>
  </dgm:ptLst>
  <dgm:cxnLst>
    <dgm:cxn modelId="{31BD029E-FCC2-4196-BF42-2C10962CC638}" type="presOf" srcId="{283B67B0-C343-4133-8A7D-95DD1B4B5819}" destId="{4C688E2A-A449-4416-A813-4C102CE5446D}" srcOrd="0" destOrd="0" presId="urn:microsoft.com/office/officeart/2005/8/layout/process1"/>
    <dgm:cxn modelId="{34DA52E3-3D19-42A7-852E-E1BACBDF1C7D}" type="presOf" srcId="{022985A5-5497-42DE-9D39-B5F091FF3C89}" destId="{4CD793E1-AD13-4418-9FCA-EE362AEADFC3}" srcOrd="0" destOrd="0" presId="urn:microsoft.com/office/officeart/2005/8/layout/process1"/>
    <dgm:cxn modelId="{67F70065-8DE1-4D72-B629-5CE99DC6B62F}" type="presOf" srcId="{E785316E-7875-4EE0-A357-10AFA1E1BDEC}" destId="{15309690-55F4-4722-9D23-30919139002C}" srcOrd="0" destOrd="0" presId="urn:microsoft.com/office/officeart/2005/8/layout/process1"/>
    <dgm:cxn modelId="{3654642E-FF91-4F2E-9002-C7806AC06402}" type="presOf" srcId="{782F2E46-A376-4A4C-8437-63DABE2EBA94}" destId="{5F616C79-C6A7-4760-82FC-9840422EF9E6}" srcOrd="0" destOrd="0" presId="urn:microsoft.com/office/officeart/2005/8/layout/process1"/>
    <dgm:cxn modelId="{DF3F8FC1-215F-4CD4-87F6-D987B191718C}" type="presOf" srcId="{1023D769-A3BB-415A-8555-2398D8633680}" destId="{D06F4CAC-C106-444D-B928-15C4D4FEBA5D}" srcOrd="1" destOrd="0" presId="urn:microsoft.com/office/officeart/2005/8/layout/process1"/>
    <dgm:cxn modelId="{485D86E5-5836-49A0-A9FC-03A358FA9D8B}" srcId="{782F2E46-A376-4A4C-8437-63DABE2EBA94}" destId="{022985A5-5497-42DE-9D39-B5F091FF3C89}" srcOrd="0" destOrd="0" parTransId="{A815AB21-B507-4AB1-86A7-431E46359601}" sibTransId="{1023D769-A3BB-415A-8555-2398D8633680}"/>
    <dgm:cxn modelId="{B58575B5-47E8-4CBF-9956-BFBD879D50C6}" srcId="{782F2E46-A376-4A4C-8437-63DABE2EBA94}" destId="{6BDEEF65-675B-4FDE-97A9-8E36FD3D706A}" srcOrd="1" destOrd="0" parTransId="{B529BF8E-230A-4007-99A3-B5B04FF90804}" sibTransId="{E785316E-7875-4EE0-A357-10AFA1E1BDEC}"/>
    <dgm:cxn modelId="{33353673-CA55-44FD-91F0-7B9F05483410}" type="presOf" srcId="{E785316E-7875-4EE0-A357-10AFA1E1BDEC}" destId="{3B00D0CC-46F0-44A7-A598-E7B63AFD78AF}" srcOrd="1" destOrd="0" presId="urn:microsoft.com/office/officeart/2005/8/layout/process1"/>
    <dgm:cxn modelId="{08478B06-06AD-446C-AC0C-4ADC21536AB5}" type="presOf" srcId="{6BDEEF65-675B-4FDE-97A9-8E36FD3D706A}" destId="{3EE41AEF-4E7E-4A4E-B1BA-55C3A19BC822}" srcOrd="0" destOrd="0" presId="urn:microsoft.com/office/officeart/2005/8/layout/process1"/>
    <dgm:cxn modelId="{D31E8ACB-8E4C-4F86-BD23-529E127196B1}" srcId="{782F2E46-A376-4A4C-8437-63DABE2EBA94}" destId="{283B67B0-C343-4133-8A7D-95DD1B4B5819}" srcOrd="2" destOrd="0" parTransId="{73ABB2E7-0976-4A36-AC85-DD55177316F4}" sibTransId="{0E35570C-FDB5-4DAE-B9A3-C08F180595CB}"/>
    <dgm:cxn modelId="{6110D741-08E8-432C-BAFD-47093D7D27DF}" type="presOf" srcId="{1023D769-A3BB-415A-8555-2398D8633680}" destId="{82E980DE-908C-4C21-A5B4-C2D716A14355}" srcOrd="0" destOrd="0" presId="urn:microsoft.com/office/officeart/2005/8/layout/process1"/>
    <dgm:cxn modelId="{6E7A192C-8BE8-49CA-87CD-F1E0ECBE1748}" type="presParOf" srcId="{5F616C79-C6A7-4760-82FC-9840422EF9E6}" destId="{4CD793E1-AD13-4418-9FCA-EE362AEADFC3}" srcOrd="0" destOrd="0" presId="urn:microsoft.com/office/officeart/2005/8/layout/process1"/>
    <dgm:cxn modelId="{718880A5-F0E2-49FF-B86F-D211FAE8BDD5}" type="presParOf" srcId="{5F616C79-C6A7-4760-82FC-9840422EF9E6}" destId="{82E980DE-908C-4C21-A5B4-C2D716A14355}" srcOrd="1" destOrd="0" presId="urn:microsoft.com/office/officeart/2005/8/layout/process1"/>
    <dgm:cxn modelId="{81C00D71-9F51-4337-9C8A-9D7920C63BA4}" type="presParOf" srcId="{82E980DE-908C-4C21-A5B4-C2D716A14355}" destId="{D06F4CAC-C106-444D-B928-15C4D4FEBA5D}" srcOrd="0" destOrd="0" presId="urn:microsoft.com/office/officeart/2005/8/layout/process1"/>
    <dgm:cxn modelId="{A053F571-938E-4E32-9DCA-68A04562CEB0}" type="presParOf" srcId="{5F616C79-C6A7-4760-82FC-9840422EF9E6}" destId="{3EE41AEF-4E7E-4A4E-B1BA-55C3A19BC822}" srcOrd="2" destOrd="0" presId="urn:microsoft.com/office/officeart/2005/8/layout/process1"/>
    <dgm:cxn modelId="{2D52DAE7-BDA3-475A-830E-466369738DC7}" type="presParOf" srcId="{5F616C79-C6A7-4760-82FC-9840422EF9E6}" destId="{15309690-55F4-4722-9D23-30919139002C}" srcOrd="3" destOrd="0" presId="urn:microsoft.com/office/officeart/2005/8/layout/process1"/>
    <dgm:cxn modelId="{E8A06BCE-7589-4015-8F57-A6A849958485}" type="presParOf" srcId="{15309690-55F4-4722-9D23-30919139002C}" destId="{3B00D0CC-46F0-44A7-A598-E7B63AFD78AF}" srcOrd="0" destOrd="0" presId="urn:microsoft.com/office/officeart/2005/8/layout/process1"/>
    <dgm:cxn modelId="{F3943A34-A3F0-4298-8C1E-1B57A0456ADA}" type="presParOf" srcId="{5F616C79-C6A7-4760-82FC-9840422EF9E6}" destId="{4C688E2A-A449-4416-A813-4C102CE5446D}"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82F2E46-A376-4A4C-8437-63DABE2EBA94}" type="doc">
      <dgm:prSet loTypeId="urn:microsoft.com/office/officeart/2005/8/layout/process1" loCatId="process" qsTypeId="urn:microsoft.com/office/officeart/2005/8/quickstyle/simple1" qsCatId="simple" csTypeId="urn:microsoft.com/office/officeart/2005/8/colors/accent1_2" csCatId="accent1" phldr="1"/>
      <dgm:spPr/>
    </dgm:pt>
    <dgm:pt modelId="{022985A5-5497-42DE-9D39-B5F091FF3C89}">
      <dgm:prSet phldrT="[Text]"/>
      <dgm:spPr/>
      <dgm:t>
        <a:bodyPr/>
        <a:lstStyle/>
        <a:p>
          <a:r>
            <a:rPr lang="en-US" dirty="0" smtClean="0"/>
            <a:t>I &amp; R/A</a:t>
          </a:r>
          <a:endParaRPr lang="en-US" dirty="0"/>
        </a:p>
      </dgm:t>
    </dgm:pt>
    <dgm:pt modelId="{A815AB21-B507-4AB1-86A7-431E46359601}" type="parTrans" cxnId="{485D86E5-5836-49A0-A9FC-03A358FA9D8B}">
      <dgm:prSet/>
      <dgm:spPr/>
      <dgm:t>
        <a:bodyPr/>
        <a:lstStyle/>
        <a:p>
          <a:endParaRPr lang="en-US"/>
        </a:p>
      </dgm:t>
    </dgm:pt>
    <dgm:pt modelId="{1023D769-A3BB-415A-8555-2398D8633680}" type="sibTrans" cxnId="{485D86E5-5836-49A0-A9FC-03A358FA9D8B}">
      <dgm:prSet/>
      <dgm:spPr/>
      <dgm:t>
        <a:bodyPr/>
        <a:lstStyle/>
        <a:p>
          <a:endParaRPr lang="en-US"/>
        </a:p>
      </dgm:t>
    </dgm:pt>
    <dgm:pt modelId="{6BDEEF65-675B-4FDE-97A9-8E36FD3D706A}">
      <dgm:prSet phldrT="[Text]"/>
      <dgm:spPr/>
      <dgm:t>
        <a:bodyPr/>
        <a:lstStyle/>
        <a:p>
          <a:r>
            <a:rPr lang="en-US" dirty="0" smtClean="0"/>
            <a:t>PCC</a:t>
          </a:r>
          <a:endParaRPr lang="en-US" dirty="0"/>
        </a:p>
      </dgm:t>
    </dgm:pt>
    <dgm:pt modelId="{B529BF8E-230A-4007-99A3-B5B04FF90804}" type="parTrans" cxnId="{B58575B5-47E8-4CBF-9956-BFBD879D50C6}">
      <dgm:prSet/>
      <dgm:spPr/>
      <dgm:t>
        <a:bodyPr/>
        <a:lstStyle/>
        <a:p>
          <a:endParaRPr lang="en-US"/>
        </a:p>
      </dgm:t>
    </dgm:pt>
    <dgm:pt modelId="{E785316E-7875-4EE0-A357-10AFA1E1BDEC}" type="sibTrans" cxnId="{B58575B5-47E8-4CBF-9956-BFBD879D50C6}">
      <dgm:prSet/>
      <dgm:spPr/>
      <dgm:t>
        <a:bodyPr/>
        <a:lstStyle/>
        <a:p>
          <a:endParaRPr lang="en-US"/>
        </a:p>
      </dgm:t>
    </dgm:pt>
    <dgm:pt modelId="{283B67B0-C343-4133-8A7D-95DD1B4B5819}">
      <dgm:prSet phldrT="[Text]"/>
      <dgm:spPr/>
      <dgm:t>
        <a:bodyPr/>
        <a:lstStyle/>
        <a:p>
          <a:r>
            <a:rPr lang="en-US" dirty="0" smtClean="0"/>
            <a:t>APPRISE</a:t>
          </a:r>
          <a:endParaRPr lang="en-US" dirty="0"/>
        </a:p>
      </dgm:t>
    </dgm:pt>
    <dgm:pt modelId="{73ABB2E7-0976-4A36-AC85-DD55177316F4}" type="parTrans" cxnId="{D31E8ACB-8E4C-4F86-BD23-529E127196B1}">
      <dgm:prSet/>
      <dgm:spPr/>
      <dgm:t>
        <a:bodyPr/>
        <a:lstStyle/>
        <a:p>
          <a:endParaRPr lang="en-US"/>
        </a:p>
      </dgm:t>
    </dgm:pt>
    <dgm:pt modelId="{0E35570C-FDB5-4DAE-B9A3-C08F180595CB}" type="sibTrans" cxnId="{D31E8ACB-8E4C-4F86-BD23-529E127196B1}">
      <dgm:prSet/>
      <dgm:spPr/>
      <dgm:t>
        <a:bodyPr/>
        <a:lstStyle/>
        <a:p>
          <a:endParaRPr lang="en-US"/>
        </a:p>
      </dgm:t>
    </dgm:pt>
    <dgm:pt modelId="{5F616C79-C6A7-4760-82FC-9840422EF9E6}" type="pres">
      <dgm:prSet presAssocID="{782F2E46-A376-4A4C-8437-63DABE2EBA94}" presName="Name0" presStyleCnt="0">
        <dgm:presLayoutVars>
          <dgm:dir/>
          <dgm:resizeHandles val="exact"/>
        </dgm:presLayoutVars>
      </dgm:prSet>
      <dgm:spPr/>
    </dgm:pt>
    <dgm:pt modelId="{4CD793E1-AD13-4418-9FCA-EE362AEADFC3}" type="pres">
      <dgm:prSet presAssocID="{022985A5-5497-42DE-9D39-B5F091FF3C89}" presName="node" presStyleLbl="node1" presStyleIdx="0" presStyleCnt="3">
        <dgm:presLayoutVars>
          <dgm:bulletEnabled val="1"/>
        </dgm:presLayoutVars>
      </dgm:prSet>
      <dgm:spPr/>
      <dgm:t>
        <a:bodyPr/>
        <a:lstStyle/>
        <a:p>
          <a:endParaRPr lang="en-US"/>
        </a:p>
      </dgm:t>
    </dgm:pt>
    <dgm:pt modelId="{82E980DE-908C-4C21-A5B4-C2D716A14355}" type="pres">
      <dgm:prSet presAssocID="{1023D769-A3BB-415A-8555-2398D8633680}" presName="sibTrans" presStyleLbl="sibTrans2D1" presStyleIdx="0" presStyleCnt="2"/>
      <dgm:spPr/>
      <dgm:t>
        <a:bodyPr/>
        <a:lstStyle/>
        <a:p>
          <a:endParaRPr lang="en-US"/>
        </a:p>
      </dgm:t>
    </dgm:pt>
    <dgm:pt modelId="{D06F4CAC-C106-444D-B928-15C4D4FEBA5D}" type="pres">
      <dgm:prSet presAssocID="{1023D769-A3BB-415A-8555-2398D8633680}" presName="connectorText" presStyleLbl="sibTrans2D1" presStyleIdx="0" presStyleCnt="2"/>
      <dgm:spPr/>
      <dgm:t>
        <a:bodyPr/>
        <a:lstStyle/>
        <a:p>
          <a:endParaRPr lang="en-US"/>
        </a:p>
      </dgm:t>
    </dgm:pt>
    <dgm:pt modelId="{3EE41AEF-4E7E-4A4E-B1BA-55C3A19BC822}" type="pres">
      <dgm:prSet presAssocID="{6BDEEF65-675B-4FDE-97A9-8E36FD3D706A}" presName="node" presStyleLbl="node1" presStyleIdx="1" presStyleCnt="3">
        <dgm:presLayoutVars>
          <dgm:bulletEnabled val="1"/>
        </dgm:presLayoutVars>
      </dgm:prSet>
      <dgm:spPr/>
      <dgm:t>
        <a:bodyPr/>
        <a:lstStyle/>
        <a:p>
          <a:endParaRPr lang="en-US"/>
        </a:p>
      </dgm:t>
    </dgm:pt>
    <dgm:pt modelId="{15309690-55F4-4722-9D23-30919139002C}" type="pres">
      <dgm:prSet presAssocID="{E785316E-7875-4EE0-A357-10AFA1E1BDEC}" presName="sibTrans" presStyleLbl="sibTrans2D1" presStyleIdx="1" presStyleCnt="2"/>
      <dgm:spPr/>
      <dgm:t>
        <a:bodyPr/>
        <a:lstStyle/>
        <a:p>
          <a:endParaRPr lang="en-US"/>
        </a:p>
      </dgm:t>
    </dgm:pt>
    <dgm:pt modelId="{3B00D0CC-46F0-44A7-A598-E7B63AFD78AF}" type="pres">
      <dgm:prSet presAssocID="{E785316E-7875-4EE0-A357-10AFA1E1BDEC}" presName="connectorText" presStyleLbl="sibTrans2D1" presStyleIdx="1" presStyleCnt="2"/>
      <dgm:spPr/>
      <dgm:t>
        <a:bodyPr/>
        <a:lstStyle/>
        <a:p>
          <a:endParaRPr lang="en-US"/>
        </a:p>
      </dgm:t>
    </dgm:pt>
    <dgm:pt modelId="{4C688E2A-A449-4416-A813-4C102CE5446D}" type="pres">
      <dgm:prSet presAssocID="{283B67B0-C343-4133-8A7D-95DD1B4B5819}" presName="node" presStyleLbl="node1" presStyleIdx="2" presStyleCnt="3">
        <dgm:presLayoutVars>
          <dgm:bulletEnabled val="1"/>
        </dgm:presLayoutVars>
      </dgm:prSet>
      <dgm:spPr/>
      <dgm:t>
        <a:bodyPr/>
        <a:lstStyle/>
        <a:p>
          <a:endParaRPr lang="en-US"/>
        </a:p>
      </dgm:t>
    </dgm:pt>
  </dgm:ptLst>
  <dgm:cxnLst>
    <dgm:cxn modelId="{31BD029E-FCC2-4196-BF42-2C10962CC638}" type="presOf" srcId="{283B67B0-C343-4133-8A7D-95DD1B4B5819}" destId="{4C688E2A-A449-4416-A813-4C102CE5446D}" srcOrd="0" destOrd="0" presId="urn:microsoft.com/office/officeart/2005/8/layout/process1"/>
    <dgm:cxn modelId="{34DA52E3-3D19-42A7-852E-E1BACBDF1C7D}" type="presOf" srcId="{022985A5-5497-42DE-9D39-B5F091FF3C89}" destId="{4CD793E1-AD13-4418-9FCA-EE362AEADFC3}" srcOrd="0" destOrd="0" presId="urn:microsoft.com/office/officeart/2005/8/layout/process1"/>
    <dgm:cxn modelId="{67F70065-8DE1-4D72-B629-5CE99DC6B62F}" type="presOf" srcId="{E785316E-7875-4EE0-A357-10AFA1E1BDEC}" destId="{15309690-55F4-4722-9D23-30919139002C}" srcOrd="0" destOrd="0" presId="urn:microsoft.com/office/officeart/2005/8/layout/process1"/>
    <dgm:cxn modelId="{3654642E-FF91-4F2E-9002-C7806AC06402}" type="presOf" srcId="{782F2E46-A376-4A4C-8437-63DABE2EBA94}" destId="{5F616C79-C6A7-4760-82FC-9840422EF9E6}" srcOrd="0" destOrd="0" presId="urn:microsoft.com/office/officeart/2005/8/layout/process1"/>
    <dgm:cxn modelId="{DF3F8FC1-215F-4CD4-87F6-D987B191718C}" type="presOf" srcId="{1023D769-A3BB-415A-8555-2398D8633680}" destId="{D06F4CAC-C106-444D-B928-15C4D4FEBA5D}" srcOrd="1" destOrd="0" presId="urn:microsoft.com/office/officeart/2005/8/layout/process1"/>
    <dgm:cxn modelId="{485D86E5-5836-49A0-A9FC-03A358FA9D8B}" srcId="{782F2E46-A376-4A4C-8437-63DABE2EBA94}" destId="{022985A5-5497-42DE-9D39-B5F091FF3C89}" srcOrd="0" destOrd="0" parTransId="{A815AB21-B507-4AB1-86A7-431E46359601}" sibTransId="{1023D769-A3BB-415A-8555-2398D8633680}"/>
    <dgm:cxn modelId="{B58575B5-47E8-4CBF-9956-BFBD879D50C6}" srcId="{782F2E46-A376-4A4C-8437-63DABE2EBA94}" destId="{6BDEEF65-675B-4FDE-97A9-8E36FD3D706A}" srcOrd="1" destOrd="0" parTransId="{B529BF8E-230A-4007-99A3-B5B04FF90804}" sibTransId="{E785316E-7875-4EE0-A357-10AFA1E1BDEC}"/>
    <dgm:cxn modelId="{33353673-CA55-44FD-91F0-7B9F05483410}" type="presOf" srcId="{E785316E-7875-4EE0-A357-10AFA1E1BDEC}" destId="{3B00D0CC-46F0-44A7-A598-E7B63AFD78AF}" srcOrd="1" destOrd="0" presId="urn:microsoft.com/office/officeart/2005/8/layout/process1"/>
    <dgm:cxn modelId="{08478B06-06AD-446C-AC0C-4ADC21536AB5}" type="presOf" srcId="{6BDEEF65-675B-4FDE-97A9-8E36FD3D706A}" destId="{3EE41AEF-4E7E-4A4E-B1BA-55C3A19BC822}" srcOrd="0" destOrd="0" presId="urn:microsoft.com/office/officeart/2005/8/layout/process1"/>
    <dgm:cxn modelId="{D31E8ACB-8E4C-4F86-BD23-529E127196B1}" srcId="{782F2E46-A376-4A4C-8437-63DABE2EBA94}" destId="{283B67B0-C343-4133-8A7D-95DD1B4B5819}" srcOrd="2" destOrd="0" parTransId="{73ABB2E7-0976-4A36-AC85-DD55177316F4}" sibTransId="{0E35570C-FDB5-4DAE-B9A3-C08F180595CB}"/>
    <dgm:cxn modelId="{6110D741-08E8-432C-BAFD-47093D7D27DF}" type="presOf" srcId="{1023D769-A3BB-415A-8555-2398D8633680}" destId="{82E980DE-908C-4C21-A5B4-C2D716A14355}" srcOrd="0" destOrd="0" presId="urn:microsoft.com/office/officeart/2005/8/layout/process1"/>
    <dgm:cxn modelId="{6E7A192C-8BE8-49CA-87CD-F1E0ECBE1748}" type="presParOf" srcId="{5F616C79-C6A7-4760-82FC-9840422EF9E6}" destId="{4CD793E1-AD13-4418-9FCA-EE362AEADFC3}" srcOrd="0" destOrd="0" presId="urn:microsoft.com/office/officeart/2005/8/layout/process1"/>
    <dgm:cxn modelId="{718880A5-F0E2-49FF-B86F-D211FAE8BDD5}" type="presParOf" srcId="{5F616C79-C6A7-4760-82FC-9840422EF9E6}" destId="{82E980DE-908C-4C21-A5B4-C2D716A14355}" srcOrd="1" destOrd="0" presId="urn:microsoft.com/office/officeart/2005/8/layout/process1"/>
    <dgm:cxn modelId="{81C00D71-9F51-4337-9C8A-9D7920C63BA4}" type="presParOf" srcId="{82E980DE-908C-4C21-A5B4-C2D716A14355}" destId="{D06F4CAC-C106-444D-B928-15C4D4FEBA5D}" srcOrd="0" destOrd="0" presId="urn:microsoft.com/office/officeart/2005/8/layout/process1"/>
    <dgm:cxn modelId="{A053F571-938E-4E32-9DCA-68A04562CEB0}" type="presParOf" srcId="{5F616C79-C6A7-4760-82FC-9840422EF9E6}" destId="{3EE41AEF-4E7E-4A4E-B1BA-55C3A19BC822}" srcOrd="2" destOrd="0" presId="urn:microsoft.com/office/officeart/2005/8/layout/process1"/>
    <dgm:cxn modelId="{2D52DAE7-BDA3-475A-830E-466369738DC7}" type="presParOf" srcId="{5F616C79-C6A7-4760-82FC-9840422EF9E6}" destId="{15309690-55F4-4722-9D23-30919139002C}" srcOrd="3" destOrd="0" presId="urn:microsoft.com/office/officeart/2005/8/layout/process1"/>
    <dgm:cxn modelId="{E8A06BCE-7589-4015-8F57-A6A849958485}" type="presParOf" srcId="{15309690-55F4-4722-9D23-30919139002C}" destId="{3B00D0CC-46F0-44A7-A598-E7B63AFD78AF}" srcOrd="0" destOrd="0" presId="urn:microsoft.com/office/officeart/2005/8/layout/process1"/>
    <dgm:cxn modelId="{F3943A34-A3F0-4298-8C1E-1B57A0456ADA}" type="presParOf" srcId="{5F616C79-C6A7-4760-82FC-9840422EF9E6}" destId="{4C688E2A-A449-4416-A813-4C102CE5446D}"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82F2E46-A376-4A4C-8437-63DABE2EBA94}" type="doc">
      <dgm:prSet loTypeId="urn:microsoft.com/office/officeart/2005/8/layout/process1" loCatId="process" qsTypeId="urn:microsoft.com/office/officeart/2005/8/quickstyle/simple1" qsCatId="simple" csTypeId="urn:microsoft.com/office/officeart/2005/8/colors/accent1_2" csCatId="accent1" phldr="1"/>
      <dgm:spPr/>
    </dgm:pt>
    <dgm:pt modelId="{022985A5-5497-42DE-9D39-B5F091FF3C89}">
      <dgm:prSet phldrT="[Text]"/>
      <dgm:spPr/>
      <dgm:t>
        <a:bodyPr/>
        <a:lstStyle/>
        <a:p>
          <a:r>
            <a:rPr lang="en-US" dirty="0" smtClean="0"/>
            <a:t>I &amp; R/A</a:t>
          </a:r>
          <a:endParaRPr lang="en-US" dirty="0"/>
        </a:p>
      </dgm:t>
    </dgm:pt>
    <dgm:pt modelId="{A815AB21-B507-4AB1-86A7-431E46359601}" type="parTrans" cxnId="{485D86E5-5836-49A0-A9FC-03A358FA9D8B}">
      <dgm:prSet/>
      <dgm:spPr/>
      <dgm:t>
        <a:bodyPr/>
        <a:lstStyle/>
        <a:p>
          <a:endParaRPr lang="en-US"/>
        </a:p>
      </dgm:t>
    </dgm:pt>
    <dgm:pt modelId="{1023D769-A3BB-415A-8555-2398D8633680}" type="sibTrans" cxnId="{485D86E5-5836-49A0-A9FC-03A358FA9D8B}">
      <dgm:prSet/>
      <dgm:spPr/>
      <dgm:t>
        <a:bodyPr/>
        <a:lstStyle/>
        <a:p>
          <a:endParaRPr lang="en-US"/>
        </a:p>
      </dgm:t>
    </dgm:pt>
    <dgm:pt modelId="{6BDEEF65-675B-4FDE-97A9-8E36FD3D706A}">
      <dgm:prSet phldrT="[Text]"/>
      <dgm:spPr/>
      <dgm:t>
        <a:bodyPr/>
        <a:lstStyle/>
        <a:p>
          <a:r>
            <a:rPr lang="en-US" dirty="0" smtClean="0"/>
            <a:t>Multiple Needs</a:t>
          </a:r>
          <a:endParaRPr lang="en-US" dirty="0"/>
        </a:p>
      </dgm:t>
    </dgm:pt>
    <dgm:pt modelId="{B529BF8E-230A-4007-99A3-B5B04FF90804}" type="parTrans" cxnId="{B58575B5-47E8-4CBF-9956-BFBD879D50C6}">
      <dgm:prSet/>
      <dgm:spPr/>
      <dgm:t>
        <a:bodyPr/>
        <a:lstStyle/>
        <a:p>
          <a:endParaRPr lang="en-US"/>
        </a:p>
      </dgm:t>
    </dgm:pt>
    <dgm:pt modelId="{E785316E-7875-4EE0-A357-10AFA1E1BDEC}" type="sibTrans" cxnId="{B58575B5-47E8-4CBF-9956-BFBD879D50C6}">
      <dgm:prSet/>
      <dgm:spPr/>
      <dgm:t>
        <a:bodyPr/>
        <a:lstStyle/>
        <a:p>
          <a:endParaRPr lang="en-US"/>
        </a:p>
      </dgm:t>
    </dgm:pt>
    <dgm:pt modelId="{283B67B0-C343-4133-8A7D-95DD1B4B5819}">
      <dgm:prSet phldrT="[Text]"/>
      <dgm:spPr/>
      <dgm:t>
        <a:bodyPr/>
        <a:lstStyle/>
        <a:p>
          <a:r>
            <a:rPr lang="en-US" dirty="0" smtClean="0"/>
            <a:t>PCC</a:t>
          </a:r>
          <a:endParaRPr lang="en-US" dirty="0"/>
        </a:p>
      </dgm:t>
    </dgm:pt>
    <dgm:pt modelId="{73ABB2E7-0976-4A36-AC85-DD55177316F4}" type="parTrans" cxnId="{D31E8ACB-8E4C-4F86-BD23-529E127196B1}">
      <dgm:prSet/>
      <dgm:spPr/>
      <dgm:t>
        <a:bodyPr/>
        <a:lstStyle/>
        <a:p>
          <a:endParaRPr lang="en-US"/>
        </a:p>
      </dgm:t>
    </dgm:pt>
    <dgm:pt modelId="{0E35570C-FDB5-4DAE-B9A3-C08F180595CB}" type="sibTrans" cxnId="{D31E8ACB-8E4C-4F86-BD23-529E127196B1}">
      <dgm:prSet/>
      <dgm:spPr/>
      <dgm:t>
        <a:bodyPr/>
        <a:lstStyle/>
        <a:p>
          <a:endParaRPr lang="en-US"/>
        </a:p>
      </dgm:t>
    </dgm:pt>
    <dgm:pt modelId="{5F616C79-C6A7-4760-82FC-9840422EF9E6}" type="pres">
      <dgm:prSet presAssocID="{782F2E46-A376-4A4C-8437-63DABE2EBA94}" presName="Name0" presStyleCnt="0">
        <dgm:presLayoutVars>
          <dgm:dir/>
          <dgm:resizeHandles val="exact"/>
        </dgm:presLayoutVars>
      </dgm:prSet>
      <dgm:spPr/>
    </dgm:pt>
    <dgm:pt modelId="{4CD793E1-AD13-4418-9FCA-EE362AEADFC3}" type="pres">
      <dgm:prSet presAssocID="{022985A5-5497-42DE-9D39-B5F091FF3C89}" presName="node" presStyleLbl="node1" presStyleIdx="0" presStyleCnt="3">
        <dgm:presLayoutVars>
          <dgm:bulletEnabled val="1"/>
        </dgm:presLayoutVars>
      </dgm:prSet>
      <dgm:spPr/>
      <dgm:t>
        <a:bodyPr/>
        <a:lstStyle/>
        <a:p>
          <a:endParaRPr lang="en-US"/>
        </a:p>
      </dgm:t>
    </dgm:pt>
    <dgm:pt modelId="{82E980DE-908C-4C21-A5B4-C2D716A14355}" type="pres">
      <dgm:prSet presAssocID="{1023D769-A3BB-415A-8555-2398D8633680}" presName="sibTrans" presStyleLbl="sibTrans2D1" presStyleIdx="0" presStyleCnt="2"/>
      <dgm:spPr/>
      <dgm:t>
        <a:bodyPr/>
        <a:lstStyle/>
        <a:p>
          <a:endParaRPr lang="en-US"/>
        </a:p>
      </dgm:t>
    </dgm:pt>
    <dgm:pt modelId="{D06F4CAC-C106-444D-B928-15C4D4FEBA5D}" type="pres">
      <dgm:prSet presAssocID="{1023D769-A3BB-415A-8555-2398D8633680}" presName="connectorText" presStyleLbl="sibTrans2D1" presStyleIdx="0" presStyleCnt="2"/>
      <dgm:spPr/>
      <dgm:t>
        <a:bodyPr/>
        <a:lstStyle/>
        <a:p>
          <a:endParaRPr lang="en-US"/>
        </a:p>
      </dgm:t>
    </dgm:pt>
    <dgm:pt modelId="{3EE41AEF-4E7E-4A4E-B1BA-55C3A19BC822}" type="pres">
      <dgm:prSet presAssocID="{6BDEEF65-675B-4FDE-97A9-8E36FD3D706A}" presName="node" presStyleLbl="node1" presStyleIdx="1" presStyleCnt="3">
        <dgm:presLayoutVars>
          <dgm:bulletEnabled val="1"/>
        </dgm:presLayoutVars>
      </dgm:prSet>
      <dgm:spPr/>
      <dgm:t>
        <a:bodyPr/>
        <a:lstStyle/>
        <a:p>
          <a:endParaRPr lang="en-US"/>
        </a:p>
      </dgm:t>
    </dgm:pt>
    <dgm:pt modelId="{15309690-55F4-4722-9D23-30919139002C}" type="pres">
      <dgm:prSet presAssocID="{E785316E-7875-4EE0-A357-10AFA1E1BDEC}" presName="sibTrans" presStyleLbl="sibTrans2D1" presStyleIdx="1" presStyleCnt="2"/>
      <dgm:spPr/>
      <dgm:t>
        <a:bodyPr/>
        <a:lstStyle/>
        <a:p>
          <a:endParaRPr lang="en-US"/>
        </a:p>
      </dgm:t>
    </dgm:pt>
    <dgm:pt modelId="{3B00D0CC-46F0-44A7-A598-E7B63AFD78AF}" type="pres">
      <dgm:prSet presAssocID="{E785316E-7875-4EE0-A357-10AFA1E1BDEC}" presName="connectorText" presStyleLbl="sibTrans2D1" presStyleIdx="1" presStyleCnt="2"/>
      <dgm:spPr/>
      <dgm:t>
        <a:bodyPr/>
        <a:lstStyle/>
        <a:p>
          <a:endParaRPr lang="en-US"/>
        </a:p>
      </dgm:t>
    </dgm:pt>
    <dgm:pt modelId="{4C688E2A-A449-4416-A813-4C102CE5446D}" type="pres">
      <dgm:prSet presAssocID="{283B67B0-C343-4133-8A7D-95DD1B4B5819}" presName="node" presStyleLbl="node1" presStyleIdx="2" presStyleCnt="3">
        <dgm:presLayoutVars>
          <dgm:bulletEnabled val="1"/>
        </dgm:presLayoutVars>
      </dgm:prSet>
      <dgm:spPr/>
      <dgm:t>
        <a:bodyPr/>
        <a:lstStyle/>
        <a:p>
          <a:endParaRPr lang="en-US"/>
        </a:p>
      </dgm:t>
    </dgm:pt>
  </dgm:ptLst>
  <dgm:cxnLst>
    <dgm:cxn modelId="{31BD029E-FCC2-4196-BF42-2C10962CC638}" type="presOf" srcId="{283B67B0-C343-4133-8A7D-95DD1B4B5819}" destId="{4C688E2A-A449-4416-A813-4C102CE5446D}" srcOrd="0" destOrd="0" presId="urn:microsoft.com/office/officeart/2005/8/layout/process1"/>
    <dgm:cxn modelId="{34DA52E3-3D19-42A7-852E-E1BACBDF1C7D}" type="presOf" srcId="{022985A5-5497-42DE-9D39-B5F091FF3C89}" destId="{4CD793E1-AD13-4418-9FCA-EE362AEADFC3}" srcOrd="0" destOrd="0" presId="urn:microsoft.com/office/officeart/2005/8/layout/process1"/>
    <dgm:cxn modelId="{67F70065-8DE1-4D72-B629-5CE99DC6B62F}" type="presOf" srcId="{E785316E-7875-4EE0-A357-10AFA1E1BDEC}" destId="{15309690-55F4-4722-9D23-30919139002C}" srcOrd="0" destOrd="0" presId="urn:microsoft.com/office/officeart/2005/8/layout/process1"/>
    <dgm:cxn modelId="{3654642E-FF91-4F2E-9002-C7806AC06402}" type="presOf" srcId="{782F2E46-A376-4A4C-8437-63DABE2EBA94}" destId="{5F616C79-C6A7-4760-82FC-9840422EF9E6}" srcOrd="0" destOrd="0" presId="urn:microsoft.com/office/officeart/2005/8/layout/process1"/>
    <dgm:cxn modelId="{DF3F8FC1-215F-4CD4-87F6-D987B191718C}" type="presOf" srcId="{1023D769-A3BB-415A-8555-2398D8633680}" destId="{D06F4CAC-C106-444D-B928-15C4D4FEBA5D}" srcOrd="1" destOrd="0" presId="urn:microsoft.com/office/officeart/2005/8/layout/process1"/>
    <dgm:cxn modelId="{485D86E5-5836-49A0-A9FC-03A358FA9D8B}" srcId="{782F2E46-A376-4A4C-8437-63DABE2EBA94}" destId="{022985A5-5497-42DE-9D39-B5F091FF3C89}" srcOrd="0" destOrd="0" parTransId="{A815AB21-B507-4AB1-86A7-431E46359601}" sibTransId="{1023D769-A3BB-415A-8555-2398D8633680}"/>
    <dgm:cxn modelId="{B58575B5-47E8-4CBF-9956-BFBD879D50C6}" srcId="{782F2E46-A376-4A4C-8437-63DABE2EBA94}" destId="{6BDEEF65-675B-4FDE-97A9-8E36FD3D706A}" srcOrd="1" destOrd="0" parTransId="{B529BF8E-230A-4007-99A3-B5B04FF90804}" sibTransId="{E785316E-7875-4EE0-A357-10AFA1E1BDEC}"/>
    <dgm:cxn modelId="{33353673-CA55-44FD-91F0-7B9F05483410}" type="presOf" srcId="{E785316E-7875-4EE0-A357-10AFA1E1BDEC}" destId="{3B00D0CC-46F0-44A7-A598-E7B63AFD78AF}" srcOrd="1" destOrd="0" presId="urn:microsoft.com/office/officeart/2005/8/layout/process1"/>
    <dgm:cxn modelId="{08478B06-06AD-446C-AC0C-4ADC21536AB5}" type="presOf" srcId="{6BDEEF65-675B-4FDE-97A9-8E36FD3D706A}" destId="{3EE41AEF-4E7E-4A4E-B1BA-55C3A19BC822}" srcOrd="0" destOrd="0" presId="urn:microsoft.com/office/officeart/2005/8/layout/process1"/>
    <dgm:cxn modelId="{D31E8ACB-8E4C-4F86-BD23-529E127196B1}" srcId="{782F2E46-A376-4A4C-8437-63DABE2EBA94}" destId="{283B67B0-C343-4133-8A7D-95DD1B4B5819}" srcOrd="2" destOrd="0" parTransId="{73ABB2E7-0976-4A36-AC85-DD55177316F4}" sibTransId="{0E35570C-FDB5-4DAE-B9A3-C08F180595CB}"/>
    <dgm:cxn modelId="{6110D741-08E8-432C-BAFD-47093D7D27DF}" type="presOf" srcId="{1023D769-A3BB-415A-8555-2398D8633680}" destId="{82E980DE-908C-4C21-A5B4-C2D716A14355}" srcOrd="0" destOrd="0" presId="urn:microsoft.com/office/officeart/2005/8/layout/process1"/>
    <dgm:cxn modelId="{6E7A192C-8BE8-49CA-87CD-F1E0ECBE1748}" type="presParOf" srcId="{5F616C79-C6A7-4760-82FC-9840422EF9E6}" destId="{4CD793E1-AD13-4418-9FCA-EE362AEADFC3}" srcOrd="0" destOrd="0" presId="urn:microsoft.com/office/officeart/2005/8/layout/process1"/>
    <dgm:cxn modelId="{718880A5-F0E2-49FF-B86F-D211FAE8BDD5}" type="presParOf" srcId="{5F616C79-C6A7-4760-82FC-9840422EF9E6}" destId="{82E980DE-908C-4C21-A5B4-C2D716A14355}" srcOrd="1" destOrd="0" presId="urn:microsoft.com/office/officeart/2005/8/layout/process1"/>
    <dgm:cxn modelId="{81C00D71-9F51-4337-9C8A-9D7920C63BA4}" type="presParOf" srcId="{82E980DE-908C-4C21-A5B4-C2D716A14355}" destId="{D06F4CAC-C106-444D-B928-15C4D4FEBA5D}" srcOrd="0" destOrd="0" presId="urn:microsoft.com/office/officeart/2005/8/layout/process1"/>
    <dgm:cxn modelId="{A053F571-938E-4E32-9DCA-68A04562CEB0}" type="presParOf" srcId="{5F616C79-C6A7-4760-82FC-9840422EF9E6}" destId="{3EE41AEF-4E7E-4A4E-B1BA-55C3A19BC822}" srcOrd="2" destOrd="0" presId="urn:microsoft.com/office/officeart/2005/8/layout/process1"/>
    <dgm:cxn modelId="{2D52DAE7-BDA3-475A-830E-466369738DC7}" type="presParOf" srcId="{5F616C79-C6A7-4760-82FC-9840422EF9E6}" destId="{15309690-55F4-4722-9D23-30919139002C}" srcOrd="3" destOrd="0" presId="urn:microsoft.com/office/officeart/2005/8/layout/process1"/>
    <dgm:cxn modelId="{E8A06BCE-7589-4015-8F57-A6A849958485}" type="presParOf" srcId="{15309690-55F4-4722-9D23-30919139002C}" destId="{3B00D0CC-46F0-44A7-A598-E7B63AFD78AF}" srcOrd="0" destOrd="0" presId="urn:microsoft.com/office/officeart/2005/8/layout/process1"/>
    <dgm:cxn modelId="{F3943A34-A3F0-4298-8C1E-1B57A0456ADA}" type="presParOf" srcId="{5F616C79-C6A7-4760-82FC-9840422EF9E6}" destId="{4C688E2A-A449-4416-A813-4C102CE5446D}"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82F2E46-A376-4A4C-8437-63DABE2EBA94}" type="doc">
      <dgm:prSet loTypeId="urn:microsoft.com/office/officeart/2005/8/layout/process1" loCatId="process" qsTypeId="urn:microsoft.com/office/officeart/2005/8/quickstyle/simple1" qsCatId="simple" csTypeId="urn:microsoft.com/office/officeart/2005/8/colors/accent1_2" csCatId="accent1" phldr="1"/>
      <dgm:spPr/>
    </dgm:pt>
    <dgm:pt modelId="{022985A5-5497-42DE-9D39-B5F091FF3C89}">
      <dgm:prSet phldrT="[Text]"/>
      <dgm:spPr/>
      <dgm:t>
        <a:bodyPr/>
        <a:lstStyle/>
        <a:p>
          <a:r>
            <a:rPr lang="en-US" dirty="0" smtClean="0"/>
            <a:t>IEB</a:t>
          </a:r>
          <a:endParaRPr lang="en-US" dirty="0"/>
        </a:p>
      </dgm:t>
    </dgm:pt>
    <dgm:pt modelId="{A815AB21-B507-4AB1-86A7-431E46359601}" type="parTrans" cxnId="{485D86E5-5836-49A0-A9FC-03A358FA9D8B}">
      <dgm:prSet/>
      <dgm:spPr/>
      <dgm:t>
        <a:bodyPr/>
        <a:lstStyle/>
        <a:p>
          <a:endParaRPr lang="en-US"/>
        </a:p>
      </dgm:t>
    </dgm:pt>
    <dgm:pt modelId="{1023D769-A3BB-415A-8555-2398D8633680}" type="sibTrans" cxnId="{485D86E5-5836-49A0-A9FC-03A358FA9D8B}">
      <dgm:prSet/>
      <dgm:spPr/>
      <dgm:t>
        <a:bodyPr/>
        <a:lstStyle/>
        <a:p>
          <a:endParaRPr lang="en-US"/>
        </a:p>
      </dgm:t>
    </dgm:pt>
    <dgm:pt modelId="{6BDEEF65-675B-4FDE-97A9-8E36FD3D706A}">
      <dgm:prSet phldrT="[Text]"/>
      <dgm:spPr/>
      <dgm:t>
        <a:bodyPr/>
        <a:lstStyle/>
        <a:p>
          <a:r>
            <a:rPr lang="en-US" dirty="0" smtClean="0"/>
            <a:t>Pa Link Call Center</a:t>
          </a:r>
          <a:endParaRPr lang="en-US" dirty="0"/>
        </a:p>
      </dgm:t>
    </dgm:pt>
    <dgm:pt modelId="{B529BF8E-230A-4007-99A3-B5B04FF90804}" type="parTrans" cxnId="{B58575B5-47E8-4CBF-9956-BFBD879D50C6}">
      <dgm:prSet/>
      <dgm:spPr/>
      <dgm:t>
        <a:bodyPr/>
        <a:lstStyle/>
        <a:p>
          <a:endParaRPr lang="en-US"/>
        </a:p>
      </dgm:t>
    </dgm:pt>
    <dgm:pt modelId="{E785316E-7875-4EE0-A357-10AFA1E1BDEC}" type="sibTrans" cxnId="{B58575B5-47E8-4CBF-9956-BFBD879D50C6}">
      <dgm:prSet/>
      <dgm:spPr/>
      <dgm:t>
        <a:bodyPr/>
        <a:lstStyle/>
        <a:p>
          <a:endParaRPr lang="en-US"/>
        </a:p>
      </dgm:t>
    </dgm:pt>
    <dgm:pt modelId="{283B67B0-C343-4133-8A7D-95DD1B4B5819}">
      <dgm:prSet phldrT="[Text]"/>
      <dgm:spPr/>
      <dgm:t>
        <a:bodyPr/>
        <a:lstStyle/>
        <a:p>
          <a:r>
            <a:rPr lang="en-US" dirty="0" smtClean="0"/>
            <a:t>PCC</a:t>
          </a:r>
          <a:endParaRPr lang="en-US" dirty="0"/>
        </a:p>
      </dgm:t>
    </dgm:pt>
    <dgm:pt modelId="{73ABB2E7-0976-4A36-AC85-DD55177316F4}" type="parTrans" cxnId="{D31E8ACB-8E4C-4F86-BD23-529E127196B1}">
      <dgm:prSet/>
      <dgm:spPr/>
      <dgm:t>
        <a:bodyPr/>
        <a:lstStyle/>
        <a:p>
          <a:endParaRPr lang="en-US"/>
        </a:p>
      </dgm:t>
    </dgm:pt>
    <dgm:pt modelId="{0E35570C-FDB5-4DAE-B9A3-C08F180595CB}" type="sibTrans" cxnId="{D31E8ACB-8E4C-4F86-BD23-529E127196B1}">
      <dgm:prSet/>
      <dgm:spPr/>
      <dgm:t>
        <a:bodyPr/>
        <a:lstStyle/>
        <a:p>
          <a:endParaRPr lang="en-US"/>
        </a:p>
      </dgm:t>
    </dgm:pt>
    <dgm:pt modelId="{5F616C79-C6A7-4760-82FC-9840422EF9E6}" type="pres">
      <dgm:prSet presAssocID="{782F2E46-A376-4A4C-8437-63DABE2EBA94}" presName="Name0" presStyleCnt="0">
        <dgm:presLayoutVars>
          <dgm:dir/>
          <dgm:resizeHandles val="exact"/>
        </dgm:presLayoutVars>
      </dgm:prSet>
      <dgm:spPr/>
    </dgm:pt>
    <dgm:pt modelId="{4CD793E1-AD13-4418-9FCA-EE362AEADFC3}" type="pres">
      <dgm:prSet presAssocID="{022985A5-5497-42DE-9D39-B5F091FF3C89}" presName="node" presStyleLbl="node1" presStyleIdx="0" presStyleCnt="3">
        <dgm:presLayoutVars>
          <dgm:bulletEnabled val="1"/>
        </dgm:presLayoutVars>
      </dgm:prSet>
      <dgm:spPr/>
      <dgm:t>
        <a:bodyPr/>
        <a:lstStyle/>
        <a:p>
          <a:endParaRPr lang="en-US"/>
        </a:p>
      </dgm:t>
    </dgm:pt>
    <dgm:pt modelId="{82E980DE-908C-4C21-A5B4-C2D716A14355}" type="pres">
      <dgm:prSet presAssocID="{1023D769-A3BB-415A-8555-2398D8633680}" presName="sibTrans" presStyleLbl="sibTrans2D1" presStyleIdx="0" presStyleCnt="2"/>
      <dgm:spPr/>
      <dgm:t>
        <a:bodyPr/>
        <a:lstStyle/>
        <a:p>
          <a:endParaRPr lang="en-US"/>
        </a:p>
      </dgm:t>
    </dgm:pt>
    <dgm:pt modelId="{D06F4CAC-C106-444D-B928-15C4D4FEBA5D}" type="pres">
      <dgm:prSet presAssocID="{1023D769-A3BB-415A-8555-2398D8633680}" presName="connectorText" presStyleLbl="sibTrans2D1" presStyleIdx="0" presStyleCnt="2"/>
      <dgm:spPr/>
      <dgm:t>
        <a:bodyPr/>
        <a:lstStyle/>
        <a:p>
          <a:endParaRPr lang="en-US"/>
        </a:p>
      </dgm:t>
    </dgm:pt>
    <dgm:pt modelId="{3EE41AEF-4E7E-4A4E-B1BA-55C3A19BC822}" type="pres">
      <dgm:prSet presAssocID="{6BDEEF65-675B-4FDE-97A9-8E36FD3D706A}" presName="node" presStyleLbl="node1" presStyleIdx="1" presStyleCnt="3">
        <dgm:presLayoutVars>
          <dgm:bulletEnabled val="1"/>
        </dgm:presLayoutVars>
      </dgm:prSet>
      <dgm:spPr/>
      <dgm:t>
        <a:bodyPr/>
        <a:lstStyle/>
        <a:p>
          <a:endParaRPr lang="en-US"/>
        </a:p>
      </dgm:t>
    </dgm:pt>
    <dgm:pt modelId="{15309690-55F4-4722-9D23-30919139002C}" type="pres">
      <dgm:prSet presAssocID="{E785316E-7875-4EE0-A357-10AFA1E1BDEC}" presName="sibTrans" presStyleLbl="sibTrans2D1" presStyleIdx="1" presStyleCnt="2"/>
      <dgm:spPr/>
      <dgm:t>
        <a:bodyPr/>
        <a:lstStyle/>
        <a:p>
          <a:endParaRPr lang="en-US"/>
        </a:p>
      </dgm:t>
    </dgm:pt>
    <dgm:pt modelId="{3B00D0CC-46F0-44A7-A598-E7B63AFD78AF}" type="pres">
      <dgm:prSet presAssocID="{E785316E-7875-4EE0-A357-10AFA1E1BDEC}" presName="connectorText" presStyleLbl="sibTrans2D1" presStyleIdx="1" presStyleCnt="2"/>
      <dgm:spPr/>
      <dgm:t>
        <a:bodyPr/>
        <a:lstStyle/>
        <a:p>
          <a:endParaRPr lang="en-US"/>
        </a:p>
      </dgm:t>
    </dgm:pt>
    <dgm:pt modelId="{4C688E2A-A449-4416-A813-4C102CE5446D}" type="pres">
      <dgm:prSet presAssocID="{283B67B0-C343-4133-8A7D-95DD1B4B5819}" presName="node" presStyleLbl="node1" presStyleIdx="2" presStyleCnt="3">
        <dgm:presLayoutVars>
          <dgm:bulletEnabled val="1"/>
        </dgm:presLayoutVars>
      </dgm:prSet>
      <dgm:spPr/>
      <dgm:t>
        <a:bodyPr/>
        <a:lstStyle/>
        <a:p>
          <a:endParaRPr lang="en-US"/>
        </a:p>
      </dgm:t>
    </dgm:pt>
  </dgm:ptLst>
  <dgm:cxnLst>
    <dgm:cxn modelId="{31BD029E-FCC2-4196-BF42-2C10962CC638}" type="presOf" srcId="{283B67B0-C343-4133-8A7D-95DD1B4B5819}" destId="{4C688E2A-A449-4416-A813-4C102CE5446D}" srcOrd="0" destOrd="0" presId="urn:microsoft.com/office/officeart/2005/8/layout/process1"/>
    <dgm:cxn modelId="{34DA52E3-3D19-42A7-852E-E1BACBDF1C7D}" type="presOf" srcId="{022985A5-5497-42DE-9D39-B5F091FF3C89}" destId="{4CD793E1-AD13-4418-9FCA-EE362AEADFC3}" srcOrd="0" destOrd="0" presId="urn:microsoft.com/office/officeart/2005/8/layout/process1"/>
    <dgm:cxn modelId="{67F70065-8DE1-4D72-B629-5CE99DC6B62F}" type="presOf" srcId="{E785316E-7875-4EE0-A357-10AFA1E1BDEC}" destId="{15309690-55F4-4722-9D23-30919139002C}" srcOrd="0" destOrd="0" presId="urn:microsoft.com/office/officeart/2005/8/layout/process1"/>
    <dgm:cxn modelId="{3654642E-FF91-4F2E-9002-C7806AC06402}" type="presOf" srcId="{782F2E46-A376-4A4C-8437-63DABE2EBA94}" destId="{5F616C79-C6A7-4760-82FC-9840422EF9E6}" srcOrd="0" destOrd="0" presId="urn:microsoft.com/office/officeart/2005/8/layout/process1"/>
    <dgm:cxn modelId="{DF3F8FC1-215F-4CD4-87F6-D987B191718C}" type="presOf" srcId="{1023D769-A3BB-415A-8555-2398D8633680}" destId="{D06F4CAC-C106-444D-B928-15C4D4FEBA5D}" srcOrd="1" destOrd="0" presId="urn:microsoft.com/office/officeart/2005/8/layout/process1"/>
    <dgm:cxn modelId="{485D86E5-5836-49A0-A9FC-03A358FA9D8B}" srcId="{782F2E46-A376-4A4C-8437-63DABE2EBA94}" destId="{022985A5-5497-42DE-9D39-B5F091FF3C89}" srcOrd="0" destOrd="0" parTransId="{A815AB21-B507-4AB1-86A7-431E46359601}" sibTransId="{1023D769-A3BB-415A-8555-2398D8633680}"/>
    <dgm:cxn modelId="{B58575B5-47E8-4CBF-9956-BFBD879D50C6}" srcId="{782F2E46-A376-4A4C-8437-63DABE2EBA94}" destId="{6BDEEF65-675B-4FDE-97A9-8E36FD3D706A}" srcOrd="1" destOrd="0" parTransId="{B529BF8E-230A-4007-99A3-B5B04FF90804}" sibTransId="{E785316E-7875-4EE0-A357-10AFA1E1BDEC}"/>
    <dgm:cxn modelId="{33353673-CA55-44FD-91F0-7B9F05483410}" type="presOf" srcId="{E785316E-7875-4EE0-A357-10AFA1E1BDEC}" destId="{3B00D0CC-46F0-44A7-A598-E7B63AFD78AF}" srcOrd="1" destOrd="0" presId="urn:microsoft.com/office/officeart/2005/8/layout/process1"/>
    <dgm:cxn modelId="{08478B06-06AD-446C-AC0C-4ADC21536AB5}" type="presOf" srcId="{6BDEEF65-675B-4FDE-97A9-8E36FD3D706A}" destId="{3EE41AEF-4E7E-4A4E-B1BA-55C3A19BC822}" srcOrd="0" destOrd="0" presId="urn:microsoft.com/office/officeart/2005/8/layout/process1"/>
    <dgm:cxn modelId="{D31E8ACB-8E4C-4F86-BD23-529E127196B1}" srcId="{782F2E46-A376-4A4C-8437-63DABE2EBA94}" destId="{283B67B0-C343-4133-8A7D-95DD1B4B5819}" srcOrd="2" destOrd="0" parTransId="{73ABB2E7-0976-4A36-AC85-DD55177316F4}" sibTransId="{0E35570C-FDB5-4DAE-B9A3-C08F180595CB}"/>
    <dgm:cxn modelId="{6110D741-08E8-432C-BAFD-47093D7D27DF}" type="presOf" srcId="{1023D769-A3BB-415A-8555-2398D8633680}" destId="{82E980DE-908C-4C21-A5B4-C2D716A14355}" srcOrd="0" destOrd="0" presId="urn:microsoft.com/office/officeart/2005/8/layout/process1"/>
    <dgm:cxn modelId="{6E7A192C-8BE8-49CA-87CD-F1E0ECBE1748}" type="presParOf" srcId="{5F616C79-C6A7-4760-82FC-9840422EF9E6}" destId="{4CD793E1-AD13-4418-9FCA-EE362AEADFC3}" srcOrd="0" destOrd="0" presId="urn:microsoft.com/office/officeart/2005/8/layout/process1"/>
    <dgm:cxn modelId="{718880A5-F0E2-49FF-B86F-D211FAE8BDD5}" type="presParOf" srcId="{5F616C79-C6A7-4760-82FC-9840422EF9E6}" destId="{82E980DE-908C-4C21-A5B4-C2D716A14355}" srcOrd="1" destOrd="0" presId="urn:microsoft.com/office/officeart/2005/8/layout/process1"/>
    <dgm:cxn modelId="{81C00D71-9F51-4337-9C8A-9D7920C63BA4}" type="presParOf" srcId="{82E980DE-908C-4C21-A5B4-C2D716A14355}" destId="{D06F4CAC-C106-444D-B928-15C4D4FEBA5D}" srcOrd="0" destOrd="0" presId="urn:microsoft.com/office/officeart/2005/8/layout/process1"/>
    <dgm:cxn modelId="{A053F571-938E-4E32-9DCA-68A04562CEB0}" type="presParOf" srcId="{5F616C79-C6A7-4760-82FC-9840422EF9E6}" destId="{3EE41AEF-4E7E-4A4E-B1BA-55C3A19BC822}" srcOrd="2" destOrd="0" presId="urn:microsoft.com/office/officeart/2005/8/layout/process1"/>
    <dgm:cxn modelId="{2D52DAE7-BDA3-475A-830E-466369738DC7}" type="presParOf" srcId="{5F616C79-C6A7-4760-82FC-9840422EF9E6}" destId="{15309690-55F4-4722-9D23-30919139002C}" srcOrd="3" destOrd="0" presId="urn:microsoft.com/office/officeart/2005/8/layout/process1"/>
    <dgm:cxn modelId="{E8A06BCE-7589-4015-8F57-A6A849958485}" type="presParOf" srcId="{15309690-55F4-4722-9D23-30919139002C}" destId="{3B00D0CC-46F0-44A7-A598-E7B63AFD78AF}" srcOrd="0" destOrd="0" presId="urn:microsoft.com/office/officeart/2005/8/layout/process1"/>
    <dgm:cxn modelId="{F3943A34-A3F0-4298-8C1E-1B57A0456ADA}" type="presParOf" srcId="{5F616C79-C6A7-4760-82FC-9840422EF9E6}" destId="{4C688E2A-A449-4416-A813-4C102CE5446D}"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82F2E46-A376-4A4C-8437-63DABE2EBA94}" type="doc">
      <dgm:prSet loTypeId="urn:microsoft.com/office/officeart/2005/8/layout/process1" loCatId="process" qsTypeId="urn:microsoft.com/office/officeart/2005/8/quickstyle/simple1" qsCatId="simple" csTypeId="urn:microsoft.com/office/officeart/2005/8/colors/accent1_2" csCatId="accent1" phldr="1"/>
      <dgm:spPr/>
    </dgm:pt>
    <dgm:pt modelId="{022985A5-5497-42DE-9D39-B5F091FF3C89}">
      <dgm:prSet phldrT="[Text]"/>
      <dgm:spPr/>
      <dgm:t>
        <a:bodyPr/>
        <a:lstStyle/>
        <a:p>
          <a:r>
            <a:rPr lang="en-US" dirty="0" smtClean="0"/>
            <a:t>OPTIONS Program</a:t>
          </a:r>
          <a:endParaRPr lang="en-US" dirty="0"/>
        </a:p>
      </dgm:t>
    </dgm:pt>
    <dgm:pt modelId="{A815AB21-B507-4AB1-86A7-431E46359601}" type="parTrans" cxnId="{485D86E5-5836-49A0-A9FC-03A358FA9D8B}">
      <dgm:prSet/>
      <dgm:spPr/>
      <dgm:t>
        <a:bodyPr/>
        <a:lstStyle/>
        <a:p>
          <a:endParaRPr lang="en-US"/>
        </a:p>
      </dgm:t>
    </dgm:pt>
    <dgm:pt modelId="{1023D769-A3BB-415A-8555-2398D8633680}" type="sibTrans" cxnId="{485D86E5-5836-49A0-A9FC-03A358FA9D8B}">
      <dgm:prSet/>
      <dgm:spPr/>
      <dgm:t>
        <a:bodyPr/>
        <a:lstStyle/>
        <a:p>
          <a:endParaRPr lang="en-US"/>
        </a:p>
      </dgm:t>
    </dgm:pt>
    <dgm:pt modelId="{6BDEEF65-675B-4FDE-97A9-8E36FD3D706A}">
      <dgm:prSet phldrT="[Text]"/>
      <dgm:spPr/>
      <dgm:t>
        <a:bodyPr/>
        <a:lstStyle/>
        <a:p>
          <a:r>
            <a:rPr lang="en-US" dirty="0" smtClean="0"/>
            <a:t>Change in Need</a:t>
          </a:r>
          <a:endParaRPr lang="en-US" dirty="0"/>
        </a:p>
      </dgm:t>
    </dgm:pt>
    <dgm:pt modelId="{B529BF8E-230A-4007-99A3-B5B04FF90804}" type="parTrans" cxnId="{B58575B5-47E8-4CBF-9956-BFBD879D50C6}">
      <dgm:prSet/>
      <dgm:spPr/>
      <dgm:t>
        <a:bodyPr/>
        <a:lstStyle/>
        <a:p>
          <a:endParaRPr lang="en-US"/>
        </a:p>
      </dgm:t>
    </dgm:pt>
    <dgm:pt modelId="{E785316E-7875-4EE0-A357-10AFA1E1BDEC}" type="sibTrans" cxnId="{B58575B5-47E8-4CBF-9956-BFBD879D50C6}">
      <dgm:prSet/>
      <dgm:spPr/>
      <dgm:t>
        <a:bodyPr/>
        <a:lstStyle/>
        <a:p>
          <a:endParaRPr lang="en-US"/>
        </a:p>
      </dgm:t>
    </dgm:pt>
    <dgm:pt modelId="{283B67B0-C343-4133-8A7D-95DD1B4B5819}">
      <dgm:prSet phldrT="[Text]"/>
      <dgm:spPr/>
      <dgm:t>
        <a:bodyPr/>
        <a:lstStyle/>
        <a:p>
          <a:r>
            <a:rPr lang="en-US" dirty="0" smtClean="0"/>
            <a:t>PCC</a:t>
          </a:r>
          <a:endParaRPr lang="en-US" dirty="0"/>
        </a:p>
      </dgm:t>
    </dgm:pt>
    <dgm:pt modelId="{73ABB2E7-0976-4A36-AC85-DD55177316F4}" type="parTrans" cxnId="{D31E8ACB-8E4C-4F86-BD23-529E127196B1}">
      <dgm:prSet/>
      <dgm:spPr/>
      <dgm:t>
        <a:bodyPr/>
        <a:lstStyle/>
        <a:p>
          <a:endParaRPr lang="en-US"/>
        </a:p>
      </dgm:t>
    </dgm:pt>
    <dgm:pt modelId="{0E35570C-FDB5-4DAE-B9A3-C08F180595CB}" type="sibTrans" cxnId="{D31E8ACB-8E4C-4F86-BD23-529E127196B1}">
      <dgm:prSet/>
      <dgm:spPr/>
      <dgm:t>
        <a:bodyPr/>
        <a:lstStyle/>
        <a:p>
          <a:endParaRPr lang="en-US"/>
        </a:p>
      </dgm:t>
    </dgm:pt>
    <dgm:pt modelId="{5F616C79-C6A7-4760-82FC-9840422EF9E6}" type="pres">
      <dgm:prSet presAssocID="{782F2E46-A376-4A4C-8437-63DABE2EBA94}" presName="Name0" presStyleCnt="0">
        <dgm:presLayoutVars>
          <dgm:dir/>
          <dgm:resizeHandles val="exact"/>
        </dgm:presLayoutVars>
      </dgm:prSet>
      <dgm:spPr/>
    </dgm:pt>
    <dgm:pt modelId="{4CD793E1-AD13-4418-9FCA-EE362AEADFC3}" type="pres">
      <dgm:prSet presAssocID="{022985A5-5497-42DE-9D39-B5F091FF3C89}" presName="node" presStyleLbl="node1" presStyleIdx="0" presStyleCnt="3">
        <dgm:presLayoutVars>
          <dgm:bulletEnabled val="1"/>
        </dgm:presLayoutVars>
      </dgm:prSet>
      <dgm:spPr/>
      <dgm:t>
        <a:bodyPr/>
        <a:lstStyle/>
        <a:p>
          <a:endParaRPr lang="en-US"/>
        </a:p>
      </dgm:t>
    </dgm:pt>
    <dgm:pt modelId="{82E980DE-908C-4C21-A5B4-C2D716A14355}" type="pres">
      <dgm:prSet presAssocID="{1023D769-A3BB-415A-8555-2398D8633680}" presName="sibTrans" presStyleLbl="sibTrans2D1" presStyleIdx="0" presStyleCnt="2"/>
      <dgm:spPr/>
      <dgm:t>
        <a:bodyPr/>
        <a:lstStyle/>
        <a:p>
          <a:endParaRPr lang="en-US"/>
        </a:p>
      </dgm:t>
    </dgm:pt>
    <dgm:pt modelId="{D06F4CAC-C106-444D-B928-15C4D4FEBA5D}" type="pres">
      <dgm:prSet presAssocID="{1023D769-A3BB-415A-8555-2398D8633680}" presName="connectorText" presStyleLbl="sibTrans2D1" presStyleIdx="0" presStyleCnt="2"/>
      <dgm:spPr/>
      <dgm:t>
        <a:bodyPr/>
        <a:lstStyle/>
        <a:p>
          <a:endParaRPr lang="en-US"/>
        </a:p>
      </dgm:t>
    </dgm:pt>
    <dgm:pt modelId="{3EE41AEF-4E7E-4A4E-B1BA-55C3A19BC822}" type="pres">
      <dgm:prSet presAssocID="{6BDEEF65-675B-4FDE-97A9-8E36FD3D706A}" presName="node" presStyleLbl="node1" presStyleIdx="1" presStyleCnt="3">
        <dgm:presLayoutVars>
          <dgm:bulletEnabled val="1"/>
        </dgm:presLayoutVars>
      </dgm:prSet>
      <dgm:spPr/>
      <dgm:t>
        <a:bodyPr/>
        <a:lstStyle/>
        <a:p>
          <a:endParaRPr lang="en-US"/>
        </a:p>
      </dgm:t>
    </dgm:pt>
    <dgm:pt modelId="{15309690-55F4-4722-9D23-30919139002C}" type="pres">
      <dgm:prSet presAssocID="{E785316E-7875-4EE0-A357-10AFA1E1BDEC}" presName="sibTrans" presStyleLbl="sibTrans2D1" presStyleIdx="1" presStyleCnt="2"/>
      <dgm:spPr/>
      <dgm:t>
        <a:bodyPr/>
        <a:lstStyle/>
        <a:p>
          <a:endParaRPr lang="en-US"/>
        </a:p>
      </dgm:t>
    </dgm:pt>
    <dgm:pt modelId="{3B00D0CC-46F0-44A7-A598-E7B63AFD78AF}" type="pres">
      <dgm:prSet presAssocID="{E785316E-7875-4EE0-A357-10AFA1E1BDEC}" presName="connectorText" presStyleLbl="sibTrans2D1" presStyleIdx="1" presStyleCnt="2"/>
      <dgm:spPr/>
      <dgm:t>
        <a:bodyPr/>
        <a:lstStyle/>
        <a:p>
          <a:endParaRPr lang="en-US"/>
        </a:p>
      </dgm:t>
    </dgm:pt>
    <dgm:pt modelId="{4C688E2A-A449-4416-A813-4C102CE5446D}" type="pres">
      <dgm:prSet presAssocID="{283B67B0-C343-4133-8A7D-95DD1B4B5819}" presName="node" presStyleLbl="node1" presStyleIdx="2" presStyleCnt="3">
        <dgm:presLayoutVars>
          <dgm:bulletEnabled val="1"/>
        </dgm:presLayoutVars>
      </dgm:prSet>
      <dgm:spPr/>
      <dgm:t>
        <a:bodyPr/>
        <a:lstStyle/>
        <a:p>
          <a:endParaRPr lang="en-US"/>
        </a:p>
      </dgm:t>
    </dgm:pt>
  </dgm:ptLst>
  <dgm:cxnLst>
    <dgm:cxn modelId="{31BD029E-FCC2-4196-BF42-2C10962CC638}" type="presOf" srcId="{283B67B0-C343-4133-8A7D-95DD1B4B5819}" destId="{4C688E2A-A449-4416-A813-4C102CE5446D}" srcOrd="0" destOrd="0" presId="urn:microsoft.com/office/officeart/2005/8/layout/process1"/>
    <dgm:cxn modelId="{34DA52E3-3D19-42A7-852E-E1BACBDF1C7D}" type="presOf" srcId="{022985A5-5497-42DE-9D39-B5F091FF3C89}" destId="{4CD793E1-AD13-4418-9FCA-EE362AEADFC3}" srcOrd="0" destOrd="0" presId="urn:microsoft.com/office/officeart/2005/8/layout/process1"/>
    <dgm:cxn modelId="{67F70065-8DE1-4D72-B629-5CE99DC6B62F}" type="presOf" srcId="{E785316E-7875-4EE0-A357-10AFA1E1BDEC}" destId="{15309690-55F4-4722-9D23-30919139002C}" srcOrd="0" destOrd="0" presId="urn:microsoft.com/office/officeart/2005/8/layout/process1"/>
    <dgm:cxn modelId="{3654642E-FF91-4F2E-9002-C7806AC06402}" type="presOf" srcId="{782F2E46-A376-4A4C-8437-63DABE2EBA94}" destId="{5F616C79-C6A7-4760-82FC-9840422EF9E6}" srcOrd="0" destOrd="0" presId="urn:microsoft.com/office/officeart/2005/8/layout/process1"/>
    <dgm:cxn modelId="{DF3F8FC1-215F-4CD4-87F6-D987B191718C}" type="presOf" srcId="{1023D769-A3BB-415A-8555-2398D8633680}" destId="{D06F4CAC-C106-444D-B928-15C4D4FEBA5D}" srcOrd="1" destOrd="0" presId="urn:microsoft.com/office/officeart/2005/8/layout/process1"/>
    <dgm:cxn modelId="{485D86E5-5836-49A0-A9FC-03A358FA9D8B}" srcId="{782F2E46-A376-4A4C-8437-63DABE2EBA94}" destId="{022985A5-5497-42DE-9D39-B5F091FF3C89}" srcOrd="0" destOrd="0" parTransId="{A815AB21-B507-4AB1-86A7-431E46359601}" sibTransId="{1023D769-A3BB-415A-8555-2398D8633680}"/>
    <dgm:cxn modelId="{B58575B5-47E8-4CBF-9956-BFBD879D50C6}" srcId="{782F2E46-A376-4A4C-8437-63DABE2EBA94}" destId="{6BDEEF65-675B-4FDE-97A9-8E36FD3D706A}" srcOrd="1" destOrd="0" parTransId="{B529BF8E-230A-4007-99A3-B5B04FF90804}" sibTransId="{E785316E-7875-4EE0-A357-10AFA1E1BDEC}"/>
    <dgm:cxn modelId="{33353673-CA55-44FD-91F0-7B9F05483410}" type="presOf" srcId="{E785316E-7875-4EE0-A357-10AFA1E1BDEC}" destId="{3B00D0CC-46F0-44A7-A598-E7B63AFD78AF}" srcOrd="1" destOrd="0" presId="urn:microsoft.com/office/officeart/2005/8/layout/process1"/>
    <dgm:cxn modelId="{08478B06-06AD-446C-AC0C-4ADC21536AB5}" type="presOf" srcId="{6BDEEF65-675B-4FDE-97A9-8E36FD3D706A}" destId="{3EE41AEF-4E7E-4A4E-B1BA-55C3A19BC822}" srcOrd="0" destOrd="0" presId="urn:microsoft.com/office/officeart/2005/8/layout/process1"/>
    <dgm:cxn modelId="{D31E8ACB-8E4C-4F86-BD23-529E127196B1}" srcId="{782F2E46-A376-4A4C-8437-63DABE2EBA94}" destId="{283B67B0-C343-4133-8A7D-95DD1B4B5819}" srcOrd="2" destOrd="0" parTransId="{73ABB2E7-0976-4A36-AC85-DD55177316F4}" sibTransId="{0E35570C-FDB5-4DAE-B9A3-C08F180595CB}"/>
    <dgm:cxn modelId="{6110D741-08E8-432C-BAFD-47093D7D27DF}" type="presOf" srcId="{1023D769-A3BB-415A-8555-2398D8633680}" destId="{82E980DE-908C-4C21-A5B4-C2D716A14355}" srcOrd="0" destOrd="0" presId="urn:microsoft.com/office/officeart/2005/8/layout/process1"/>
    <dgm:cxn modelId="{6E7A192C-8BE8-49CA-87CD-F1E0ECBE1748}" type="presParOf" srcId="{5F616C79-C6A7-4760-82FC-9840422EF9E6}" destId="{4CD793E1-AD13-4418-9FCA-EE362AEADFC3}" srcOrd="0" destOrd="0" presId="urn:microsoft.com/office/officeart/2005/8/layout/process1"/>
    <dgm:cxn modelId="{718880A5-F0E2-49FF-B86F-D211FAE8BDD5}" type="presParOf" srcId="{5F616C79-C6A7-4760-82FC-9840422EF9E6}" destId="{82E980DE-908C-4C21-A5B4-C2D716A14355}" srcOrd="1" destOrd="0" presId="urn:microsoft.com/office/officeart/2005/8/layout/process1"/>
    <dgm:cxn modelId="{81C00D71-9F51-4337-9C8A-9D7920C63BA4}" type="presParOf" srcId="{82E980DE-908C-4C21-A5B4-C2D716A14355}" destId="{D06F4CAC-C106-444D-B928-15C4D4FEBA5D}" srcOrd="0" destOrd="0" presId="urn:microsoft.com/office/officeart/2005/8/layout/process1"/>
    <dgm:cxn modelId="{A053F571-938E-4E32-9DCA-68A04562CEB0}" type="presParOf" srcId="{5F616C79-C6A7-4760-82FC-9840422EF9E6}" destId="{3EE41AEF-4E7E-4A4E-B1BA-55C3A19BC822}" srcOrd="2" destOrd="0" presId="urn:microsoft.com/office/officeart/2005/8/layout/process1"/>
    <dgm:cxn modelId="{2D52DAE7-BDA3-475A-830E-466369738DC7}" type="presParOf" srcId="{5F616C79-C6A7-4760-82FC-9840422EF9E6}" destId="{15309690-55F4-4722-9D23-30919139002C}" srcOrd="3" destOrd="0" presId="urn:microsoft.com/office/officeart/2005/8/layout/process1"/>
    <dgm:cxn modelId="{E8A06BCE-7589-4015-8F57-A6A849958485}" type="presParOf" srcId="{15309690-55F4-4722-9D23-30919139002C}" destId="{3B00D0CC-46F0-44A7-A598-E7B63AFD78AF}" srcOrd="0" destOrd="0" presId="urn:microsoft.com/office/officeart/2005/8/layout/process1"/>
    <dgm:cxn modelId="{F3943A34-A3F0-4298-8C1E-1B57A0456ADA}" type="presParOf" srcId="{5F616C79-C6A7-4760-82FC-9840422EF9E6}" destId="{4C688E2A-A449-4416-A813-4C102CE5446D}"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82F2E46-A376-4A4C-8437-63DABE2EBA94}" type="doc">
      <dgm:prSet loTypeId="urn:microsoft.com/office/officeart/2005/8/layout/process1" loCatId="process" qsTypeId="urn:microsoft.com/office/officeart/2005/8/quickstyle/simple1" qsCatId="simple" csTypeId="urn:microsoft.com/office/officeart/2005/8/colors/accent1_2" csCatId="accent1" phldr="1"/>
      <dgm:spPr/>
    </dgm:pt>
    <dgm:pt modelId="{022985A5-5497-42DE-9D39-B5F091FF3C89}">
      <dgm:prSet phldrT="[Text]"/>
      <dgm:spPr/>
      <dgm:t>
        <a:bodyPr/>
        <a:lstStyle/>
        <a:p>
          <a:r>
            <a:rPr lang="en-US" dirty="0" smtClean="0"/>
            <a:t>APPRISE</a:t>
          </a:r>
          <a:endParaRPr lang="en-US" dirty="0"/>
        </a:p>
      </dgm:t>
    </dgm:pt>
    <dgm:pt modelId="{A815AB21-B507-4AB1-86A7-431E46359601}" type="parTrans" cxnId="{485D86E5-5836-49A0-A9FC-03A358FA9D8B}">
      <dgm:prSet/>
      <dgm:spPr/>
      <dgm:t>
        <a:bodyPr/>
        <a:lstStyle/>
        <a:p>
          <a:endParaRPr lang="en-US"/>
        </a:p>
      </dgm:t>
    </dgm:pt>
    <dgm:pt modelId="{1023D769-A3BB-415A-8555-2398D8633680}" type="sibTrans" cxnId="{485D86E5-5836-49A0-A9FC-03A358FA9D8B}">
      <dgm:prSet/>
      <dgm:spPr/>
      <dgm:t>
        <a:bodyPr/>
        <a:lstStyle/>
        <a:p>
          <a:endParaRPr lang="en-US"/>
        </a:p>
      </dgm:t>
    </dgm:pt>
    <dgm:pt modelId="{6BDEEF65-675B-4FDE-97A9-8E36FD3D706A}">
      <dgm:prSet phldrT="[Text]"/>
      <dgm:spPr/>
      <dgm:t>
        <a:bodyPr/>
        <a:lstStyle/>
        <a:p>
          <a:r>
            <a:rPr lang="en-US" dirty="0" smtClean="0"/>
            <a:t>Multiple Needs</a:t>
          </a:r>
          <a:endParaRPr lang="en-US" dirty="0"/>
        </a:p>
      </dgm:t>
    </dgm:pt>
    <dgm:pt modelId="{B529BF8E-230A-4007-99A3-B5B04FF90804}" type="parTrans" cxnId="{B58575B5-47E8-4CBF-9956-BFBD879D50C6}">
      <dgm:prSet/>
      <dgm:spPr/>
      <dgm:t>
        <a:bodyPr/>
        <a:lstStyle/>
        <a:p>
          <a:endParaRPr lang="en-US"/>
        </a:p>
      </dgm:t>
    </dgm:pt>
    <dgm:pt modelId="{E785316E-7875-4EE0-A357-10AFA1E1BDEC}" type="sibTrans" cxnId="{B58575B5-47E8-4CBF-9956-BFBD879D50C6}">
      <dgm:prSet/>
      <dgm:spPr/>
      <dgm:t>
        <a:bodyPr/>
        <a:lstStyle/>
        <a:p>
          <a:endParaRPr lang="en-US"/>
        </a:p>
      </dgm:t>
    </dgm:pt>
    <dgm:pt modelId="{283B67B0-C343-4133-8A7D-95DD1B4B5819}">
      <dgm:prSet phldrT="[Text]"/>
      <dgm:spPr/>
      <dgm:t>
        <a:bodyPr/>
        <a:lstStyle/>
        <a:p>
          <a:r>
            <a:rPr lang="en-US" dirty="0" smtClean="0"/>
            <a:t>PCC</a:t>
          </a:r>
          <a:endParaRPr lang="en-US" dirty="0"/>
        </a:p>
      </dgm:t>
    </dgm:pt>
    <dgm:pt modelId="{73ABB2E7-0976-4A36-AC85-DD55177316F4}" type="parTrans" cxnId="{D31E8ACB-8E4C-4F86-BD23-529E127196B1}">
      <dgm:prSet/>
      <dgm:spPr/>
      <dgm:t>
        <a:bodyPr/>
        <a:lstStyle/>
        <a:p>
          <a:endParaRPr lang="en-US"/>
        </a:p>
      </dgm:t>
    </dgm:pt>
    <dgm:pt modelId="{0E35570C-FDB5-4DAE-B9A3-C08F180595CB}" type="sibTrans" cxnId="{D31E8ACB-8E4C-4F86-BD23-529E127196B1}">
      <dgm:prSet/>
      <dgm:spPr/>
      <dgm:t>
        <a:bodyPr/>
        <a:lstStyle/>
        <a:p>
          <a:endParaRPr lang="en-US"/>
        </a:p>
      </dgm:t>
    </dgm:pt>
    <dgm:pt modelId="{5F616C79-C6A7-4760-82FC-9840422EF9E6}" type="pres">
      <dgm:prSet presAssocID="{782F2E46-A376-4A4C-8437-63DABE2EBA94}" presName="Name0" presStyleCnt="0">
        <dgm:presLayoutVars>
          <dgm:dir/>
          <dgm:resizeHandles val="exact"/>
        </dgm:presLayoutVars>
      </dgm:prSet>
      <dgm:spPr/>
    </dgm:pt>
    <dgm:pt modelId="{4CD793E1-AD13-4418-9FCA-EE362AEADFC3}" type="pres">
      <dgm:prSet presAssocID="{022985A5-5497-42DE-9D39-B5F091FF3C89}" presName="node" presStyleLbl="node1" presStyleIdx="0" presStyleCnt="3">
        <dgm:presLayoutVars>
          <dgm:bulletEnabled val="1"/>
        </dgm:presLayoutVars>
      </dgm:prSet>
      <dgm:spPr/>
      <dgm:t>
        <a:bodyPr/>
        <a:lstStyle/>
        <a:p>
          <a:endParaRPr lang="en-US"/>
        </a:p>
      </dgm:t>
    </dgm:pt>
    <dgm:pt modelId="{82E980DE-908C-4C21-A5B4-C2D716A14355}" type="pres">
      <dgm:prSet presAssocID="{1023D769-A3BB-415A-8555-2398D8633680}" presName="sibTrans" presStyleLbl="sibTrans2D1" presStyleIdx="0" presStyleCnt="2"/>
      <dgm:spPr/>
      <dgm:t>
        <a:bodyPr/>
        <a:lstStyle/>
        <a:p>
          <a:endParaRPr lang="en-US"/>
        </a:p>
      </dgm:t>
    </dgm:pt>
    <dgm:pt modelId="{D06F4CAC-C106-444D-B928-15C4D4FEBA5D}" type="pres">
      <dgm:prSet presAssocID="{1023D769-A3BB-415A-8555-2398D8633680}" presName="connectorText" presStyleLbl="sibTrans2D1" presStyleIdx="0" presStyleCnt="2"/>
      <dgm:spPr/>
      <dgm:t>
        <a:bodyPr/>
        <a:lstStyle/>
        <a:p>
          <a:endParaRPr lang="en-US"/>
        </a:p>
      </dgm:t>
    </dgm:pt>
    <dgm:pt modelId="{3EE41AEF-4E7E-4A4E-B1BA-55C3A19BC822}" type="pres">
      <dgm:prSet presAssocID="{6BDEEF65-675B-4FDE-97A9-8E36FD3D706A}" presName="node" presStyleLbl="node1" presStyleIdx="1" presStyleCnt="3">
        <dgm:presLayoutVars>
          <dgm:bulletEnabled val="1"/>
        </dgm:presLayoutVars>
      </dgm:prSet>
      <dgm:spPr/>
      <dgm:t>
        <a:bodyPr/>
        <a:lstStyle/>
        <a:p>
          <a:endParaRPr lang="en-US"/>
        </a:p>
      </dgm:t>
    </dgm:pt>
    <dgm:pt modelId="{15309690-55F4-4722-9D23-30919139002C}" type="pres">
      <dgm:prSet presAssocID="{E785316E-7875-4EE0-A357-10AFA1E1BDEC}" presName="sibTrans" presStyleLbl="sibTrans2D1" presStyleIdx="1" presStyleCnt="2"/>
      <dgm:spPr/>
      <dgm:t>
        <a:bodyPr/>
        <a:lstStyle/>
        <a:p>
          <a:endParaRPr lang="en-US"/>
        </a:p>
      </dgm:t>
    </dgm:pt>
    <dgm:pt modelId="{3B00D0CC-46F0-44A7-A598-E7B63AFD78AF}" type="pres">
      <dgm:prSet presAssocID="{E785316E-7875-4EE0-A357-10AFA1E1BDEC}" presName="connectorText" presStyleLbl="sibTrans2D1" presStyleIdx="1" presStyleCnt="2"/>
      <dgm:spPr/>
      <dgm:t>
        <a:bodyPr/>
        <a:lstStyle/>
        <a:p>
          <a:endParaRPr lang="en-US"/>
        </a:p>
      </dgm:t>
    </dgm:pt>
    <dgm:pt modelId="{4C688E2A-A449-4416-A813-4C102CE5446D}" type="pres">
      <dgm:prSet presAssocID="{283B67B0-C343-4133-8A7D-95DD1B4B5819}" presName="node" presStyleLbl="node1" presStyleIdx="2" presStyleCnt="3">
        <dgm:presLayoutVars>
          <dgm:bulletEnabled val="1"/>
        </dgm:presLayoutVars>
      </dgm:prSet>
      <dgm:spPr/>
      <dgm:t>
        <a:bodyPr/>
        <a:lstStyle/>
        <a:p>
          <a:endParaRPr lang="en-US"/>
        </a:p>
      </dgm:t>
    </dgm:pt>
  </dgm:ptLst>
  <dgm:cxnLst>
    <dgm:cxn modelId="{31BD029E-FCC2-4196-BF42-2C10962CC638}" type="presOf" srcId="{283B67B0-C343-4133-8A7D-95DD1B4B5819}" destId="{4C688E2A-A449-4416-A813-4C102CE5446D}" srcOrd="0" destOrd="0" presId="urn:microsoft.com/office/officeart/2005/8/layout/process1"/>
    <dgm:cxn modelId="{34DA52E3-3D19-42A7-852E-E1BACBDF1C7D}" type="presOf" srcId="{022985A5-5497-42DE-9D39-B5F091FF3C89}" destId="{4CD793E1-AD13-4418-9FCA-EE362AEADFC3}" srcOrd="0" destOrd="0" presId="urn:microsoft.com/office/officeart/2005/8/layout/process1"/>
    <dgm:cxn modelId="{67F70065-8DE1-4D72-B629-5CE99DC6B62F}" type="presOf" srcId="{E785316E-7875-4EE0-A357-10AFA1E1BDEC}" destId="{15309690-55F4-4722-9D23-30919139002C}" srcOrd="0" destOrd="0" presId="urn:microsoft.com/office/officeart/2005/8/layout/process1"/>
    <dgm:cxn modelId="{3654642E-FF91-4F2E-9002-C7806AC06402}" type="presOf" srcId="{782F2E46-A376-4A4C-8437-63DABE2EBA94}" destId="{5F616C79-C6A7-4760-82FC-9840422EF9E6}" srcOrd="0" destOrd="0" presId="urn:microsoft.com/office/officeart/2005/8/layout/process1"/>
    <dgm:cxn modelId="{DF3F8FC1-215F-4CD4-87F6-D987B191718C}" type="presOf" srcId="{1023D769-A3BB-415A-8555-2398D8633680}" destId="{D06F4CAC-C106-444D-B928-15C4D4FEBA5D}" srcOrd="1" destOrd="0" presId="urn:microsoft.com/office/officeart/2005/8/layout/process1"/>
    <dgm:cxn modelId="{485D86E5-5836-49A0-A9FC-03A358FA9D8B}" srcId="{782F2E46-A376-4A4C-8437-63DABE2EBA94}" destId="{022985A5-5497-42DE-9D39-B5F091FF3C89}" srcOrd="0" destOrd="0" parTransId="{A815AB21-B507-4AB1-86A7-431E46359601}" sibTransId="{1023D769-A3BB-415A-8555-2398D8633680}"/>
    <dgm:cxn modelId="{B58575B5-47E8-4CBF-9956-BFBD879D50C6}" srcId="{782F2E46-A376-4A4C-8437-63DABE2EBA94}" destId="{6BDEEF65-675B-4FDE-97A9-8E36FD3D706A}" srcOrd="1" destOrd="0" parTransId="{B529BF8E-230A-4007-99A3-B5B04FF90804}" sibTransId="{E785316E-7875-4EE0-A357-10AFA1E1BDEC}"/>
    <dgm:cxn modelId="{33353673-CA55-44FD-91F0-7B9F05483410}" type="presOf" srcId="{E785316E-7875-4EE0-A357-10AFA1E1BDEC}" destId="{3B00D0CC-46F0-44A7-A598-E7B63AFD78AF}" srcOrd="1" destOrd="0" presId="urn:microsoft.com/office/officeart/2005/8/layout/process1"/>
    <dgm:cxn modelId="{08478B06-06AD-446C-AC0C-4ADC21536AB5}" type="presOf" srcId="{6BDEEF65-675B-4FDE-97A9-8E36FD3D706A}" destId="{3EE41AEF-4E7E-4A4E-B1BA-55C3A19BC822}" srcOrd="0" destOrd="0" presId="urn:microsoft.com/office/officeart/2005/8/layout/process1"/>
    <dgm:cxn modelId="{D31E8ACB-8E4C-4F86-BD23-529E127196B1}" srcId="{782F2E46-A376-4A4C-8437-63DABE2EBA94}" destId="{283B67B0-C343-4133-8A7D-95DD1B4B5819}" srcOrd="2" destOrd="0" parTransId="{73ABB2E7-0976-4A36-AC85-DD55177316F4}" sibTransId="{0E35570C-FDB5-4DAE-B9A3-C08F180595CB}"/>
    <dgm:cxn modelId="{6110D741-08E8-432C-BAFD-47093D7D27DF}" type="presOf" srcId="{1023D769-A3BB-415A-8555-2398D8633680}" destId="{82E980DE-908C-4C21-A5B4-C2D716A14355}" srcOrd="0" destOrd="0" presId="urn:microsoft.com/office/officeart/2005/8/layout/process1"/>
    <dgm:cxn modelId="{6E7A192C-8BE8-49CA-87CD-F1E0ECBE1748}" type="presParOf" srcId="{5F616C79-C6A7-4760-82FC-9840422EF9E6}" destId="{4CD793E1-AD13-4418-9FCA-EE362AEADFC3}" srcOrd="0" destOrd="0" presId="urn:microsoft.com/office/officeart/2005/8/layout/process1"/>
    <dgm:cxn modelId="{718880A5-F0E2-49FF-B86F-D211FAE8BDD5}" type="presParOf" srcId="{5F616C79-C6A7-4760-82FC-9840422EF9E6}" destId="{82E980DE-908C-4C21-A5B4-C2D716A14355}" srcOrd="1" destOrd="0" presId="urn:microsoft.com/office/officeart/2005/8/layout/process1"/>
    <dgm:cxn modelId="{81C00D71-9F51-4337-9C8A-9D7920C63BA4}" type="presParOf" srcId="{82E980DE-908C-4C21-A5B4-C2D716A14355}" destId="{D06F4CAC-C106-444D-B928-15C4D4FEBA5D}" srcOrd="0" destOrd="0" presId="urn:microsoft.com/office/officeart/2005/8/layout/process1"/>
    <dgm:cxn modelId="{A053F571-938E-4E32-9DCA-68A04562CEB0}" type="presParOf" srcId="{5F616C79-C6A7-4760-82FC-9840422EF9E6}" destId="{3EE41AEF-4E7E-4A4E-B1BA-55C3A19BC822}" srcOrd="2" destOrd="0" presId="urn:microsoft.com/office/officeart/2005/8/layout/process1"/>
    <dgm:cxn modelId="{2D52DAE7-BDA3-475A-830E-466369738DC7}" type="presParOf" srcId="{5F616C79-C6A7-4760-82FC-9840422EF9E6}" destId="{15309690-55F4-4722-9D23-30919139002C}" srcOrd="3" destOrd="0" presId="urn:microsoft.com/office/officeart/2005/8/layout/process1"/>
    <dgm:cxn modelId="{E8A06BCE-7589-4015-8F57-A6A849958485}" type="presParOf" srcId="{15309690-55F4-4722-9D23-30919139002C}" destId="{3B00D0CC-46F0-44A7-A598-E7B63AFD78AF}" srcOrd="0" destOrd="0" presId="urn:microsoft.com/office/officeart/2005/8/layout/process1"/>
    <dgm:cxn modelId="{F3943A34-A3F0-4298-8C1E-1B57A0456ADA}" type="presParOf" srcId="{5F616C79-C6A7-4760-82FC-9840422EF9E6}" destId="{4C688E2A-A449-4416-A813-4C102CE5446D}"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0A9E5A6-E2A2-4251-AB63-6CA18A2EAC71}" type="doc">
      <dgm:prSet loTypeId="urn:microsoft.com/office/officeart/2005/8/layout/hProcess9" loCatId="process" qsTypeId="urn:microsoft.com/office/officeart/2005/8/quickstyle/simple1" qsCatId="simple" csTypeId="urn:microsoft.com/office/officeart/2005/8/colors/accent1_2" csCatId="accent1" phldr="1"/>
      <dgm:spPr/>
    </dgm:pt>
    <dgm:pt modelId="{3022EEA6-6C11-497E-A3C1-2F7183CE8E8F}">
      <dgm:prSet phldrT="[Text]" custT="1"/>
      <dgm:spPr/>
      <dgm:t>
        <a:bodyPr/>
        <a:lstStyle/>
        <a:p>
          <a:r>
            <a:rPr lang="en-US" sz="3200" dirty="0" smtClean="0"/>
            <a:t>Lead</a:t>
          </a:r>
          <a:endParaRPr lang="en-US" sz="3200" dirty="0"/>
        </a:p>
      </dgm:t>
    </dgm:pt>
    <dgm:pt modelId="{24604F50-9A3C-4921-99C5-74064E0538C0}" type="parTrans" cxnId="{272A722B-C111-445A-A241-D39C9E156F55}">
      <dgm:prSet/>
      <dgm:spPr/>
      <dgm:t>
        <a:bodyPr/>
        <a:lstStyle/>
        <a:p>
          <a:endParaRPr lang="en-US"/>
        </a:p>
      </dgm:t>
    </dgm:pt>
    <dgm:pt modelId="{0D62AFE7-25BD-4E7A-8F29-83E184CB9CBE}" type="sibTrans" cxnId="{272A722B-C111-445A-A241-D39C9E156F55}">
      <dgm:prSet/>
      <dgm:spPr/>
      <dgm:t>
        <a:bodyPr/>
        <a:lstStyle/>
        <a:p>
          <a:endParaRPr lang="en-US"/>
        </a:p>
      </dgm:t>
    </dgm:pt>
    <dgm:pt modelId="{4DAACC9C-D87E-42EB-8DBC-4B870F171EE3}">
      <dgm:prSet phldrT="[Text]"/>
      <dgm:spPr/>
      <dgm:t>
        <a:bodyPr/>
        <a:lstStyle/>
        <a:p>
          <a:r>
            <a:rPr lang="en-US" dirty="0" smtClean="0"/>
            <a:t>Regional Coordinator</a:t>
          </a:r>
          <a:endParaRPr lang="en-US" dirty="0"/>
        </a:p>
      </dgm:t>
    </dgm:pt>
    <dgm:pt modelId="{D060F007-22E6-4B70-9237-D6822DCF5231}" type="parTrans" cxnId="{6B97D39F-5467-42FF-B629-B49E745ACDB3}">
      <dgm:prSet/>
      <dgm:spPr/>
      <dgm:t>
        <a:bodyPr/>
        <a:lstStyle/>
        <a:p>
          <a:endParaRPr lang="en-US"/>
        </a:p>
      </dgm:t>
    </dgm:pt>
    <dgm:pt modelId="{F43E9AF4-2733-4A32-8264-4D253DF82FEF}" type="sibTrans" cxnId="{6B97D39F-5467-42FF-B629-B49E745ACDB3}">
      <dgm:prSet/>
      <dgm:spPr/>
      <dgm:t>
        <a:bodyPr/>
        <a:lstStyle/>
        <a:p>
          <a:endParaRPr lang="en-US"/>
        </a:p>
      </dgm:t>
    </dgm:pt>
    <dgm:pt modelId="{9622727A-A2D0-43F3-B1F2-19829CF04370}">
      <dgm:prSet phldrT="[Text]"/>
      <dgm:spPr/>
      <dgm:t>
        <a:bodyPr/>
        <a:lstStyle/>
        <a:p>
          <a:r>
            <a:rPr lang="en-US" dirty="0" smtClean="0"/>
            <a:t>Project Manager</a:t>
          </a:r>
          <a:endParaRPr lang="en-US" dirty="0"/>
        </a:p>
      </dgm:t>
    </dgm:pt>
    <dgm:pt modelId="{A9464B5B-B07B-4C98-99F4-FF098241FB42}" type="parTrans" cxnId="{556228BD-986F-4BA7-902C-3A723CC2CF53}">
      <dgm:prSet/>
      <dgm:spPr/>
      <dgm:t>
        <a:bodyPr/>
        <a:lstStyle/>
        <a:p>
          <a:endParaRPr lang="en-US"/>
        </a:p>
      </dgm:t>
    </dgm:pt>
    <dgm:pt modelId="{BA7B8F8F-DA32-497F-81E5-3ABA80D1A6C5}" type="sibTrans" cxnId="{556228BD-986F-4BA7-902C-3A723CC2CF53}">
      <dgm:prSet/>
      <dgm:spPr/>
      <dgm:t>
        <a:bodyPr/>
        <a:lstStyle/>
        <a:p>
          <a:endParaRPr lang="en-US"/>
        </a:p>
      </dgm:t>
    </dgm:pt>
    <dgm:pt modelId="{A58B730C-62AA-4560-99AE-036B3C651B52}" type="pres">
      <dgm:prSet presAssocID="{50A9E5A6-E2A2-4251-AB63-6CA18A2EAC71}" presName="CompostProcess" presStyleCnt="0">
        <dgm:presLayoutVars>
          <dgm:dir/>
          <dgm:resizeHandles val="exact"/>
        </dgm:presLayoutVars>
      </dgm:prSet>
      <dgm:spPr/>
    </dgm:pt>
    <dgm:pt modelId="{D53630BB-585E-4CF4-B231-B3D88E8E0C53}" type="pres">
      <dgm:prSet presAssocID="{50A9E5A6-E2A2-4251-AB63-6CA18A2EAC71}" presName="arrow" presStyleLbl="bgShp" presStyleIdx="0" presStyleCnt="1" custLinFactNeighborX="10492" custLinFactNeighborY="38686"/>
      <dgm:spPr/>
    </dgm:pt>
    <dgm:pt modelId="{2DEBA2EB-D828-44EB-843F-8D372F3E8E97}" type="pres">
      <dgm:prSet presAssocID="{50A9E5A6-E2A2-4251-AB63-6CA18A2EAC71}" presName="linearProcess" presStyleCnt="0"/>
      <dgm:spPr/>
    </dgm:pt>
    <dgm:pt modelId="{F41D0FE3-88E5-4188-8460-8F1B41BF42E5}" type="pres">
      <dgm:prSet presAssocID="{3022EEA6-6C11-497E-A3C1-2F7183CE8E8F}" presName="textNode" presStyleLbl="node1" presStyleIdx="0" presStyleCnt="3" custLinFactNeighborY="1642">
        <dgm:presLayoutVars>
          <dgm:bulletEnabled val="1"/>
        </dgm:presLayoutVars>
      </dgm:prSet>
      <dgm:spPr/>
      <dgm:t>
        <a:bodyPr/>
        <a:lstStyle/>
        <a:p>
          <a:endParaRPr lang="en-US"/>
        </a:p>
      </dgm:t>
    </dgm:pt>
    <dgm:pt modelId="{2EB29AF6-F2A8-49C7-847E-950434887C17}" type="pres">
      <dgm:prSet presAssocID="{0D62AFE7-25BD-4E7A-8F29-83E184CB9CBE}" presName="sibTrans" presStyleCnt="0"/>
      <dgm:spPr/>
    </dgm:pt>
    <dgm:pt modelId="{700E1D9F-A492-4449-9329-404DBD994D75}" type="pres">
      <dgm:prSet presAssocID="{4DAACC9C-D87E-42EB-8DBC-4B870F171EE3}" presName="textNode" presStyleLbl="node1" presStyleIdx="1" presStyleCnt="3">
        <dgm:presLayoutVars>
          <dgm:bulletEnabled val="1"/>
        </dgm:presLayoutVars>
      </dgm:prSet>
      <dgm:spPr/>
      <dgm:t>
        <a:bodyPr/>
        <a:lstStyle/>
        <a:p>
          <a:endParaRPr lang="en-US"/>
        </a:p>
      </dgm:t>
    </dgm:pt>
    <dgm:pt modelId="{A2EE0FB8-AB18-4A47-A951-2D51080AC3F9}" type="pres">
      <dgm:prSet presAssocID="{F43E9AF4-2733-4A32-8264-4D253DF82FEF}" presName="sibTrans" presStyleCnt="0"/>
      <dgm:spPr/>
    </dgm:pt>
    <dgm:pt modelId="{CE77202C-880D-4C73-8196-9FEFDA5862E7}" type="pres">
      <dgm:prSet presAssocID="{9622727A-A2D0-43F3-B1F2-19829CF04370}" presName="textNode" presStyleLbl="node1" presStyleIdx="2" presStyleCnt="3">
        <dgm:presLayoutVars>
          <dgm:bulletEnabled val="1"/>
        </dgm:presLayoutVars>
      </dgm:prSet>
      <dgm:spPr/>
      <dgm:t>
        <a:bodyPr/>
        <a:lstStyle/>
        <a:p>
          <a:endParaRPr lang="en-US"/>
        </a:p>
      </dgm:t>
    </dgm:pt>
  </dgm:ptLst>
  <dgm:cxnLst>
    <dgm:cxn modelId="{6B97D39F-5467-42FF-B629-B49E745ACDB3}" srcId="{50A9E5A6-E2A2-4251-AB63-6CA18A2EAC71}" destId="{4DAACC9C-D87E-42EB-8DBC-4B870F171EE3}" srcOrd="1" destOrd="0" parTransId="{D060F007-22E6-4B70-9237-D6822DCF5231}" sibTransId="{F43E9AF4-2733-4A32-8264-4D253DF82FEF}"/>
    <dgm:cxn modelId="{41683930-E4A5-4015-9A04-6761684EBE99}" type="presOf" srcId="{3022EEA6-6C11-497E-A3C1-2F7183CE8E8F}" destId="{F41D0FE3-88E5-4188-8460-8F1B41BF42E5}" srcOrd="0" destOrd="0" presId="urn:microsoft.com/office/officeart/2005/8/layout/hProcess9"/>
    <dgm:cxn modelId="{17133FCA-7419-4666-A8E0-BB336F716FAB}" type="presOf" srcId="{9622727A-A2D0-43F3-B1F2-19829CF04370}" destId="{CE77202C-880D-4C73-8196-9FEFDA5862E7}" srcOrd="0" destOrd="0" presId="urn:microsoft.com/office/officeart/2005/8/layout/hProcess9"/>
    <dgm:cxn modelId="{C785F8B9-8860-49CD-AE42-20D95496A911}" type="presOf" srcId="{50A9E5A6-E2A2-4251-AB63-6CA18A2EAC71}" destId="{A58B730C-62AA-4560-99AE-036B3C651B52}" srcOrd="0" destOrd="0" presId="urn:microsoft.com/office/officeart/2005/8/layout/hProcess9"/>
    <dgm:cxn modelId="{EC0CCEEB-4E69-48FE-86AA-16263FB5A649}" type="presOf" srcId="{4DAACC9C-D87E-42EB-8DBC-4B870F171EE3}" destId="{700E1D9F-A492-4449-9329-404DBD994D75}" srcOrd="0" destOrd="0" presId="urn:microsoft.com/office/officeart/2005/8/layout/hProcess9"/>
    <dgm:cxn modelId="{556228BD-986F-4BA7-902C-3A723CC2CF53}" srcId="{50A9E5A6-E2A2-4251-AB63-6CA18A2EAC71}" destId="{9622727A-A2D0-43F3-B1F2-19829CF04370}" srcOrd="2" destOrd="0" parTransId="{A9464B5B-B07B-4C98-99F4-FF098241FB42}" sibTransId="{BA7B8F8F-DA32-497F-81E5-3ABA80D1A6C5}"/>
    <dgm:cxn modelId="{272A722B-C111-445A-A241-D39C9E156F55}" srcId="{50A9E5A6-E2A2-4251-AB63-6CA18A2EAC71}" destId="{3022EEA6-6C11-497E-A3C1-2F7183CE8E8F}" srcOrd="0" destOrd="0" parTransId="{24604F50-9A3C-4921-99C5-74064E0538C0}" sibTransId="{0D62AFE7-25BD-4E7A-8F29-83E184CB9CBE}"/>
    <dgm:cxn modelId="{B6B14828-FB02-445E-BD18-1AEE0B985FE2}" type="presParOf" srcId="{A58B730C-62AA-4560-99AE-036B3C651B52}" destId="{D53630BB-585E-4CF4-B231-B3D88E8E0C53}" srcOrd="0" destOrd="0" presId="urn:microsoft.com/office/officeart/2005/8/layout/hProcess9"/>
    <dgm:cxn modelId="{1F25D4AF-DFAA-46EC-B37F-82AF09713554}" type="presParOf" srcId="{A58B730C-62AA-4560-99AE-036B3C651B52}" destId="{2DEBA2EB-D828-44EB-843F-8D372F3E8E97}" srcOrd="1" destOrd="0" presId="urn:microsoft.com/office/officeart/2005/8/layout/hProcess9"/>
    <dgm:cxn modelId="{3D094C66-B5E2-47C9-963E-2C185E8CB142}" type="presParOf" srcId="{2DEBA2EB-D828-44EB-843F-8D372F3E8E97}" destId="{F41D0FE3-88E5-4188-8460-8F1B41BF42E5}" srcOrd="0" destOrd="0" presId="urn:microsoft.com/office/officeart/2005/8/layout/hProcess9"/>
    <dgm:cxn modelId="{C5FE68FA-08EF-44F7-8E1F-B878297BDF0C}" type="presParOf" srcId="{2DEBA2EB-D828-44EB-843F-8D372F3E8E97}" destId="{2EB29AF6-F2A8-49C7-847E-950434887C17}" srcOrd="1" destOrd="0" presId="urn:microsoft.com/office/officeart/2005/8/layout/hProcess9"/>
    <dgm:cxn modelId="{E8307A8F-B030-434D-A420-6824B6DCD44E}" type="presParOf" srcId="{2DEBA2EB-D828-44EB-843F-8D372F3E8E97}" destId="{700E1D9F-A492-4449-9329-404DBD994D75}" srcOrd="2" destOrd="0" presId="urn:microsoft.com/office/officeart/2005/8/layout/hProcess9"/>
    <dgm:cxn modelId="{55CBDC08-5501-4FFC-9233-249CB3E43E93}" type="presParOf" srcId="{2DEBA2EB-D828-44EB-843F-8D372F3E8E97}" destId="{A2EE0FB8-AB18-4A47-A951-2D51080AC3F9}" srcOrd="3" destOrd="0" presId="urn:microsoft.com/office/officeart/2005/8/layout/hProcess9"/>
    <dgm:cxn modelId="{E83163CC-8AE7-4264-A0C8-DCA690FD0549}" type="presParOf" srcId="{2DEBA2EB-D828-44EB-843F-8D372F3E8E97}" destId="{CE77202C-880D-4C73-8196-9FEFDA5862E7}"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320155-D198-45C9-862C-A018A654B465}">
      <dsp:nvSpPr>
        <dsp:cNvPr id="0" name=""/>
        <dsp:cNvSpPr/>
      </dsp:nvSpPr>
      <dsp:spPr>
        <a:xfrm>
          <a:off x="1" y="0"/>
          <a:ext cx="7528953" cy="4171365"/>
        </a:xfrm>
        <a:prstGeom prst="rightArrow">
          <a:avLst/>
        </a:prstGeom>
        <a:solidFill>
          <a:srgbClr val="1F497D">
            <a:lumMod val="20000"/>
            <a:lumOff val="80000"/>
          </a:srgbClr>
        </a:solidFill>
        <a:ln w="31750">
          <a:solidFill>
            <a:srgbClr val="4F81BD">
              <a:lumMod val="75000"/>
            </a:srgbClr>
          </a:solidFill>
        </a:ln>
        <a:effectLst/>
      </dsp:spPr>
      <dsp:style>
        <a:lnRef idx="0">
          <a:scrgbClr r="0" g="0" b="0"/>
        </a:lnRef>
        <a:fillRef idx="1">
          <a:scrgbClr r="0" g="0" b="0"/>
        </a:fillRef>
        <a:effectRef idx="0">
          <a:scrgbClr r="0" g="0" b="0"/>
        </a:effectRef>
        <a:fontRef idx="minor"/>
      </dsp:style>
    </dsp:sp>
    <dsp:sp modelId="{2550E86D-5BA0-4479-A63C-3755F9561CEE}">
      <dsp:nvSpPr>
        <dsp:cNvPr id="0" name=""/>
        <dsp:cNvSpPr/>
      </dsp:nvSpPr>
      <dsp:spPr>
        <a:xfrm>
          <a:off x="3768" y="1251409"/>
          <a:ext cx="1812390" cy="1668546"/>
        </a:xfrm>
        <a:prstGeom prst="roundRect">
          <a:avLst/>
        </a:prstGeom>
        <a:solidFill>
          <a:srgbClr val="4BACC6">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solidFill>
                <a:sysClr val="window" lastClr="FFFFFF"/>
              </a:solidFill>
              <a:latin typeface="Calibri"/>
              <a:ea typeface="+mn-ea"/>
              <a:cs typeface="+mn-cs"/>
            </a:rPr>
            <a:t>Information &amp; Referral</a:t>
          </a:r>
        </a:p>
      </dsp:txBody>
      <dsp:txXfrm>
        <a:off x="85220" y="1332861"/>
        <a:ext cx="1649486" cy="1505642"/>
      </dsp:txXfrm>
    </dsp:sp>
    <dsp:sp modelId="{0B030E42-D1AC-44BD-9D3F-CDC6BDF149E5}">
      <dsp:nvSpPr>
        <dsp:cNvPr id="0" name=""/>
        <dsp:cNvSpPr/>
      </dsp:nvSpPr>
      <dsp:spPr>
        <a:xfrm>
          <a:off x="1906778" y="1251409"/>
          <a:ext cx="1812390" cy="1668546"/>
        </a:xfrm>
        <a:prstGeom prst="roundRect">
          <a:avLst/>
        </a:prstGeom>
        <a:solidFill>
          <a:srgbClr val="4BACC6">
            <a:hueOff val="-3311292"/>
            <a:satOff val="13270"/>
            <a:lumOff val="2876"/>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solidFill>
                <a:sysClr val="window" lastClr="FFFFFF"/>
              </a:solidFill>
              <a:latin typeface="Calibri"/>
              <a:ea typeface="+mn-ea"/>
              <a:cs typeface="+mn-cs"/>
            </a:rPr>
            <a:t>Information &amp; Assistance</a:t>
          </a:r>
        </a:p>
      </dsp:txBody>
      <dsp:txXfrm>
        <a:off x="1988230" y="1332861"/>
        <a:ext cx="1649486" cy="1505642"/>
      </dsp:txXfrm>
    </dsp:sp>
    <dsp:sp modelId="{97C5DC38-5CAE-4A77-9E2E-FF0A7AD7CC30}">
      <dsp:nvSpPr>
        <dsp:cNvPr id="0" name=""/>
        <dsp:cNvSpPr/>
      </dsp:nvSpPr>
      <dsp:spPr>
        <a:xfrm>
          <a:off x="3809788" y="1251409"/>
          <a:ext cx="1812390" cy="1668546"/>
        </a:xfrm>
        <a:prstGeom prst="roundRect">
          <a:avLst/>
        </a:prstGeom>
        <a:solidFill>
          <a:srgbClr val="4BACC6">
            <a:hueOff val="-6622584"/>
            <a:satOff val="26541"/>
            <a:lumOff val="5752"/>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solidFill>
                <a:sysClr val="window" lastClr="FFFFFF"/>
              </a:solidFill>
              <a:latin typeface="Calibri"/>
              <a:ea typeface="+mn-ea"/>
              <a:cs typeface="+mn-cs"/>
            </a:rPr>
            <a:t>Person-Centered Counseling</a:t>
          </a:r>
          <a:endParaRPr lang="en-US" sz="1800" kern="1200" dirty="0">
            <a:solidFill>
              <a:sysClr val="window" lastClr="FFFFFF"/>
            </a:solidFill>
            <a:latin typeface="Calibri"/>
            <a:ea typeface="+mn-ea"/>
            <a:cs typeface="+mn-cs"/>
          </a:endParaRPr>
        </a:p>
      </dsp:txBody>
      <dsp:txXfrm>
        <a:off x="3891240" y="1332861"/>
        <a:ext cx="1649486" cy="1505642"/>
      </dsp:txXfrm>
    </dsp:sp>
    <dsp:sp modelId="{04B6572D-DDD7-4699-972A-BB37DAEC660E}">
      <dsp:nvSpPr>
        <dsp:cNvPr id="0" name=""/>
        <dsp:cNvSpPr/>
      </dsp:nvSpPr>
      <dsp:spPr>
        <a:xfrm>
          <a:off x="5712798" y="1251409"/>
          <a:ext cx="1812390" cy="1668546"/>
        </a:xfrm>
        <a:prstGeom prst="roundRect">
          <a:avLst/>
        </a:prstGeom>
        <a:solidFill>
          <a:srgbClr val="4BACC6">
            <a:hueOff val="-9933876"/>
            <a:satOff val="39811"/>
            <a:lumOff val="8628"/>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solidFill>
                <a:sysClr val="window" lastClr="FFFFFF"/>
              </a:solidFill>
              <a:latin typeface="Calibri"/>
              <a:ea typeface="+mn-ea"/>
              <a:cs typeface="+mn-cs"/>
            </a:rPr>
            <a:t>Support/Service Coordination – Care Management</a:t>
          </a:r>
          <a:endParaRPr lang="en-US" sz="1800" kern="1200" dirty="0">
            <a:solidFill>
              <a:sysClr val="window" lastClr="FFFFFF"/>
            </a:solidFill>
            <a:latin typeface="Calibri"/>
            <a:ea typeface="+mn-ea"/>
            <a:cs typeface="+mn-cs"/>
          </a:endParaRPr>
        </a:p>
      </dsp:txBody>
      <dsp:txXfrm>
        <a:off x="5794250" y="1332861"/>
        <a:ext cx="1649486" cy="15056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793E1-AD13-4418-9FCA-EE362AEADFC3}">
      <dsp:nvSpPr>
        <dsp:cNvPr id="0" name=""/>
        <dsp:cNvSpPr/>
      </dsp:nvSpPr>
      <dsp:spPr>
        <a:xfrm>
          <a:off x="7233" y="1614418"/>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en-US" sz="4700" kern="1200" dirty="0" smtClean="0"/>
            <a:t>I &amp; R/A</a:t>
          </a:r>
          <a:endParaRPr lang="en-US" sz="4700" kern="1200" dirty="0"/>
        </a:p>
      </dsp:txBody>
      <dsp:txXfrm>
        <a:off x="45225" y="1652410"/>
        <a:ext cx="2085893" cy="1221142"/>
      </dsp:txXfrm>
    </dsp:sp>
    <dsp:sp modelId="{82E980DE-908C-4C21-A5B4-C2D716A14355}">
      <dsp:nvSpPr>
        <dsp:cNvPr id="0" name=""/>
        <dsp:cNvSpPr/>
      </dsp:nvSpPr>
      <dsp:spPr>
        <a:xfrm>
          <a:off x="2385298" y="1994908"/>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2385298" y="2102137"/>
        <a:ext cx="320822" cy="321687"/>
      </dsp:txXfrm>
    </dsp:sp>
    <dsp:sp modelId="{3EE41AEF-4E7E-4A4E-B1BA-55C3A19BC822}">
      <dsp:nvSpPr>
        <dsp:cNvPr id="0" name=""/>
        <dsp:cNvSpPr/>
      </dsp:nvSpPr>
      <dsp:spPr>
        <a:xfrm>
          <a:off x="3033861" y="1614418"/>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en-US" sz="4700" kern="1200" dirty="0" smtClean="0"/>
            <a:t>PCC</a:t>
          </a:r>
          <a:endParaRPr lang="en-US" sz="4700" kern="1200" dirty="0"/>
        </a:p>
      </dsp:txBody>
      <dsp:txXfrm>
        <a:off x="3071853" y="1652410"/>
        <a:ext cx="2085893" cy="1221142"/>
      </dsp:txXfrm>
    </dsp:sp>
    <dsp:sp modelId="{15309690-55F4-4722-9D23-30919139002C}">
      <dsp:nvSpPr>
        <dsp:cNvPr id="0" name=""/>
        <dsp:cNvSpPr/>
      </dsp:nvSpPr>
      <dsp:spPr>
        <a:xfrm>
          <a:off x="5411926" y="1994908"/>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5411926" y="2102137"/>
        <a:ext cx="320822" cy="321687"/>
      </dsp:txXfrm>
    </dsp:sp>
    <dsp:sp modelId="{4C688E2A-A449-4416-A813-4C102CE5446D}">
      <dsp:nvSpPr>
        <dsp:cNvPr id="0" name=""/>
        <dsp:cNvSpPr/>
      </dsp:nvSpPr>
      <dsp:spPr>
        <a:xfrm>
          <a:off x="6060489" y="1614418"/>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en-US" sz="4700" kern="1200" dirty="0" smtClean="0"/>
            <a:t>LOCA</a:t>
          </a:r>
          <a:endParaRPr lang="en-US" sz="4700" kern="1200" dirty="0"/>
        </a:p>
      </dsp:txBody>
      <dsp:txXfrm>
        <a:off x="6098481" y="1652410"/>
        <a:ext cx="2085893" cy="12211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793E1-AD13-4418-9FCA-EE362AEADFC3}">
      <dsp:nvSpPr>
        <dsp:cNvPr id="0" name=""/>
        <dsp:cNvSpPr/>
      </dsp:nvSpPr>
      <dsp:spPr>
        <a:xfrm>
          <a:off x="7233" y="1614418"/>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n-US" sz="4100" kern="1200" dirty="0" smtClean="0"/>
            <a:t>I &amp; R/A</a:t>
          </a:r>
          <a:endParaRPr lang="en-US" sz="4100" kern="1200" dirty="0"/>
        </a:p>
      </dsp:txBody>
      <dsp:txXfrm>
        <a:off x="45225" y="1652410"/>
        <a:ext cx="2085893" cy="1221142"/>
      </dsp:txXfrm>
    </dsp:sp>
    <dsp:sp modelId="{82E980DE-908C-4C21-A5B4-C2D716A14355}">
      <dsp:nvSpPr>
        <dsp:cNvPr id="0" name=""/>
        <dsp:cNvSpPr/>
      </dsp:nvSpPr>
      <dsp:spPr>
        <a:xfrm>
          <a:off x="2385298" y="1994908"/>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2385298" y="2102137"/>
        <a:ext cx="320822" cy="321687"/>
      </dsp:txXfrm>
    </dsp:sp>
    <dsp:sp modelId="{3EE41AEF-4E7E-4A4E-B1BA-55C3A19BC822}">
      <dsp:nvSpPr>
        <dsp:cNvPr id="0" name=""/>
        <dsp:cNvSpPr/>
      </dsp:nvSpPr>
      <dsp:spPr>
        <a:xfrm>
          <a:off x="3033861" y="1614418"/>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n-US" sz="4100" kern="1200" dirty="0" smtClean="0"/>
            <a:t>PCC</a:t>
          </a:r>
          <a:endParaRPr lang="en-US" sz="4100" kern="1200" dirty="0"/>
        </a:p>
      </dsp:txBody>
      <dsp:txXfrm>
        <a:off x="3071853" y="1652410"/>
        <a:ext cx="2085893" cy="1221142"/>
      </dsp:txXfrm>
    </dsp:sp>
    <dsp:sp modelId="{15309690-55F4-4722-9D23-30919139002C}">
      <dsp:nvSpPr>
        <dsp:cNvPr id="0" name=""/>
        <dsp:cNvSpPr/>
      </dsp:nvSpPr>
      <dsp:spPr>
        <a:xfrm>
          <a:off x="5411926" y="1994908"/>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5411926" y="2102137"/>
        <a:ext cx="320822" cy="321687"/>
      </dsp:txXfrm>
    </dsp:sp>
    <dsp:sp modelId="{4C688E2A-A449-4416-A813-4C102CE5446D}">
      <dsp:nvSpPr>
        <dsp:cNvPr id="0" name=""/>
        <dsp:cNvSpPr/>
      </dsp:nvSpPr>
      <dsp:spPr>
        <a:xfrm>
          <a:off x="6060489" y="1614418"/>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n-US" sz="4100" kern="1200" dirty="0" smtClean="0"/>
            <a:t>APPRISE</a:t>
          </a:r>
          <a:endParaRPr lang="en-US" sz="4100" kern="1200" dirty="0"/>
        </a:p>
      </dsp:txBody>
      <dsp:txXfrm>
        <a:off x="6098481" y="1652410"/>
        <a:ext cx="2085893" cy="12211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793E1-AD13-4418-9FCA-EE362AEADFC3}">
      <dsp:nvSpPr>
        <dsp:cNvPr id="0" name=""/>
        <dsp:cNvSpPr/>
      </dsp:nvSpPr>
      <dsp:spPr>
        <a:xfrm>
          <a:off x="7233" y="1614418"/>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I &amp; R/A</a:t>
          </a:r>
          <a:endParaRPr lang="en-US" sz="3400" kern="1200" dirty="0"/>
        </a:p>
      </dsp:txBody>
      <dsp:txXfrm>
        <a:off x="45225" y="1652410"/>
        <a:ext cx="2085893" cy="1221142"/>
      </dsp:txXfrm>
    </dsp:sp>
    <dsp:sp modelId="{82E980DE-908C-4C21-A5B4-C2D716A14355}">
      <dsp:nvSpPr>
        <dsp:cNvPr id="0" name=""/>
        <dsp:cNvSpPr/>
      </dsp:nvSpPr>
      <dsp:spPr>
        <a:xfrm>
          <a:off x="2385298" y="1994908"/>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2385298" y="2102137"/>
        <a:ext cx="320822" cy="321687"/>
      </dsp:txXfrm>
    </dsp:sp>
    <dsp:sp modelId="{3EE41AEF-4E7E-4A4E-B1BA-55C3A19BC822}">
      <dsp:nvSpPr>
        <dsp:cNvPr id="0" name=""/>
        <dsp:cNvSpPr/>
      </dsp:nvSpPr>
      <dsp:spPr>
        <a:xfrm>
          <a:off x="3033861" y="1614418"/>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Multiple Needs</a:t>
          </a:r>
          <a:endParaRPr lang="en-US" sz="3400" kern="1200" dirty="0"/>
        </a:p>
      </dsp:txBody>
      <dsp:txXfrm>
        <a:off x="3071853" y="1652410"/>
        <a:ext cx="2085893" cy="1221142"/>
      </dsp:txXfrm>
    </dsp:sp>
    <dsp:sp modelId="{15309690-55F4-4722-9D23-30919139002C}">
      <dsp:nvSpPr>
        <dsp:cNvPr id="0" name=""/>
        <dsp:cNvSpPr/>
      </dsp:nvSpPr>
      <dsp:spPr>
        <a:xfrm>
          <a:off x="5411926" y="1994908"/>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5411926" y="2102137"/>
        <a:ext cx="320822" cy="321687"/>
      </dsp:txXfrm>
    </dsp:sp>
    <dsp:sp modelId="{4C688E2A-A449-4416-A813-4C102CE5446D}">
      <dsp:nvSpPr>
        <dsp:cNvPr id="0" name=""/>
        <dsp:cNvSpPr/>
      </dsp:nvSpPr>
      <dsp:spPr>
        <a:xfrm>
          <a:off x="6060489" y="1614418"/>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PCC</a:t>
          </a:r>
          <a:endParaRPr lang="en-US" sz="3400" kern="1200" dirty="0"/>
        </a:p>
      </dsp:txBody>
      <dsp:txXfrm>
        <a:off x="6098481" y="1652410"/>
        <a:ext cx="2085893" cy="12211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793E1-AD13-4418-9FCA-EE362AEADFC3}">
      <dsp:nvSpPr>
        <dsp:cNvPr id="0" name=""/>
        <dsp:cNvSpPr/>
      </dsp:nvSpPr>
      <dsp:spPr>
        <a:xfrm>
          <a:off x="7233" y="1614418"/>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IEB</a:t>
          </a:r>
          <a:endParaRPr lang="en-US" sz="3200" kern="1200" dirty="0"/>
        </a:p>
      </dsp:txBody>
      <dsp:txXfrm>
        <a:off x="45225" y="1652410"/>
        <a:ext cx="2085893" cy="1221142"/>
      </dsp:txXfrm>
    </dsp:sp>
    <dsp:sp modelId="{82E980DE-908C-4C21-A5B4-C2D716A14355}">
      <dsp:nvSpPr>
        <dsp:cNvPr id="0" name=""/>
        <dsp:cNvSpPr/>
      </dsp:nvSpPr>
      <dsp:spPr>
        <a:xfrm>
          <a:off x="2385298" y="1994908"/>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2385298" y="2102137"/>
        <a:ext cx="320822" cy="321687"/>
      </dsp:txXfrm>
    </dsp:sp>
    <dsp:sp modelId="{3EE41AEF-4E7E-4A4E-B1BA-55C3A19BC822}">
      <dsp:nvSpPr>
        <dsp:cNvPr id="0" name=""/>
        <dsp:cNvSpPr/>
      </dsp:nvSpPr>
      <dsp:spPr>
        <a:xfrm>
          <a:off x="3033861" y="1614418"/>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Pa Link Call Center</a:t>
          </a:r>
          <a:endParaRPr lang="en-US" sz="3200" kern="1200" dirty="0"/>
        </a:p>
      </dsp:txBody>
      <dsp:txXfrm>
        <a:off x="3071853" y="1652410"/>
        <a:ext cx="2085893" cy="1221142"/>
      </dsp:txXfrm>
    </dsp:sp>
    <dsp:sp modelId="{15309690-55F4-4722-9D23-30919139002C}">
      <dsp:nvSpPr>
        <dsp:cNvPr id="0" name=""/>
        <dsp:cNvSpPr/>
      </dsp:nvSpPr>
      <dsp:spPr>
        <a:xfrm>
          <a:off x="5411926" y="1994908"/>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5411926" y="2102137"/>
        <a:ext cx="320822" cy="321687"/>
      </dsp:txXfrm>
    </dsp:sp>
    <dsp:sp modelId="{4C688E2A-A449-4416-A813-4C102CE5446D}">
      <dsp:nvSpPr>
        <dsp:cNvPr id="0" name=""/>
        <dsp:cNvSpPr/>
      </dsp:nvSpPr>
      <dsp:spPr>
        <a:xfrm>
          <a:off x="6060489" y="1614418"/>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PCC</a:t>
          </a:r>
          <a:endParaRPr lang="en-US" sz="3200" kern="1200" dirty="0"/>
        </a:p>
      </dsp:txBody>
      <dsp:txXfrm>
        <a:off x="6098481" y="1652410"/>
        <a:ext cx="2085893" cy="12211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793E1-AD13-4418-9FCA-EE362AEADFC3}">
      <dsp:nvSpPr>
        <dsp:cNvPr id="0" name=""/>
        <dsp:cNvSpPr/>
      </dsp:nvSpPr>
      <dsp:spPr>
        <a:xfrm>
          <a:off x="7233" y="1614418"/>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OPTIONS Program</a:t>
          </a:r>
          <a:endParaRPr lang="en-US" sz="3400" kern="1200" dirty="0"/>
        </a:p>
      </dsp:txBody>
      <dsp:txXfrm>
        <a:off x="45225" y="1652410"/>
        <a:ext cx="2085893" cy="1221142"/>
      </dsp:txXfrm>
    </dsp:sp>
    <dsp:sp modelId="{82E980DE-908C-4C21-A5B4-C2D716A14355}">
      <dsp:nvSpPr>
        <dsp:cNvPr id="0" name=""/>
        <dsp:cNvSpPr/>
      </dsp:nvSpPr>
      <dsp:spPr>
        <a:xfrm>
          <a:off x="2385298" y="1994908"/>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2385298" y="2102137"/>
        <a:ext cx="320822" cy="321687"/>
      </dsp:txXfrm>
    </dsp:sp>
    <dsp:sp modelId="{3EE41AEF-4E7E-4A4E-B1BA-55C3A19BC822}">
      <dsp:nvSpPr>
        <dsp:cNvPr id="0" name=""/>
        <dsp:cNvSpPr/>
      </dsp:nvSpPr>
      <dsp:spPr>
        <a:xfrm>
          <a:off x="3033861" y="1614418"/>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Change in Need</a:t>
          </a:r>
          <a:endParaRPr lang="en-US" sz="3400" kern="1200" dirty="0"/>
        </a:p>
      </dsp:txBody>
      <dsp:txXfrm>
        <a:off x="3071853" y="1652410"/>
        <a:ext cx="2085893" cy="1221142"/>
      </dsp:txXfrm>
    </dsp:sp>
    <dsp:sp modelId="{15309690-55F4-4722-9D23-30919139002C}">
      <dsp:nvSpPr>
        <dsp:cNvPr id="0" name=""/>
        <dsp:cNvSpPr/>
      </dsp:nvSpPr>
      <dsp:spPr>
        <a:xfrm>
          <a:off x="5411926" y="1994908"/>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5411926" y="2102137"/>
        <a:ext cx="320822" cy="321687"/>
      </dsp:txXfrm>
    </dsp:sp>
    <dsp:sp modelId="{4C688E2A-A449-4416-A813-4C102CE5446D}">
      <dsp:nvSpPr>
        <dsp:cNvPr id="0" name=""/>
        <dsp:cNvSpPr/>
      </dsp:nvSpPr>
      <dsp:spPr>
        <a:xfrm>
          <a:off x="6060489" y="1614418"/>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PCC</a:t>
          </a:r>
          <a:endParaRPr lang="en-US" sz="3400" kern="1200" dirty="0"/>
        </a:p>
      </dsp:txBody>
      <dsp:txXfrm>
        <a:off x="6098481" y="1652410"/>
        <a:ext cx="2085893" cy="122114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793E1-AD13-4418-9FCA-EE362AEADFC3}">
      <dsp:nvSpPr>
        <dsp:cNvPr id="0" name=""/>
        <dsp:cNvSpPr/>
      </dsp:nvSpPr>
      <dsp:spPr>
        <a:xfrm>
          <a:off x="7233" y="1614418"/>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APPRISE</a:t>
          </a:r>
          <a:endParaRPr lang="en-US" sz="3400" kern="1200" dirty="0"/>
        </a:p>
      </dsp:txBody>
      <dsp:txXfrm>
        <a:off x="45225" y="1652410"/>
        <a:ext cx="2085893" cy="1221142"/>
      </dsp:txXfrm>
    </dsp:sp>
    <dsp:sp modelId="{82E980DE-908C-4C21-A5B4-C2D716A14355}">
      <dsp:nvSpPr>
        <dsp:cNvPr id="0" name=""/>
        <dsp:cNvSpPr/>
      </dsp:nvSpPr>
      <dsp:spPr>
        <a:xfrm>
          <a:off x="2385298" y="1994908"/>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2385298" y="2102137"/>
        <a:ext cx="320822" cy="321687"/>
      </dsp:txXfrm>
    </dsp:sp>
    <dsp:sp modelId="{3EE41AEF-4E7E-4A4E-B1BA-55C3A19BC822}">
      <dsp:nvSpPr>
        <dsp:cNvPr id="0" name=""/>
        <dsp:cNvSpPr/>
      </dsp:nvSpPr>
      <dsp:spPr>
        <a:xfrm>
          <a:off x="3033861" y="1614418"/>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Multiple Needs</a:t>
          </a:r>
          <a:endParaRPr lang="en-US" sz="3400" kern="1200" dirty="0"/>
        </a:p>
      </dsp:txBody>
      <dsp:txXfrm>
        <a:off x="3071853" y="1652410"/>
        <a:ext cx="2085893" cy="1221142"/>
      </dsp:txXfrm>
    </dsp:sp>
    <dsp:sp modelId="{15309690-55F4-4722-9D23-30919139002C}">
      <dsp:nvSpPr>
        <dsp:cNvPr id="0" name=""/>
        <dsp:cNvSpPr/>
      </dsp:nvSpPr>
      <dsp:spPr>
        <a:xfrm>
          <a:off x="5411926" y="1994908"/>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5411926" y="2102137"/>
        <a:ext cx="320822" cy="321687"/>
      </dsp:txXfrm>
    </dsp:sp>
    <dsp:sp modelId="{4C688E2A-A449-4416-A813-4C102CE5446D}">
      <dsp:nvSpPr>
        <dsp:cNvPr id="0" name=""/>
        <dsp:cNvSpPr/>
      </dsp:nvSpPr>
      <dsp:spPr>
        <a:xfrm>
          <a:off x="6060489" y="1614418"/>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PCC</a:t>
          </a:r>
          <a:endParaRPr lang="en-US" sz="3400" kern="1200" dirty="0"/>
        </a:p>
      </dsp:txBody>
      <dsp:txXfrm>
        <a:off x="6098481" y="1652410"/>
        <a:ext cx="2085893" cy="122114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3630BB-585E-4CF4-B231-B3D88E8E0C53}">
      <dsp:nvSpPr>
        <dsp:cNvPr id="0" name=""/>
        <dsp:cNvSpPr/>
      </dsp:nvSpPr>
      <dsp:spPr>
        <a:xfrm>
          <a:off x="1051559" y="0"/>
          <a:ext cx="5958840" cy="32512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41D0FE3-88E5-4188-8460-8F1B41BF42E5}">
      <dsp:nvSpPr>
        <dsp:cNvPr id="0" name=""/>
        <dsp:cNvSpPr/>
      </dsp:nvSpPr>
      <dsp:spPr>
        <a:xfrm>
          <a:off x="7530" y="996713"/>
          <a:ext cx="2256472" cy="1300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Lead</a:t>
          </a:r>
          <a:endParaRPr lang="en-US" sz="3200" kern="1200" dirty="0"/>
        </a:p>
      </dsp:txBody>
      <dsp:txXfrm>
        <a:off x="71014" y="1060197"/>
        <a:ext cx="2129504" cy="1173512"/>
      </dsp:txXfrm>
    </dsp:sp>
    <dsp:sp modelId="{700E1D9F-A492-4449-9329-404DBD994D75}">
      <dsp:nvSpPr>
        <dsp:cNvPr id="0" name=""/>
        <dsp:cNvSpPr/>
      </dsp:nvSpPr>
      <dsp:spPr>
        <a:xfrm>
          <a:off x="2376963" y="975360"/>
          <a:ext cx="2256472" cy="1300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Regional Coordinator</a:t>
          </a:r>
          <a:endParaRPr lang="en-US" sz="3000" kern="1200" dirty="0"/>
        </a:p>
      </dsp:txBody>
      <dsp:txXfrm>
        <a:off x="2440447" y="1038844"/>
        <a:ext cx="2129504" cy="1173512"/>
      </dsp:txXfrm>
    </dsp:sp>
    <dsp:sp modelId="{CE77202C-880D-4C73-8196-9FEFDA5862E7}">
      <dsp:nvSpPr>
        <dsp:cNvPr id="0" name=""/>
        <dsp:cNvSpPr/>
      </dsp:nvSpPr>
      <dsp:spPr>
        <a:xfrm>
          <a:off x="4746396" y="975360"/>
          <a:ext cx="2256472" cy="1300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Project Manager</a:t>
          </a:r>
          <a:endParaRPr lang="en-US" sz="3000" kern="1200" dirty="0"/>
        </a:p>
      </dsp:txBody>
      <dsp:txXfrm>
        <a:off x="4809880" y="1038844"/>
        <a:ext cx="2129504" cy="117351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2AA41F-826E-47DA-9B59-A9C64940E3E6}" type="datetimeFigureOut">
              <a:rPr lang="en-US" smtClean="0"/>
              <a:t>12/11/2017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289877-75A3-4DF9-BD49-36FAA5C97DB4}" type="slidenum">
              <a:rPr lang="en-US" smtClean="0"/>
              <a:t>‹#›</a:t>
            </a:fld>
            <a:endParaRPr lang="en-US"/>
          </a:p>
        </p:txBody>
      </p:sp>
    </p:spTree>
    <p:extLst>
      <p:ext uri="{BB962C8B-B14F-4D97-AF65-F5344CB8AC3E}">
        <p14:creationId xmlns:p14="http://schemas.microsoft.com/office/powerpoint/2010/main" val="3551214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Narrow" pitchFamily="34" charset="0"/>
              </a:defRPr>
            </a:lvl1pPr>
            <a:lvl2pPr marL="742950" indent="-285750" eaLnBrk="0" hangingPunct="0">
              <a:defRPr sz="3200">
                <a:solidFill>
                  <a:schemeClr val="tx1"/>
                </a:solidFill>
                <a:latin typeface="Arial Narrow" pitchFamily="34" charset="0"/>
              </a:defRPr>
            </a:lvl2pPr>
            <a:lvl3pPr marL="1143000" indent="-228600" eaLnBrk="0" hangingPunct="0">
              <a:defRPr sz="3200">
                <a:solidFill>
                  <a:schemeClr val="tx1"/>
                </a:solidFill>
                <a:latin typeface="Arial Narrow" pitchFamily="34" charset="0"/>
              </a:defRPr>
            </a:lvl3pPr>
            <a:lvl4pPr marL="1600200" indent="-228600" eaLnBrk="0" hangingPunct="0">
              <a:defRPr sz="3200">
                <a:solidFill>
                  <a:schemeClr val="tx1"/>
                </a:solidFill>
                <a:latin typeface="Arial Narrow" pitchFamily="34" charset="0"/>
              </a:defRPr>
            </a:lvl4pPr>
            <a:lvl5pPr marL="2057400" indent="-228600" eaLnBrk="0" hangingPunct="0">
              <a:defRPr sz="3200">
                <a:solidFill>
                  <a:schemeClr val="tx1"/>
                </a:solidFill>
                <a:latin typeface="Arial Narrow" pitchFamily="34" charset="0"/>
              </a:defRPr>
            </a:lvl5pPr>
            <a:lvl6pPr marL="2514600" indent="-228600" eaLnBrk="0" fontAlgn="base" hangingPunct="0">
              <a:spcBef>
                <a:spcPct val="0"/>
              </a:spcBef>
              <a:spcAft>
                <a:spcPct val="0"/>
              </a:spcAft>
              <a:defRPr sz="3200">
                <a:solidFill>
                  <a:schemeClr val="tx1"/>
                </a:solidFill>
                <a:latin typeface="Arial Narrow" pitchFamily="34" charset="0"/>
              </a:defRPr>
            </a:lvl6pPr>
            <a:lvl7pPr marL="2971800" indent="-228600" eaLnBrk="0" fontAlgn="base" hangingPunct="0">
              <a:spcBef>
                <a:spcPct val="0"/>
              </a:spcBef>
              <a:spcAft>
                <a:spcPct val="0"/>
              </a:spcAft>
              <a:defRPr sz="3200">
                <a:solidFill>
                  <a:schemeClr val="tx1"/>
                </a:solidFill>
                <a:latin typeface="Arial Narrow" pitchFamily="34" charset="0"/>
              </a:defRPr>
            </a:lvl7pPr>
            <a:lvl8pPr marL="3429000" indent="-228600" eaLnBrk="0" fontAlgn="base" hangingPunct="0">
              <a:spcBef>
                <a:spcPct val="0"/>
              </a:spcBef>
              <a:spcAft>
                <a:spcPct val="0"/>
              </a:spcAft>
              <a:defRPr sz="3200">
                <a:solidFill>
                  <a:schemeClr val="tx1"/>
                </a:solidFill>
                <a:latin typeface="Arial Narrow" pitchFamily="34" charset="0"/>
              </a:defRPr>
            </a:lvl8pPr>
            <a:lvl9pPr marL="3886200" indent="-228600" eaLnBrk="0" fontAlgn="base" hangingPunct="0">
              <a:spcBef>
                <a:spcPct val="0"/>
              </a:spcBef>
              <a:spcAft>
                <a:spcPct val="0"/>
              </a:spcAft>
              <a:defRPr sz="3200">
                <a:solidFill>
                  <a:schemeClr val="tx1"/>
                </a:solidFill>
                <a:latin typeface="Arial Narrow" pitchFamily="34" charset="0"/>
              </a:defRPr>
            </a:lvl9pPr>
          </a:lstStyle>
          <a:p>
            <a:pPr eaLnBrk="1" hangingPunct="1"/>
            <a:fld id="{152C50DD-98DC-4985-B6BB-531EEFD92527}" type="slidenum">
              <a:rPr lang="en-US" sz="1200" smtClean="0">
                <a:latin typeface="Arial" charset="0"/>
              </a:rPr>
              <a:pPr eaLnBrk="1" hangingPunct="1"/>
              <a:t>2</a:t>
            </a:fld>
            <a:endParaRPr lang="en-US" sz="1200" smtClean="0">
              <a:latin typeface="Arial" charset="0"/>
            </a:endParaRPr>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403152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17899C-E23F-45C3-8645-9A60BD2E9B0C}"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27F36-89C9-485F-B335-ABFD3D83D879}" type="slidenum">
              <a:rPr lang="en-US" smtClean="0"/>
              <a:t>‹#›</a:t>
            </a:fld>
            <a:endParaRPr lang="en-US"/>
          </a:p>
        </p:txBody>
      </p:sp>
    </p:spTree>
    <p:extLst>
      <p:ext uri="{BB962C8B-B14F-4D97-AF65-F5344CB8AC3E}">
        <p14:creationId xmlns:p14="http://schemas.microsoft.com/office/powerpoint/2010/main" val="1620142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17899C-E23F-45C3-8645-9A60BD2E9B0C}"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27F36-89C9-485F-B335-ABFD3D83D879}" type="slidenum">
              <a:rPr lang="en-US" smtClean="0"/>
              <a:t>‹#›</a:t>
            </a:fld>
            <a:endParaRPr lang="en-US"/>
          </a:p>
        </p:txBody>
      </p:sp>
    </p:spTree>
    <p:extLst>
      <p:ext uri="{BB962C8B-B14F-4D97-AF65-F5344CB8AC3E}">
        <p14:creationId xmlns:p14="http://schemas.microsoft.com/office/powerpoint/2010/main" val="857172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17899C-E23F-45C3-8645-9A60BD2E9B0C}"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27F36-89C9-485F-B335-ABFD3D83D879}" type="slidenum">
              <a:rPr lang="en-US" smtClean="0"/>
              <a:t>‹#›</a:t>
            </a:fld>
            <a:endParaRPr lang="en-US"/>
          </a:p>
        </p:txBody>
      </p:sp>
    </p:spTree>
    <p:extLst>
      <p:ext uri="{BB962C8B-B14F-4D97-AF65-F5344CB8AC3E}">
        <p14:creationId xmlns:p14="http://schemas.microsoft.com/office/powerpoint/2010/main" val="908846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17899C-E23F-45C3-8645-9A60BD2E9B0C}"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27F36-89C9-485F-B335-ABFD3D83D879}" type="slidenum">
              <a:rPr lang="en-US" smtClean="0"/>
              <a:t>‹#›</a:t>
            </a:fld>
            <a:endParaRPr lang="en-US"/>
          </a:p>
        </p:txBody>
      </p:sp>
    </p:spTree>
    <p:extLst>
      <p:ext uri="{BB962C8B-B14F-4D97-AF65-F5344CB8AC3E}">
        <p14:creationId xmlns:p14="http://schemas.microsoft.com/office/powerpoint/2010/main" val="1273611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517899C-E23F-45C3-8645-9A60BD2E9B0C}"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27F36-89C9-485F-B335-ABFD3D83D879}" type="slidenum">
              <a:rPr lang="en-US" smtClean="0"/>
              <a:t>‹#›</a:t>
            </a:fld>
            <a:endParaRPr lang="en-US"/>
          </a:p>
        </p:txBody>
      </p:sp>
    </p:spTree>
    <p:extLst>
      <p:ext uri="{BB962C8B-B14F-4D97-AF65-F5344CB8AC3E}">
        <p14:creationId xmlns:p14="http://schemas.microsoft.com/office/powerpoint/2010/main" val="2545873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17899C-E23F-45C3-8645-9A60BD2E9B0C}" type="datetimeFigureOut">
              <a:rPr lang="en-US" smtClean="0"/>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927F36-89C9-485F-B335-ABFD3D83D879}" type="slidenum">
              <a:rPr lang="en-US" smtClean="0"/>
              <a:t>‹#›</a:t>
            </a:fld>
            <a:endParaRPr lang="en-US"/>
          </a:p>
        </p:txBody>
      </p:sp>
    </p:spTree>
    <p:extLst>
      <p:ext uri="{BB962C8B-B14F-4D97-AF65-F5344CB8AC3E}">
        <p14:creationId xmlns:p14="http://schemas.microsoft.com/office/powerpoint/2010/main" val="2399834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17899C-E23F-45C3-8645-9A60BD2E9B0C}" type="datetimeFigureOut">
              <a:rPr lang="en-US" smtClean="0"/>
              <a:t>12/11/2017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927F36-89C9-485F-B335-ABFD3D83D879}" type="slidenum">
              <a:rPr lang="en-US" smtClean="0"/>
              <a:t>‹#›</a:t>
            </a:fld>
            <a:endParaRPr lang="en-US"/>
          </a:p>
        </p:txBody>
      </p:sp>
    </p:spTree>
    <p:extLst>
      <p:ext uri="{BB962C8B-B14F-4D97-AF65-F5344CB8AC3E}">
        <p14:creationId xmlns:p14="http://schemas.microsoft.com/office/powerpoint/2010/main" val="2426822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17899C-E23F-45C3-8645-9A60BD2E9B0C}" type="datetimeFigureOut">
              <a:rPr lang="en-US" smtClean="0"/>
              <a:t>12/11/2017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927F36-89C9-485F-B335-ABFD3D83D879}" type="slidenum">
              <a:rPr lang="en-US" smtClean="0"/>
              <a:t>‹#›</a:t>
            </a:fld>
            <a:endParaRPr lang="en-US"/>
          </a:p>
        </p:txBody>
      </p:sp>
    </p:spTree>
    <p:extLst>
      <p:ext uri="{BB962C8B-B14F-4D97-AF65-F5344CB8AC3E}">
        <p14:creationId xmlns:p14="http://schemas.microsoft.com/office/powerpoint/2010/main" val="3301211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17899C-E23F-45C3-8645-9A60BD2E9B0C}" type="datetimeFigureOut">
              <a:rPr lang="en-US" smtClean="0"/>
              <a:t>12/11/2017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927F36-89C9-485F-B335-ABFD3D83D879}" type="slidenum">
              <a:rPr lang="en-US" smtClean="0"/>
              <a:t>‹#›</a:t>
            </a:fld>
            <a:endParaRPr lang="en-US"/>
          </a:p>
        </p:txBody>
      </p:sp>
    </p:spTree>
    <p:extLst>
      <p:ext uri="{BB962C8B-B14F-4D97-AF65-F5344CB8AC3E}">
        <p14:creationId xmlns:p14="http://schemas.microsoft.com/office/powerpoint/2010/main" val="2881245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17899C-E23F-45C3-8645-9A60BD2E9B0C}" type="datetimeFigureOut">
              <a:rPr lang="en-US" smtClean="0"/>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927F36-89C9-485F-B335-ABFD3D83D879}" type="slidenum">
              <a:rPr lang="en-US" smtClean="0"/>
              <a:t>‹#›</a:t>
            </a:fld>
            <a:endParaRPr lang="en-US"/>
          </a:p>
        </p:txBody>
      </p:sp>
    </p:spTree>
    <p:extLst>
      <p:ext uri="{BB962C8B-B14F-4D97-AF65-F5344CB8AC3E}">
        <p14:creationId xmlns:p14="http://schemas.microsoft.com/office/powerpoint/2010/main" val="532795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17899C-E23F-45C3-8645-9A60BD2E9B0C}" type="datetimeFigureOut">
              <a:rPr lang="en-US" smtClean="0"/>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927F36-89C9-485F-B335-ABFD3D83D879}" type="slidenum">
              <a:rPr lang="en-US" smtClean="0"/>
              <a:t>‹#›</a:t>
            </a:fld>
            <a:endParaRPr lang="en-US"/>
          </a:p>
        </p:txBody>
      </p:sp>
    </p:spTree>
    <p:extLst>
      <p:ext uri="{BB962C8B-B14F-4D97-AF65-F5344CB8AC3E}">
        <p14:creationId xmlns:p14="http://schemas.microsoft.com/office/powerpoint/2010/main" val="1400163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17899C-E23F-45C3-8645-9A60BD2E9B0C}" type="datetimeFigureOut">
              <a:rPr lang="en-US" smtClean="0"/>
              <a:t>12/11/2017</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927F36-89C9-485F-B335-ABFD3D83D879}" type="slidenum">
              <a:rPr lang="en-US" smtClean="0"/>
              <a:t>‹#›</a:t>
            </a:fld>
            <a:endParaRPr lang="en-US"/>
          </a:p>
        </p:txBody>
      </p:sp>
    </p:spTree>
    <p:extLst>
      <p:ext uri="{BB962C8B-B14F-4D97-AF65-F5344CB8AC3E}">
        <p14:creationId xmlns:p14="http://schemas.microsoft.com/office/powerpoint/2010/main" val="22134320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363" y="0"/>
            <a:ext cx="11355571"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1524000" y="5562600"/>
            <a:ext cx="9144000" cy="457200"/>
          </a:xfrm>
        </p:spPr>
        <p:txBody>
          <a:bodyPr wrap="square" anchor="t" anchorCtr="0">
            <a:normAutofit/>
          </a:bodyPr>
          <a:lstStyle/>
          <a:p>
            <a:r>
              <a:rPr lang="en-US" sz="1600" i="1" dirty="0">
                <a:solidFill>
                  <a:schemeClr val="bg1"/>
                </a:solidFill>
                <a:latin typeface="Arial" panose="020B0604020202020204" pitchFamily="34" charset="0"/>
                <a:cs typeface="Arial" panose="020B0604020202020204" pitchFamily="34" charset="0"/>
              </a:rPr>
              <a:t>Person-Centered Counseling Documentation 11/28/16</a:t>
            </a:r>
          </a:p>
        </p:txBody>
      </p:sp>
    </p:spTree>
    <p:extLst>
      <p:ext uri="{BB962C8B-B14F-4D97-AF65-F5344CB8AC3E}">
        <p14:creationId xmlns:p14="http://schemas.microsoft.com/office/powerpoint/2010/main" val="180248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Defines the Need?</a:t>
            </a:r>
            <a:endParaRPr lang="en-US" dirty="0"/>
          </a:p>
        </p:txBody>
      </p:sp>
      <p:sp>
        <p:nvSpPr>
          <p:cNvPr id="3" name="Content Placeholder 2"/>
          <p:cNvSpPr>
            <a:spLocks noGrp="1"/>
          </p:cNvSpPr>
          <p:nvPr>
            <p:ph idx="1"/>
          </p:nvPr>
        </p:nvSpPr>
        <p:spPr/>
        <p:txBody>
          <a:bodyPr/>
          <a:lstStyle/>
          <a:p>
            <a:r>
              <a:rPr lang="en-US" dirty="0" smtClean="0"/>
              <a:t>Had a recent life-changing event</a:t>
            </a:r>
          </a:p>
          <a:p>
            <a:pPr lvl="1"/>
            <a:r>
              <a:rPr lang="en-US" dirty="0" smtClean="0"/>
              <a:t>Change or loss of caregiver</a:t>
            </a:r>
          </a:p>
          <a:p>
            <a:pPr lvl="1"/>
            <a:r>
              <a:rPr lang="en-US" dirty="0" smtClean="0"/>
              <a:t>Change in finances</a:t>
            </a:r>
          </a:p>
          <a:p>
            <a:r>
              <a:rPr lang="en-US" dirty="0" smtClean="0"/>
              <a:t>Had a recent change in health</a:t>
            </a:r>
          </a:p>
          <a:p>
            <a:r>
              <a:rPr lang="en-US" dirty="0" smtClean="0"/>
              <a:t>Has cognitive limitations</a:t>
            </a:r>
            <a:endParaRPr lang="en-US" dirty="0"/>
          </a:p>
        </p:txBody>
      </p:sp>
    </p:spTree>
    <p:extLst>
      <p:ext uri="{BB962C8B-B14F-4D97-AF65-F5344CB8AC3E}">
        <p14:creationId xmlns:p14="http://schemas.microsoft.com/office/powerpoint/2010/main" val="14273304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LTSS Needs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Housing</a:t>
            </a:r>
          </a:p>
          <a:p>
            <a:r>
              <a:rPr lang="en-US" dirty="0" smtClean="0"/>
              <a:t>Substance Abuse Support</a:t>
            </a:r>
          </a:p>
          <a:p>
            <a:r>
              <a:rPr lang="en-US" dirty="0" smtClean="0"/>
              <a:t>Peer Support</a:t>
            </a:r>
          </a:p>
          <a:p>
            <a:r>
              <a:rPr lang="en-US" dirty="0" smtClean="0"/>
              <a:t>Legal Resources</a:t>
            </a:r>
          </a:p>
          <a:p>
            <a:r>
              <a:rPr lang="en-US" dirty="0" smtClean="0"/>
              <a:t>Application Assistance</a:t>
            </a:r>
          </a:p>
          <a:p>
            <a:pPr lvl="1"/>
            <a:r>
              <a:rPr lang="en-US" dirty="0" smtClean="0"/>
              <a:t>Transportation</a:t>
            </a:r>
          </a:p>
          <a:p>
            <a:pPr lvl="1"/>
            <a:r>
              <a:rPr lang="en-US" dirty="0" smtClean="0"/>
              <a:t>LIHEAP</a:t>
            </a:r>
          </a:p>
          <a:p>
            <a:pPr lvl="1"/>
            <a:r>
              <a:rPr lang="en-US" dirty="0" smtClean="0"/>
              <a:t>SNAP</a:t>
            </a:r>
          </a:p>
          <a:p>
            <a:pPr lvl="1"/>
            <a:r>
              <a:rPr lang="en-US" dirty="0" smtClean="0"/>
              <a:t>PACE</a:t>
            </a:r>
            <a:endParaRPr lang="en-US" dirty="0"/>
          </a:p>
        </p:txBody>
      </p:sp>
    </p:spTree>
    <p:extLst>
      <p:ext uri="{BB962C8B-B14F-4D97-AF65-F5344CB8AC3E}">
        <p14:creationId xmlns:p14="http://schemas.microsoft.com/office/powerpoint/2010/main" val="8213780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Deciding Who is Appropriate for Person-Centered Counseling</a:t>
            </a:r>
            <a:endParaRPr lang="en-US" dirty="0"/>
          </a:p>
        </p:txBody>
      </p:sp>
      <p:sp>
        <p:nvSpPr>
          <p:cNvPr id="3" name="Content Placeholder 2"/>
          <p:cNvSpPr>
            <a:spLocks noGrp="1"/>
          </p:cNvSpPr>
          <p:nvPr>
            <p:ph idx="1"/>
          </p:nvPr>
        </p:nvSpPr>
        <p:spPr>
          <a:xfrm>
            <a:off x="1752600" y="1766367"/>
            <a:ext cx="8229600" cy="4525963"/>
          </a:xfrm>
        </p:spPr>
        <p:txBody>
          <a:bodyPr/>
          <a:lstStyle/>
          <a:p>
            <a:pPr marL="0" indent="0">
              <a:buNone/>
            </a:pPr>
            <a:r>
              <a:rPr lang="en-US" dirty="0" smtClean="0"/>
              <a:t> </a:t>
            </a:r>
            <a:endParaRPr lang="en-US" dirty="0"/>
          </a:p>
        </p:txBody>
      </p:sp>
      <p:sp>
        <p:nvSpPr>
          <p:cNvPr id="4" name="Rectangle 3"/>
          <p:cNvSpPr/>
          <p:nvPr/>
        </p:nvSpPr>
        <p:spPr>
          <a:xfrm>
            <a:off x="4449739" y="1576886"/>
            <a:ext cx="1447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Is the </a:t>
            </a:r>
            <a:r>
              <a:rPr lang="en-US" sz="1600" dirty="0" err="1"/>
              <a:t>indiv</a:t>
            </a:r>
            <a:r>
              <a:rPr lang="en-US" sz="1600" dirty="0"/>
              <a:t> in need calling?</a:t>
            </a:r>
          </a:p>
        </p:txBody>
      </p:sp>
      <p:sp>
        <p:nvSpPr>
          <p:cNvPr id="5" name="Rectangle 4"/>
          <p:cNvSpPr/>
          <p:nvPr/>
        </p:nvSpPr>
        <p:spPr>
          <a:xfrm>
            <a:off x="3962400" y="2719886"/>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Yes</a:t>
            </a:r>
          </a:p>
        </p:txBody>
      </p:sp>
      <p:sp>
        <p:nvSpPr>
          <p:cNvPr id="6" name="Rectangle 5"/>
          <p:cNvSpPr/>
          <p:nvPr/>
        </p:nvSpPr>
        <p:spPr>
          <a:xfrm>
            <a:off x="5543550" y="2719886"/>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7" name="Rectangle 6"/>
          <p:cNvSpPr/>
          <p:nvPr/>
        </p:nvSpPr>
        <p:spPr>
          <a:xfrm>
            <a:off x="7162800" y="2327771"/>
            <a:ext cx="2057400" cy="1333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Has the </a:t>
            </a:r>
            <a:r>
              <a:rPr lang="en-US" sz="1600" dirty="0" err="1"/>
              <a:t>indiv</a:t>
            </a:r>
            <a:r>
              <a:rPr lang="en-US" sz="1600" dirty="0"/>
              <a:t> in need been asked about their preferences and it is documented?</a:t>
            </a:r>
          </a:p>
        </p:txBody>
      </p:sp>
      <p:sp>
        <p:nvSpPr>
          <p:cNvPr id="8" name="Rectangle 7"/>
          <p:cNvSpPr/>
          <p:nvPr/>
        </p:nvSpPr>
        <p:spPr>
          <a:xfrm>
            <a:off x="6974006" y="3940106"/>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9" name="Rectangle 8"/>
          <p:cNvSpPr/>
          <p:nvPr/>
        </p:nvSpPr>
        <p:spPr>
          <a:xfrm>
            <a:off x="8953500" y="3934039"/>
            <a:ext cx="533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N</a:t>
            </a:r>
            <a:r>
              <a:rPr lang="en-US" sz="1600" dirty="0"/>
              <a:t>o</a:t>
            </a:r>
          </a:p>
        </p:txBody>
      </p:sp>
      <p:sp>
        <p:nvSpPr>
          <p:cNvPr id="10" name="Rectangle 9"/>
          <p:cNvSpPr/>
          <p:nvPr/>
        </p:nvSpPr>
        <p:spPr>
          <a:xfrm>
            <a:off x="2765093" y="3558086"/>
            <a:ext cx="17526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Does the </a:t>
            </a:r>
            <a:r>
              <a:rPr lang="en-US" dirty="0" err="1"/>
              <a:t>indiv</a:t>
            </a:r>
            <a:r>
              <a:rPr lang="en-US" dirty="0"/>
              <a:t>  have two or more LTSS needs?</a:t>
            </a:r>
          </a:p>
        </p:txBody>
      </p:sp>
      <p:sp>
        <p:nvSpPr>
          <p:cNvPr id="11" name="Rectangle 10"/>
          <p:cNvSpPr/>
          <p:nvPr/>
        </p:nvSpPr>
        <p:spPr>
          <a:xfrm>
            <a:off x="8382000" y="4762144"/>
            <a:ext cx="19050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This is not Person-Centered Counseling</a:t>
            </a:r>
          </a:p>
        </p:txBody>
      </p:sp>
      <p:sp>
        <p:nvSpPr>
          <p:cNvPr id="12" name="Rectangle 11"/>
          <p:cNvSpPr/>
          <p:nvPr/>
        </p:nvSpPr>
        <p:spPr>
          <a:xfrm>
            <a:off x="2171700" y="4929686"/>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13" name="Rectangle 12"/>
          <p:cNvSpPr/>
          <p:nvPr/>
        </p:nvSpPr>
        <p:spPr>
          <a:xfrm>
            <a:off x="4514850" y="4929686"/>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14" name="Rectangle 13"/>
          <p:cNvSpPr/>
          <p:nvPr/>
        </p:nvSpPr>
        <p:spPr>
          <a:xfrm>
            <a:off x="3086100" y="5576366"/>
            <a:ext cx="2667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Continue to the next page</a:t>
            </a:r>
          </a:p>
        </p:txBody>
      </p:sp>
      <p:cxnSp>
        <p:nvCxnSpPr>
          <p:cNvPr id="16" name="Straight Connector 15"/>
          <p:cNvCxnSpPr>
            <a:stCxn id="4" idx="2"/>
          </p:cNvCxnSpPr>
          <p:nvPr/>
        </p:nvCxnSpPr>
        <p:spPr>
          <a:xfrm>
            <a:off x="5173639" y="2338886"/>
            <a:ext cx="0" cy="5715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6" idx="1"/>
          </p:cNvCxnSpPr>
          <p:nvPr/>
        </p:nvCxnSpPr>
        <p:spPr>
          <a:xfrm>
            <a:off x="5124450" y="2910386"/>
            <a:ext cx="4191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5" idx="3"/>
          </p:cNvCxnSpPr>
          <p:nvPr/>
        </p:nvCxnSpPr>
        <p:spPr>
          <a:xfrm flipH="1">
            <a:off x="4572000" y="2910386"/>
            <a:ext cx="5715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6" idx="3"/>
          </p:cNvCxnSpPr>
          <p:nvPr/>
        </p:nvCxnSpPr>
        <p:spPr>
          <a:xfrm>
            <a:off x="6153150" y="2910386"/>
            <a:ext cx="9906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7" idx="2"/>
          </p:cNvCxnSpPr>
          <p:nvPr/>
        </p:nvCxnSpPr>
        <p:spPr>
          <a:xfrm>
            <a:off x="8191500" y="3661271"/>
            <a:ext cx="0" cy="4572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 name="Straight Connector 25"/>
          <p:cNvCxnSpPr>
            <a:endCxn id="9" idx="1"/>
          </p:cNvCxnSpPr>
          <p:nvPr/>
        </p:nvCxnSpPr>
        <p:spPr>
          <a:xfrm>
            <a:off x="8191500" y="4116009"/>
            <a:ext cx="762000" cy="853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8" name="Straight Connector 27"/>
          <p:cNvCxnSpPr>
            <a:endCxn id="8" idx="3"/>
          </p:cNvCxnSpPr>
          <p:nvPr/>
        </p:nvCxnSpPr>
        <p:spPr>
          <a:xfrm flipH="1">
            <a:off x="7583606" y="4130606"/>
            <a:ext cx="60789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9" idx="2"/>
          </p:cNvCxnSpPr>
          <p:nvPr/>
        </p:nvCxnSpPr>
        <p:spPr>
          <a:xfrm>
            <a:off x="9220200" y="4315039"/>
            <a:ext cx="0" cy="4572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5" idx="2"/>
          </p:cNvCxnSpPr>
          <p:nvPr/>
        </p:nvCxnSpPr>
        <p:spPr>
          <a:xfrm>
            <a:off x="4267200" y="3100886"/>
            <a:ext cx="0" cy="4572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10" idx="2"/>
          </p:cNvCxnSpPr>
          <p:nvPr/>
        </p:nvCxnSpPr>
        <p:spPr>
          <a:xfrm>
            <a:off x="3641393" y="4701086"/>
            <a:ext cx="0" cy="4572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13" idx="1"/>
          </p:cNvCxnSpPr>
          <p:nvPr/>
        </p:nvCxnSpPr>
        <p:spPr>
          <a:xfrm>
            <a:off x="3638550" y="5158286"/>
            <a:ext cx="8763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8" name="Straight Connector 37"/>
          <p:cNvCxnSpPr>
            <a:endCxn id="12" idx="3"/>
          </p:cNvCxnSpPr>
          <p:nvPr/>
        </p:nvCxnSpPr>
        <p:spPr>
          <a:xfrm flipH="1">
            <a:off x="2781300" y="5158286"/>
            <a:ext cx="8763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0" name="Elbow Connector 39"/>
          <p:cNvCxnSpPr>
            <a:stCxn id="12" idx="2"/>
            <a:endCxn id="14" idx="1"/>
          </p:cNvCxnSpPr>
          <p:nvPr/>
        </p:nvCxnSpPr>
        <p:spPr>
          <a:xfrm rot="16200000" flipH="1">
            <a:off x="2572260" y="5291126"/>
            <a:ext cx="418080" cy="609600"/>
          </a:xfrm>
          <a:prstGeom prst="bentConnector2">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13" idx="3"/>
            <a:endCxn id="11" idx="1"/>
          </p:cNvCxnSpPr>
          <p:nvPr/>
        </p:nvCxnSpPr>
        <p:spPr>
          <a:xfrm>
            <a:off x="5124450" y="5158286"/>
            <a:ext cx="3257550" cy="13725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8" idx="1"/>
          </p:cNvCxnSpPr>
          <p:nvPr/>
        </p:nvCxnSpPr>
        <p:spPr>
          <a:xfrm flipH="1">
            <a:off x="4419600" y="4130606"/>
            <a:ext cx="2554406" cy="853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1852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a:t>Deciding Who is Appropriate for Person-Centered Counseling</a:t>
            </a:r>
          </a:p>
        </p:txBody>
      </p:sp>
      <p:sp>
        <p:nvSpPr>
          <p:cNvPr id="3" name="Content Placeholder 2"/>
          <p:cNvSpPr>
            <a:spLocks noGrp="1"/>
          </p:cNvSpPr>
          <p:nvPr>
            <p:ph idx="1"/>
          </p:nvPr>
        </p:nvSpPr>
        <p:spPr/>
        <p:txBody>
          <a:bodyPr/>
          <a:lstStyle/>
          <a:p>
            <a:pPr marL="0" indent="0">
              <a:buNone/>
            </a:pPr>
            <a:r>
              <a:rPr lang="en-US" dirty="0" smtClean="0"/>
              <a:t>    </a:t>
            </a:r>
            <a:endParaRPr lang="en-US" dirty="0"/>
          </a:p>
        </p:txBody>
      </p:sp>
      <p:sp>
        <p:nvSpPr>
          <p:cNvPr id="5" name="Rectangle 4"/>
          <p:cNvSpPr/>
          <p:nvPr/>
        </p:nvSpPr>
        <p:spPr>
          <a:xfrm>
            <a:off x="4600433" y="1307200"/>
            <a:ext cx="22860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Does the person already know what they need and how to access it?</a:t>
            </a:r>
          </a:p>
        </p:txBody>
      </p:sp>
      <p:sp>
        <p:nvSpPr>
          <p:cNvPr id="6" name="Rectangle 5"/>
          <p:cNvSpPr/>
          <p:nvPr/>
        </p:nvSpPr>
        <p:spPr>
          <a:xfrm>
            <a:off x="4081250" y="2736232"/>
            <a:ext cx="685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7" name="Rectangle 6"/>
          <p:cNvSpPr/>
          <p:nvPr/>
        </p:nvSpPr>
        <p:spPr>
          <a:xfrm>
            <a:off x="6577652" y="2736232"/>
            <a:ext cx="685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8" name="Rectangle 7"/>
          <p:cNvSpPr/>
          <p:nvPr/>
        </p:nvSpPr>
        <p:spPr>
          <a:xfrm>
            <a:off x="3585950" y="3976000"/>
            <a:ext cx="16764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This is not Person-Centered Counseling</a:t>
            </a:r>
          </a:p>
        </p:txBody>
      </p:sp>
      <p:sp>
        <p:nvSpPr>
          <p:cNvPr id="9" name="Rectangle 8"/>
          <p:cNvSpPr/>
          <p:nvPr/>
        </p:nvSpPr>
        <p:spPr>
          <a:xfrm>
            <a:off x="8382000" y="1923480"/>
            <a:ext cx="15240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Continue with the Personal Interview</a:t>
            </a:r>
          </a:p>
        </p:txBody>
      </p:sp>
      <p:sp>
        <p:nvSpPr>
          <p:cNvPr id="10" name="Rectangle 9"/>
          <p:cNvSpPr/>
          <p:nvPr/>
        </p:nvSpPr>
        <p:spPr>
          <a:xfrm>
            <a:off x="8382000" y="3367881"/>
            <a:ext cx="1524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Review all resources available</a:t>
            </a:r>
          </a:p>
        </p:txBody>
      </p:sp>
      <p:sp>
        <p:nvSpPr>
          <p:cNvPr id="12" name="Rectangle 11"/>
          <p:cNvSpPr/>
          <p:nvPr/>
        </p:nvSpPr>
        <p:spPr>
          <a:xfrm>
            <a:off x="8382000" y="4652987"/>
            <a:ext cx="1524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Create Action Plan</a:t>
            </a:r>
          </a:p>
        </p:txBody>
      </p:sp>
      <p:sp>
        <p:nvSpPr>
          <p:cNvPr id="17" name="Rectangle 16"/>
          <p:cNvSpPr/>
          <p:nvPr/>
        </p:nvSpPr>
        <p:spPr>
          <a:xfrm>
            <a:off x="5396552" y="5414987"/>
            <a:ext cx="2362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Continue to next page</a:t>
            </a:r>
          </a:p>
        </p:txBody>
      </p:sp>
      <p:cxnSp>
        <p:nvCxnSpPr>
          <p:cNvPr id="19" name="Straight Connector 18"/>
          <p:cNvCxnSpPr>
            <a:stCxn id="5" idx="2"/>
          </p:cNvCxnSpPr>
          <p:nvPr/>
        </p:nvCxnSpPr>
        <p:spPr>
          <a:xfrm>
            <a:off x="5743433" y="2526400"/>
            <a:ext cx="0" cy="4572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7" idx="1"/>
          </p:cNvCxnSpPr>
          <p:nvPr/>
        </p:nvCxnSpPr>
        <p:spPr>
          <a:xfrm>
            <a:off x="5663252" y="2964832"/>
            <a:ext cx="9144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3" name="Straight Connector 22"/>
          <p:cNvCxnSpPr>
            <a:endCxn id="6" idx="3"/>
          </p:cNvCxnSpPr>
          <p:nvPr/>
        </p:nvCxnSpPr>
        <p:spPr>
          <a:xfrm flipH="1">
            <a:off x="4767050" y="2964832"/>
            <a:ext cx="9906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7" idx="3"/>
          </p:cNvCxnSpPr>
          <p:nvPr/>
        </p:nvCxnSpPr>
        <p:spPr>
          <a:xfrm>
            <a:off x="7263452" y="2964832"/>
            <a:ext cx="1143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9" idx="2"/>
            <a:endCxn id="10" idx="0"/>
          </p:cNvCxnSpPr>
          <p:nvPr/>
        </p:nvCxnSpPr>
        <p:spPr>
          <a:xfrm>
            <a:off x="9144000" y="2990281"/>
            <a:ext cx="0" cy="37760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0" idx="2"/>
            <a:endCxn id="12" idx="0"/>
          </p:cNvCxnSpPr>
          <p:nvPr/>
        </p:nvCxnSpPr>
        <p:spPr>
          <a:xfrm>
            <a:off x="9144000" y="4358481"/>
            <a:ext cx="0" cy="29450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2" idx="1"/>
            <a:endCxn id="17" idx="3"/>
          </p:cNvCxnSpPr>
          <p:nvPr/>
        </p:nvCxnSpPr>
        <p:spPr>
          <a:xfrm flipH="1">
            <a:off x="7758752" y="5148287"/>
            <a:ext cx="623248" cy="4953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6" idx="2"/>
            <a:endCxn id="8" idx="0"/>
          </p:cNvCxnSpPr>
          <p:nvPr/>
        </p:nvCxnSpPr>
        <p:spPr>
          <a:xfrm>
            <a:off x="4424150" y="3193432"/>
            <a:ext cx="0" cy="782568"/>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49260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Deciding Who is Appropriate for Person-Centered Counseling?</a:t>
            </a:r>
          </a:p>
        </p:txBody>
      </p:sp>
      <p:sp>
        <p:nvSpPr>
          <p:cNvPr id="3" name="Content Placeholder 2"/>
          <p:cNvSpPr>
            <a:spLocks noGrp="1"/>
          </p:cNvSpPr>
          <p:nvPr>
            <p:ph idx="1"/>
          </p:nvPr>
        </p:nvSpPr>
        <p:spPr/>
        <p:txBody>
          <a:bodyPr/>
          <a:lstStyle/>
          <a:p>
            <a:pPr marL="0" indent="0">
              <a:buNone/>
            </a:pPr>
            <a:r>
              <a:rPr lang="en-US" dirty="0" smtClean="0"/>
              <a:t>  </a:t>
            </a:r>
            <a:endParaRPr lang="en-US" dirty="0"/>
          </a:p>
        </p:txBody>
      </p:sp>
      <p:sp>
        <p:nvSpPr>
          <p:cNvPr id="4" name="Rectangle 3"/>
          <p:cNvSpPr/>
          <p:nvPr/>
        </p:nvSpPr>
        <p:spPr>
          <a:xfrm>
            <a:off x="3350525" y="1386977"/>
            <a:ext cx="1981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Was there Follow-Up?</a:t>
            </a:r>
          </a:p>
        </p:txBody>
      </p:sp>
      <p:sp>
        <p:nvSpPr>
          <p:cNvPr id="5" name="Rectangle 4"/>
          <p:cNvSpPr/>
          <p:nvPr/>
        </p:nvSpPr>
        <p:spPr>
          <a:xfrm>
            <a:off x="2719317" y="2560638"/>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6" name="Rectangle 5"/>
          <p:cNvSpPr/>
          <p:nvPr/>
        </p:nvSpPr>
        <p:spPr>
          <a:xfrm>
            <a:off x="5390867" y="2560638"/>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7" name="Rectangle 6"/>
          <p:cNvSpPr/>
          <p:nvPr/>
        </p:nvSpPr>
        <p:spPr>
          <a:xfrm>
            <a:off x="4817660" y="3333171"/>
            <a:ext cx="1981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Were there at least 3 attempts made to contact the </a:t>
            </a:r>
            <a:r>
              <a:rPr lang="en-US" dirty="0" err="1"/>
              <a:t>indiv</a:t>
            </a:r>
            <a:r>
              <a:rPr lang="en-US" dirty="0"/>
              <a:t>?</a:t>
            </a:r>
          </a:p>
        </p:txBody>
      </p:sp>
      <p:sp>
        <p:nvSpPr>
          <p:cNvPr id="8" name="Rectangle 7"/>
          <p:cNvSpPr/>
          <p:nvPr/>
        </p:nvSpPr>
        <p:spPr>
          <a:xfrm>
            <a:off x="7943850" y="4044289"/>
            <a:ext cx="18288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Has the </a:t>
            </a:r>
            <a:r>
              <a:rPr lang="en-US" dirty="0" err="1"/>
              <a:t>indiv</a:t>
            </a:r>
            <a:r>
              <a:rPr lang="en-US" dirty="0"/>
              <a:t> refused follow-up and it is documented?</a:t>
            </a:r>
          </a:p>
        </p:txBody>
      </p:sp>
      <p:sp>
        <p:nvSpPr>
          <p:cNvPr id="9" name="Rectangle 8"/>
          <p:cNvSpPr/>
          <p:nvPr/>
        </p:nvSpPr>
        <p:spPr>
          <a:xfrm>
            <a:off x="4817660" y="5020104"/>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10" name="Rectangle 9"/>
          <p:cNvSpPr/>
          <p:nvPr/>
        </p:nvSpPr>
        <p:spPr>
          <a:xfrm>
            <a:off x="7724206" y="5504057"/>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11" name="Rectangle 10"/>
          <p:cNvSpPr/>
          <p:nvPr/>
        </p:nvSpPr>
        <p:spPr>
          <a:xfrm>
            <a:off x="9600631" y="550687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12" name="Rectangle 11"/>
          <p:cNvSpPr/>
          <p:nvPr/>
        </p:nvSpPr>
        <p:spPr>
          <a:xfrm>
            <a:off x="6629400" y="5020103"/>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13" name="Rectangle 12"/>
          <p:cNvSpPr/>
          <p:nvPr/>
        </p:nvSpPr>
        <p:spPr>
          <a:xfrm>
            <a:off x="8915400" y="2057400"/>
            <a:ext cx="15240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This is not Person-Centered Counseling</a:t>
            </a:r>
          </a:p>
        </p:txBody>
      </p:sp>
      <p:sp>
        <p:nvSpPr>
          <p:cNvPr id="14" name="Rectangle 13"/>
          <p:cNvSpPr/>
          <p:nvPr/>
        </p:nvSpPr>
        <p:spPr>
          <a:xfrm>
            <a:off x="2095500" y="3311904"/>
            <a:ext cx="19050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This is Person-Centered Counseling</a:t>
            </a:r>
          </a:p>
        </p:txBody>
      </p:sp>
      <p:cxnSp>
        <p:nvCxnSpPr>
          <p:cNvPr id="16" name="Straight Connector 15"/>
          <p:cNvCxnSpPr>
            <a:stCxn id="4" idx="2"/>
          </p:cNvCxnSpPr>
          <p:nvPr/>
        </p:nvCxnSpPr>
        <p:spPr>
          <a:xfrm>
            <a:off x="4341125" y="2301378"/>
            <a:ext cx="0" cy="47312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6" idx="1"/>
          </p:cNvCxnSpPr>
          <p:nvPr/>
        </p:nvCxnSpPr>
        <p:spPr>
          <a:xfrm>
            <a:off x="4459407" y="2789238"/>
            <a:ext cx="93146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5" idx="3"/>
          </p:cNvCxnSpPr>
          <p:nvPr/>
        </p:nvCxnSpPr>
        <p:spPr>
          <a:xfrm flipH="1">
            <a:off x="3328918" y="2789238"/>
            <a:ext cx="1145275"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5" idx="2"/>
          </p:cNvCxnSpPr>
          <p:nvPr/>
        </p:nvCxnSpPr>
        <p:spPr>
          <a:xfrm>
            <a:off x="3024117" y="3017839"/>
            <a:ext cx="0" cy="30593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6" idx="2"/>
          </p:cNvCxnSpPr>
          <p:nvPr/>
        </p:nvCxnSpPr>
        <p:spPr>
          <a:xfrm>
            <a:off x="5695667" y="3017839"/>
            <a:ext cx="0" cy="30593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7" idx="2"/>
          </p:cNvCxnSpPr>
          <p:nvPr/>
        </p:nvCxnSpPr>
        <p:spPr>
          <a:xfrm>
            <a:off x="5808260" y="4704771"/>
            <a:ext cx="0" cy="54393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9" idx="3"/>
            <a:endCxn id="12" idx="1"/>
          </p:cNvCxnSpPr>
          <p:nvPr/>
        </p:nvCxnSpPr>
        <p:spPr>
          <a:xfrm flipV="1">
            <a:off x="5427260" y="5248704"/>
            <a:ext cx="1202140" cy="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2" idx="3"/>
          </p:cNvCxnSpPr>
          <p:nvPr/>
        </p:nvCxnSpPr>
        <p:spPr>
          <a:xfrm>
            <a:off x="7239000" y="5248703"/>
            <a:ext cx="762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8" idx="2"/>
          </p:cNvCxnSpPr>
          <p:nvPr/>
        </p:nvCxnSpPr>
        <p:spPr>
          <a:xfrm>
            <a:off x="8858250" y="5263489"/>
            <a:ext cx="0" cy="47198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10" idx="3"/>
          </p:cNvCxnSpPr>
          <p:nvPr/>
        </p:nvCxnSpPr>
        <p:spPr>
          <a:xfrm flipH="1">
            <a:off x="8333806" y="5732657"/>
            <a:ext cx="62893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8" name="Straight Connector 37"/>
          <p:cNvCxnSpPr>
            <a:endCxn id="11" idx="1"/>
          </p:cNvCxnSpPr>
          <p:nvPr/>
        </p:nvCxnSpPr>
        <p:spPr>
          <a:xfrm>
            <a:off x="8838631" y="5735475"/>
            <a:ext cx="762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10094794" y="3352801"/>
            <a:ext cx="0" cy="215407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10" idx="1"/>
          </p:cNvCxnSpPr>
          <p:nvPr/>
        </p:nvCxnSpPr>
        <p:spPr>
          <a:xfrm flipH="1">
            <a:off x="2981040" y="5732657"/>
            <a:ext cx="4743166"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9" idx="1"/>
          </p:cNvCxnSpPr>
          <p:nvPr/>
        </p:nvCxnSpPr>
        <p:spPr>
          <a:xfrm flipH="1">
            <a:off x="2981040" y="5248704"/>
            <a:ext cx="183662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2981040" y="4683505"/>
            <a:ext cx="0" cy="104915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45264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Person-Centered Counseling Compliment Waiver Services?</a:t>
            </a:r>
            <a:endParaRPr lang="en-US" dirty="0"/>
          </a:p>
        </p:txBody>
      </p:sp>
      <p:sp>
        <p:nvSpPr>
          <p:cNvPr id="3" name="Content Placeholder 2"/>
          <p:cNvSpPr>
            <a:spLocks noGrp="1"/>
          </p:cNvSpPr>
          <p:nvPr>
            <p:ph idx="1"/>
          </p:nvPr>
        </p:nvSpPr>
        <p:spPr/>
        <p:txBody>
          <a:bodyPr/>
          <a:lstStyle/>
          <a:p>
            <a:r>
              <a:rPr lang="en-US" dirty="0" smtClean="0"/>
              <a:t>An individual can receive Person-Centered Counseling while they are waiting to receive Waiver Services.</a:t>
            </a:r>
          </a:p>
          <a:p>
            <a:r>
              <a:rPr lang="en-US" dirty="0" smtClean="0"/>
              <a:t>Waiver Services can meet one of the two LTSS needs.</a:t>
            </a:r>
          </a:p>
          <a:p>
            <a:r>
              <a:rPr lang="en-US" dirty="0" smtClean="0"/>
              <a:t>Once an individual is in a waiver, resource connecting should transition to the Supports Coordinator/Case Manager.</a:t>
            </a:r>
            <a:endParaRPr lang="en-US" dirty="0"/>
          </a:p>
        </p:txBody>
      </p:sp>
    </p:spTree>
    <p:extLst>
      <p:ext uri="{BB962C8B-B14F-4D97-AF65-F5344CB8AC3E}">
        <p14:creationId xmlns:p14="http://schemas.microsoft.com/office/powerpoint/2010/main" val="39710039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PCC and Waiver Enrollment</a:t>
            </a:r>
            <a:endParaRPr lang="en-US" dirty="0"/>
          </a:p>
        </p:txBody>
      </p:sp>
      <p:sp>
        <p:nvSpPr>
          <p:cNvPr id="3" name="Content Placeholder 2"/>
          <p:cNvSpPr>
            <a:spLocks noGrp="1"/>
          </p:cNvSpPr>
          <p:nvPr>
            <p:ph idx="1"/>
          </p:nvPr>
        </p:nvSpPr>
        <p:spPr/>
        <p:txBody>
          <a:bodyPr>
            <a:normAutofit/>
          </a:bodyPr>
          <a:lstStyle/>
          <a:p>
            <a:r>
              <a:rPr lang="en-US" dirty="0" smtClean="0"/>
              <a:t>PCC and waiver enrollment</a:t>
            </a:r>
          </a:p>
          <a:p>
            <a:pPr lvl="1"/>
            <a:r>
              <a:rPr lang="en-US" dirty="0" smtClean="0"/>
              <a:t>If someone needs assistance navigating through the waiver process, that can be a session of PCC.</a:t>
            </a:r>
          </a:p>
          <a:p>
            <a:pPr lvl="1"/>
            <a:r>
              <a:rPr lang="en-US" dirty="0" smtClean="0"/>
              <a:t>We also want to look for ways to assist in other areas (SNAP, transportation, support groups, etc.)</a:t>
            </a:r>
          </a:p>
          <a:p>
            <a:pPr lvl="1"/>
            <a:r>
              <a:rPr lang="en-US" dirty="0" smtClean="0"/>
              <a:t>There is no expectation that </a:t>
            </a:r>
            <a:r>
              <a:rPr lang="en-US" dirty="0" err="1" smtClean="0"/>
              <a:t>PCCers</a:t>
            </a:r>
            <a:r>
              <a:rPr lang="en-US" dirty="0" smtClean="0"/>
              <a:t> find free personal assistance services for those who are waiting for enrollment.</a:t>
            </a:r>
          </a:p>
          <a:p>
            <a:pPr lvl="1"/>
            <a:r>
              <a:rPr lang="en-US" dirty="0" smtClean="0"/>
              <a:t>Individuals who are navigating through waiver enrollment should have PCC open until they are enrolled.</a:t>
            </a:r>
            <a:endParaRPr lang="en-US" dirty="0"/>
          </a:p>
        </p:txBody>
      </p:sp>
    </p:spTree>
    <p:extLst>
      <p:ext uri="{BB962C8B-B14F-4D97-AF65-F5344CB8AC3E}">
        <p14:creationId xmlns:p14="http://schemas.microsoft.com/office/powerpoint/2010/main" val="21765786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PCC and Additional Supports</a:t>
            </a:r>
            <a:endParaRPr lang="en-US" dirty="0"/>
          </a:p>
        </p:txBody>
      </p:sp>
      <p:sp>
        <p:nvSpPr>
          <p:cNvPr id="3" name="Content Placeholder 2"/>
          <p:cNvSpPr>
            <a:spLocks noGrp="1"/>
          </p:cNvSpPr>
          <p:nvPr>
            <p:ph idx="1"/>
          </p:nvPr>
        </p:nvSpPr>
        <p:spPr/>
        <p:txBody>
          <a:bodyPr>
            <a:normAutofit/>
          </a:bodyPr>
          <a:lstStyle/>
          <a:p>
            <a:r>
              <a:rPr lang="en-US" dirty="0" smtClean="0"/>
              <a:t>If someone has a care manager or supports coordinator, we want to direct them to that person to assist.</a:t>
            </a:r>
          </a:p>
          <a:p>
            <a:r>
              <a:rPr lang="en-US" dirty="0" smtClean="0"/>
              <a:t>If they still require assistance, we can still help them with PCC if the CM/SC is not in the same organization, unless we are helping them to transition from OPTIONS or ACT 150. If that is the case, then the </a:t>
            </a:r>
            <a:r>
              <a:rPr lang="en-US" dirty="0" err="1" smtClean="0"/>
              <a:t>PCCer</a:t>
            </a:r>
            <a:r>
              <a:rPr lang="en-US" dirty="0" smtClean="0"/>
              <a:t> and the CM cannot be the same person.</a:t>
            </a:r>
          </a:p>
          <a:p>
            <a:pPr lvl="1"/>
            <a:endParaRPr lang="en-US" dirty="0"/>
          </a:p>
        </p:txBody>
      </p:sp>
    </p:spTree>
    <p:extLst>
      <p:ext uri="{BB962C8B-B14F-4D97-AF65-F5344CB8AC3E}">
        <p14:creationId xmlns:p14="http://schemas.microsoft.com/office/powerpoint/2010/main" val="39873908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PCC Flow</a:t>
            </a:r>
            <a:endParaRPr lang="en-US" dirty="0"/>
          </a:p>
        </p:txBody>
      </p:sp>
      <p:graphicFrame>
        <p:nvGraphicFramePr>
          <p:cNvPr id="4" name="Content Placeholder 3"/>
          <p:cNvGraphicFramePr>
            <a:graphicFrameLocks noGrp="1"/>
          </p:cNvGraphicFramePr>
          <p:nvPr>
            <p:ph idx="1"/>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20370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PCC Flow</a:t>
            </a:r>
            <a:endParaRPr lang="en-US" dirty="0"/>
          </a:p>
        </p:txBody>
      </p:sp>
      <p:graphicFrame>
        <p:nvGraphicFramePr>
          <p:cNvPr id="4" name="Content Placeholder 3"/>
          <p:cNvGraphicFramePr>
            <a:graphicFrameLocks noGrp="1"/>
          </p:cNvGraphicFramePr>
          <p:nvPr>
            <p:ph idx="1"/>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1809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3" name="Text Box 11"/>
          <p:cNvSpPr txBox="1">
            <a:spLocks noChangeArrowheads="1"/>
          </p:cNvSpPr>
          <p:nvPr/>
        </p:nvSpPr>
        <p:spPr bwMode="auto">
          <a:xfrm>
            <a:off x="1524000" y="1385889"/>
            <a:ext cx="9144000" cy="4431983"/>
          </a:xfrm>
          <a:prstGeom prst="rect">
            <a:avLst/>
          </a:prstGeom>
          <a:noFill/>
          <a:ln w="9525">
            <a:noFill/>
            <a:miter lim="800000"/>
            <a:headEnd/>
            <a:tailEnd/>
          </a:ln>
          <a:effectLst/>
        </p:spPr>
        <p:txBody>
          <a:bodyPr>
            <a:spAutoFit/>
          </a:bodyPr>
          <a:lstStyle/>
          <a:p>
            <a:pPr algn="ctr">
              <a:defRPr/>
            </a:pPr>
            <a:r>
              <a:rPr lang="en-US" sz="6600" dirty="0">
                <a:solidFill>
                  <a:schemeClr val="tx2">
                    <a:lumMod val="60000"/>
                    <a:lumOff val="40000"/>
                  </a:schemeClr>
                </a:solidFill>
                <a:effectLst>
                  <a:outerShdw blurRad="38100" dist="38100" dir="2700000" algn="tl">
                    <a:srgbClr val="000000"/>
                  </a:outerShdw>
                </a:effectLst>
                <a:latin typeface="Times New Roman" pitchFamily="18" charset="0"/>
              </a:rPr>
              <a:t>Person-Centered Counseling</a:t>
            </a:r>
          </a:p>
          <a:p>
            <a:pPr algn="ctr">
              <a:defRPr/>
            </a:pPr>
            <a:endParaRPr lang="en-US" sz="5000" dirty="0">
              <a:solidFill>
                <a:srgbClr val="D1D1FF"/>
              </a:solidFill>
              <a:effectLst>
                <a:outerShdw blurRad="38100" dist="38100" dir="2700000" algn="tl">
                  <a:srgbClr val="000000"/>
                </a:outerShdw>
              </a:effectLst>
              <a:latin typeface="Times New Roman" pitchFamily="18" charset="0"/>
            </a:endParaRPr>
          </a:p>
          <a:p>
            <a:pPr algn="ctr">
              <a:defRPr/>
            </a:pPr>
            <a:endParaRPr lang="en-US" sz="5000" dirty="0">
              <a:solidFill>
                <a:srgbClr val="D1D1FF"/>
              </a:solidFill>
              <a:effectLst>
                <a:outerShdw blurRad="38100" dist="38100" dir="2700000" algn="tl">
                  <a:srgbClr val="000000"/>
                </a:outerShdw>
              </a:effectLst>
              <a:latin typeface="Times New Roman" pitchFamily="18" charset="0"/>
            </a:endParaRPr>
          </a:p>
          <a:p>
            <a:pPr algn="ctr">
              <a:defRPr/>
            </a:pPr>
            <a:endParaRPr lang="en-US" sz="5000" dirty="0">
              <a:solidFill>
                <a:srgbClr val="D1D1FF"/>
              </a:solidFill>
              <a:effectLst>
                <a:outerShdw blurRad="38100" dist="38100" dir="2700000" algn="tl">
                  <a:srgbClr val="000000"/>
                </a:outerShdw>
              </a:effectLst>
              <a:latin typeface="Times New Roman" pitchFamily="18" charset="0"/>
            </a:endParaRPr>
          </a:p>
        </p:txBody>
      </p:sp>
      <p:pic>
        <p:nvPicPr>
          <p:cNvPr id="8" name="Picture 7" descr="Photo of two older adults and a middle-aged woman All smiling and looking at something on a lower table." title="Phot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34818" y="3216319"/>
            <a:ext cx="4321986" cy="2867765"/>
          </a:xfrm>
          <a:prstGeom prst="ellipse">
            <a:avLst/>
          </a:prstGeom>
          <a:ln>
            <a:noFill/>
          </a:ln>
          <a:effectLst>
            <a:softEdge rad="112500"/>
          </a:effectLst>
        </p:spPr>
      </p:pic>
      <p:pic>
        <p:nvPicPr>
          <p:cNvPr id="9" name="Picture 8" descr="PA LINK 2.jpg"/>
          <p:cNvPicPr>
            <a:picLocks noChangeAspect="1"/>
          </p:cNvPicPr>
          <p:nvPr/>
        </p:nvPicPr>
        <p:blipFill>
          <a:blip r:embed="rId4"/>
          <a:stretch>
            <a:fillRect/>
          </a:stretch>
        </p:blipFill>
        <p:spPr>
          <a:xfrm>
            <a:off x="4962526" y="243716"/>
            <a:ext cx="1832788" cy="11421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76011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PCC Flow</a:t>
            </a:r>
            <a:endParaRPr lang="en-US" dirty="0"/>
          </a:p>
        </p:txBody>
      </p:sp>
      <p:graphicFrame>
        <p:nvGraphicFramePr>
          <p:cNvPr id="4" name="Content Placeholder 3"/>
          <p:cNvGraphicFramePr>
            <a:graphicFrameLocks noGrp="1"/>
          </p:cNvGraphicFramePr>
          <p:nvPr>
            <p:ph idx="1"/>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91588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PCC Flow</a:t>
            </a:r>
            <a:endParaRPr lang="en-US" dirty="0"/>
          </a:p>
        </p:txBody>
      </p:sp>
      <p:graphicFrame>
        <p:nvGraphicFramePr>
          <p:cNvPr id="4" name="Content Placeholder 3"/>
          <p:cNvGraphicFramePr>
            <a:graphicFrameLocks noGrp="1"/>
          </p:cNvGraphicFramePr>
          <p:nvPr>
            <p:ph idx="1"/>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92251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PCC Flow</a:t>
            </a:r>
            <a:endParaRPr lang="en-US" dirty="0"/>
          </a:p>
        </p:txBody>
      </p:sp>
      <p:graphicFrame>
        <p:nvGraphicFramePr>
          <p:cNvPr id="4" name="Content Placeholder 3"/>
          <p:cNvGraphicFramePr>
            <a:graphicFrameLocks noGrp="1"/>
          </p:cNvGraphicFramePr>
          <p:nvPr>
            <p:ph idx="1"/>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90207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PCC Flow</a:t>
            </a:r>
            <a:endParaRPr lang="en-US" dirty="0"/>
          </a:p>
        </p:txBody>
      </p:sp>
      <p:graphicFrame>
        <p:nvGraphicFramePr>
          <p:cNvPr id="4" name="Content Placeholder 3"/>
          <p:cNvGraphicFramePr>
            <a:graphicFrameLocks noGrp="1"/>
          </p:cNvGraphicFramePr>
          <p:nvPr>
            <p:ph idx="1"/>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43808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Training Requested?</a:t>
            </a:r>
            <a:endParaRPr lang="en-US" dirty="0"/>
          </a:p>
        </p:txBody>
      </p:sp>
      <p:sp>
        <p:nvSpPr>
          <p:cNvPr id="3" name="Content Placeholder 2"/>
          <p:cNvSpPr>
            <a:spLocks noGrp="1"/>
          </p:cNvSpPr>
          <p:nvPr>
            <p:ph idx="1"/>
          </p:nvPr>
        </p:nvSpPr>
        <p:spPr/>
        <p:txBody>
          <a:bodyPr/>
          <a:lstStyle/>
          <a:p>
            <a:r>
              <a:rPr lang="en-US" sz="2800" dirty="0"/>
              <a:t>Currently, an organization will ask the Lead Coordinator in their Service area to request the training. </a:t>
            </a:r>
          </a:p>
          <a:p>
            <a:r>
              <a:rPr lang="en-US" sz="2800" dirty="0"/>
              <a:t>In the future, an application will be submitted. It will follow the same flow.</a:t>
            </a:r>
          </a:p>
          <a:p>
            <a:pPr marL="0" indent="0">
              <a:buNone/>
            </a:pPr>
            <a:endParaRPr lang="en-US" dirty="0"/>
          </a:p>
        </p:txBody>
      </p:sp>
      <p:graphicFrame>
        <p:nvGraphicFramePr>
          <p:cNvPr id="4" name="Diagram 3"/>
          <p:cNvGraphicFramePr/>
          <p:nvPr>
            <p:extLst/>
          </p:nvPr>
        </p:nvGraphicFramePr>
        <p:xfrm>
          <a:off x="2362200" y="3352800"/>
          <a:ext cx="7010400" cy="325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17157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Training Requested?</a:t>
            </a:r>
            <a:endParaRPr lang="en-US" dirty="0"/>
          </a:p>
        </p:txBody>
      </p:sp>
      <p:sp>
        <p:nvSpPr>
          <p:cNvPr id="3" name="Content Placeholder 2"/>
          <p:cNvSpPr>
            <a:spLocks noGrp="1"/>
          </p:cNvSpPr>
          <p:nvPr>
            <p:ph idx="1"/>
          </p:nvPr>
        </p:nvSpPr>
        <p:spPr/>
        <p:txBody>
          <a:bodyPr/>
          <a:lstStyle/>
          <a:p>
            <a:r>
              <a:rPr lang="en-US" dirty="0" smtClean="0"/>
              <a:t>Trainings are requested by the PM, to PDA admin via a formal proposal process.</a:t>
            </a:r>
          </a:p>
          <a:p>
            <a:r>
              <a:rPr lang="en-US" dirty="0" smtClean="0"/>
              <a:t>Trainings are scheduled by the PM according to when the request was made, and the location of the organization making the request in relation to other organizations that have also made the request. </a:t>
            </a:r>
            <a:endParaRPr lang="en-US" dirty="0"/>
          </a:p>
        </p:txBody>
      </p:sp>
    </p:spTree>
    <p:extLst>
      <p:ext uri="{BB962C8B-B14F-4D97-AF65-F5344CB8AC3E}">
        <p14:creationId xmlns:p14="http://schemas.microsoft.com/office/powerpoint/2010/main" val="37473102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PCC Statistics</a:t>
            </a:r>
            <a:endParaRPr lang="en-US" dirty="0"/>
          </a:p>
        </p:txBody>
      </p:sp>
      <p:sp>
        <p:nvSpPr>
          <p:cNvPr id="3" name="Content Placeholder 2"/>
          <p:cNvSpPr>
            <a:spLocks noGrp="1"/>
          </p:cNvSpPr>
          <p:nvPr>
            <p:ph idx="1"/>
          </p:nvPr>
        </p:nvSpPr>
        <p:spPr/>
        <p:txBody>
          <a:bodyPr>
            <a:normAutofit/>
          </a:bodyPr>
          <a:lstStyle/>
          <a:p>
            <a:pPr marL="457200" lvl="1" indent="0">
              <a:buNone/>
            </a:pPr>
            <a:r>
              <a:rPr lang="en-US" dirty="0" smtClean="0"/>
              <a:t>From December 1, 2016 until November 31, 2017:</a:t>
            </a:r>
          </a:p>
          <a:p>
            <a:pPr lvl="1">
              <a:buFontTx/>
              <a:buChar char="-"/>
            </a:pPr>
            <a:r>
              <a:rPr lang="en-US" dirty="0" smtClean="0"/>
              <a:t>There were 1192 sessions of PCC</a:t>
            </a:r>
          </a:p>
          <a:p>
            <a:pPr lvl="1">
              <a:buFontTx/>
              <a:buChar char="-"/>
            </a:pPr>
            <a:r>
              <a:rPr lang="en-US" dirty="0" smtClean="0"/>
              <a:t>77% of those served are over 60</a:t>
            </a:r>
          </a:p>
          <a:p>
            <a:pPr lvl="1">
              <a:buFontTx/>
              <a:buChar char="-"/>
            </a:pPr>
            <a:r>
              <a:rPr lang="en-US" dirty="0" smtClean="0"/>
              <a:t>26% of the those served have been assisted with PA 600s and/or physician’s scripts.</a:t>
            </a:r>
            <a:endParaRPr lang="en-US" dirty="0"/>
          </a:p>
        </p:txBody>
      </p:sp>
    </p:spTree>
    <p:extLst>
      <p:ext uri="{BB962C8B-B14F-4D97-AF65-F5344CB8AC3E}">
        <p14:creationId xmlns:p14="http://schemas.microsoft.com/office/powerpoint/2010/main" val="39966252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PCC Statistics</a:t>
            </a:r>
            <a:endParaRPr lang="en-US" dirty="0"/>
          </a:p>
        </p:txBody>
      </p:sp>
      <p:sp>
        <p:nvSpPr>
          <p:cNvPr id="3" name="Content Placeholder 2"/>
          <p:cNvSpPr>
            <a:spLocks noGrp="1"/>
          </p:cNvSpPr>
          <p:nvPr>
            <p:ph idx="1"/>
          </p:nvPr>
        </p:nvSpPr>
        <p:spPr/>
        <p:txBody>
          <a:bodyPr/>
          <a:lstStyle/>
          <a:p>
            <a:r>
              <a:rPr lang="en-US" dirty="0" smtClean="0"/>
              <a:t>Since December 20, 2017 until November 31, 2017:</a:t>
            </a:r>
          </a:p>
          <a:p>
            <a:pPr marL="0" indent="0">
              <a:buNone/>
            </a:pPr>
            <a:r>
              <a:rPr lang="en-US" dirty="0" smtClean="0"/>
              <a:t>  - 793 have called the Pa Link Call Center  through information given by the IEB</a:t>
            </a:r>
          </a:p>
          <a:p>
            <a:pPr marL="0" indent="0">
              <a:buNone/>
            </a:pPr>
            <a:r>
              <a:rPr lang="en-US" dirty="0" smtClean="0"/>
              <a:t>  - 61% of those individuals are over 60</a:t>
            </a:r>
          </a:p>
          <a:p>
            <a:pPr marL="0" indent="0">
              <a:buNone/>
            </a:pPr>
            <a:r>
              <a:rPr lang="en-US" dirty="0"/>
              <a:t> </a:t>
            </a:r>
            <a:r>
              <a:rPr lang="en-US" dirty="0" smtClean="0"/>
              <a:t> - Almost 45% of these older adults are from the    </a:t>
            </a:r>
          </a:p>
          <a:p>
            <a:pPr marL="0" indent="0">
              <a:buNone/>
            </a:pPr>
            <a:r>
              <a:rPr lang="en-US" dirty="0"/>
              <a:t> </a:t>
            </a:r>
            <a:r>
              <a:rPr lang="en-US" dirty="0" smtClean="0"/>
              <a:t>         urban areas (30% Philadelphia, 13%   </a:t>
            </a:r>
          </a:p>
          <a:p>
            <a:pPr marL="0" indent="0">
              <a:buNone/>
            </a:pPr>
            <a:r>
              <a:rPr lang="en-US" dirty="0"/>
              <a:t> </a:t>
            </a:r>
            <a:r>
              <a:rPr lang="en-US" dirty="0" smtClean="0"/>
              <a:t>          Allegheny)   </a:t>
            </a:r>
            <a:endParaRPr lang="en-US" dirty="0"/>
          </a:p>
        </p:txBody>
      </p:sp>
    </p:spTree>
    <p:extLst>
      <p:ext uri="{BB962C8B-B14F-4D97-AF65-F5344CB8AC3E}">
        <p14:creationId xmlns:p14="http://schemas.microsoft.com/office/powerpoint/2010/main" val="26659853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PCC Statistics</a:t>
            </a:r>
            <a:endParaRPr lang="en-US" dirty="0"/>
          </a:p>
        </p:txBody>
      </p:sp>
      <p:sp>
        <p:nvSpPr>
          <p:cNvPr id="3" name="Content Placeholder 2"/>
          <p:cNvSpPr>
            <a:spLocks noGrp="1"/>
          </p:cNvSpPr>
          <p:nvPr>
            <p:ph idx="1"/>
          </p:nvPr>
        </p:nvSpPr>
        <p:spPr/>
        <p:txBody>
          <a:bodyPr/>
          <a:lstStyle/>
          <a:p>
            <a:r>
              <a:rPr lang="en-US" dirty="0" smtClean="0"/>
              <a:t>Other than waiver assistance, Person-Centered Counselors primarily assisted with:</a:t>
            </a:r>
          </a:p>
          <a:p>
            <a:pPr lvl="1"/>
            <a:r>
              <a:rPr lang="en-US" dirty="0" smtClean="0"/>
              <a:t>Help with Financial Assistance</a:t>
            </a:r>
          </a:p>
          <a:p>
            <a:pPr lvl="1"/>
            <a:r>
              <a:rPr lang="en-US" dirty="0" smtClean="0"/>
              <a:t>Housing</a:t>
            </a:r>
          </a:p>
          <a:p>
            <a:pPr lvl="1"/>
            <a:r>
              <a:rPr lang="en-US" dirty="0" smtClean="0"/>
              <a:t>Healthcare</a:t>
            </a:r>
          </a:p>
          <a:p>
            <a:pPr lvl="1"/>
            <a:r>
              <a:rPr lang="en-US" dirty="0" smtClean="0"/>
              <a:t>Advocacy</a:t>
            </a:r>
          </a:p>
          <a:p>
            <a:pPr lvl="1"/>
            <a:r>
              <a:rPr lang="en-US" dirty="0" smtClean="0"/>
              <a:t>Food</a:t>
            </a:r>
          </a:p>
          <a:p>
            <a:pPr lvl="1"/>
            <a:r>
              <a:rPr lang="en-US" dirty="0" smtClean="0"/>
              <a:t>Transportation</a:t>
            </a:r>
            <a:endParaRPr lang="en-US" dirty="0"/>
          </a:p>
        </p:txBody>
      </p:sp>
    </p:spTree>
    <p:extLst>
      <p:ext uri="{BB962C8B-B14F-4D97-AF65-F5344CB8AC3E}">
        <p14:creationId xmlns:p14="http://schemas.microsoft.com/office/powerpoint/2010/main" val="30728287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dirty="0" smtClean="0"/>
              <a:t>Faith Haeussler</a:t>
            </a:r>
          </a:p>
          <a:p>
            <a:pPr marL="0" indent="0" algn="ctr">
              <a:buNone/>
            </a:pPr>
            <a:r>
              <a:rPr lang="en-US" dirty="0" smtClean="0"/>
              <a:t>Project Manager</a:t>
            </a:r>
          </a:p>
          <a:p>
            <a:pPr marL="0" indent="0" algn="ctr">
              <a:buNone/>
            </a:pPr>
            <a:r>
              <a:rPr lang="en-US" dirty="0" smtClean="0"/>
              <a:t>Aging and Disability Resource Office</a:t>
            </a:r>
          </a:p>
          <a:p>
            <a:pPr marL="0" indent="0" algn="ctr">
              <a:buNone/>
            </a:pPr>
            <a:r>
              <a:rPr lang="en-US" dirty="0" smtClean="0"/>
              <a:t>Department of Aging</a:t>
            </a:r>
            <a:endParaRPr lang="en-US" dirty="0"/>
          </a:p>
          <a:p>
            <a:pPr marL="0" indent="0" algn="ctr">
              <a:buNone/>
            </a:pPr>
            <a:r>
              <a:rPr lang="en-US" dirty="0" smtClean="0"/>
              <a:t>C-fhaeussl@pa.gov</a:t>
            </a:r>
            <a:endParaRPr lang="en-US" dirty="0"/>
          </a:p>
        </p:txBody>
      </p:sp>
    </p:spTree>
    <p:extLst>
      <p:ext uri="{BB962C8B-B14F-4D97-AF65-F5344CB8AC3E}">
        <p14:creationId xmlns:p14="http://schemas.microsoft.com/office/powerpoint/2010/main" val="1331263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957388" y="391176"/>
            <a:ext cx="8229600" cy="1143000"/>
          </a:xfrm>
        </p:spPr>
        <p:txBody>
          <a:bodyPr/>
          <a:lstStyle/>
          <a:p>
            <a:r>
              <a:rPr lang="en-US" dirty="0" smtClean="0"/>
              <a:t>Person-Centered Approach</a:t>
            </a:r>
            <a:endParaRPr lang="en-US" dirty="0"/>
          </a:p>
        </p:txBody>
      </p:sp>
      <p:sp>
        <p:nvSpPr>
          <p:cNvPr id="2" name="Content Placeholder 1"/>
          <p:cNvSpPr>
            <a:spLocks noGrp="1"/>
          </p:cNvSpPr>
          <p:nvPr>
            <p:ph idx="1"/>
          </p:nvPr>
        </p:nvSpPr>
        <p:spPr>
          <a:xfrm>
            <a:off x="1803400" y="1476409"/>
            <a:ext cx="8610600" cy="4724400"/>
          </a:xfrm>
        </p:spPr>
        <p:txBody>
          <a:bodyPr/>
          <a:lstStyle/>
          <a:p>
            <a:r>
              <a:rPr lang="en-US" dirty="0" smtClean="0"/>
              <a:t>Overview</a:t>
            </a:r>
            <a:endParaRPr lang="en-US" dirty="0"/>
          </a:p>
          <a:p>
            <a:pPr lvl="1">
              <a:buSzPct val="100000"/>
            </a:pPr>
            <a:r>
              <a:rPr lang="en-US" dirty="0" smtClean="0"/>
              <a:t>The </a:t>
            </a:r>
            <a:r>
              <a:rPr lang="en-US" dirty="0"/>
              <a:t>approach came out of the Disabilities Rights Movement.</a:t>
            </a:r>
          </a:p>
          <a:p>
            <a:pPr lvl="1">
              <a:buSzPct val="100000"/>
            </a:pPr>
            <a:r>
              <a:rPr lang="en-US" dirty="0" smtClean="0"/>
              <a:t>It </a:t>
            </a:r>
            <a:r>
              <a:rPr lang="en-US" dirty="0"/>
              <a:t>focuses on the </a:t>
            </a:r>
            <a:r>
              <a:rPr lang="en-US" dirty="0" smtClean="0"/>
              <a:t>individual.</a:t>
            </a:r>
            <a:endParaRPr lang="en-US" dirty="0"/>
          </a:p>
          <a:p>
            <a:pPr lvl="1">
              <a:buSzPct val="100000"/>
            </a:pPr>
            <a:r>
              <a:rPr lang="en-US" dirty="0" smtClean="0"/>
              <a:t>It </a:t>
            </a:r>
            <a:r>
              <a:rPr lang="en-US" dirty="0"/>
              <a:t>highlights strengths, capacities, preferences, and desired goals of individuals.</a:t>
            </a:r>
          </a:p>
          <a:p>
            <a:pPr lvl="1">
              <a:buSzPct val="100000"/>
            </a:pPr>
            <a:r>
              <a:rPr lang="en-US" dirty="0" smtClean="0"/>
              <a:t>Each </a:t>
            </a:r>
            <a:r>
              <a:rPr lang="en-US" dirty="0"/>
              <a:t>person determines what is necessary and desirable to create a meaningful life</a:t>
            </a:r>
            <a:r>
              <a:rPr lang="en-US" dirty="0" smtClean="0"/>
              <a:t>.</a:t>
            </a:r>
            <a:endParaRPr lang="en-US" dirty="0"/>
          </a:p>
        </p:txBody>
      </p:sp>
      <p:sp>
        <p:nvSpPr>
          <p:cNvPr id="5" name="Slide Number Placeholder 4"/>
          <p:cNvSpPr>
            <a:spLocks noGrp="1"/>
          </p:cNvSpPr>
          <p:nvPr>
            <p:ph type="sldNum" sz="quarter" idx="12"/>
          </p:nvPr>
        </p:nvSpPr>
        <p:spPr/>
        <p:txBody>
          <a:bodyPr/>
          <a:lstStyle/>
          <a:p>
            <a:pPr>
              <a:defRPr/>
            </a:pPr>
            <a:fld id="{46495522-F584-448D-9828-28082FF1ABB4}" type="slidenum">
              <a:rPr lang="en-US" smtClean="0"/>
              <a:pPr>
                <a:defRPr/>
              </a:pPr>
              <a:t>3</a:t>
            </a:fld>
            <a:endParaRPr lang="en-US" dirty="0"/>
          </a:p>
        </p:txBody>
      </p:sp>
    </p:spTree>
    <p:extLst>
      <p:ext uri="{BB962C8B-B14F-4D97-AF65-F5344CB8AC3E}">
        <p14:creationId xmlns:p14="http://schemas.microsoft.com/office/powerpoint/2010/main" val="11851838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 Centered Counseling</a:t>
            </a:r>
          </a:p>
        </p:txBody>
      </p:sp>
      <p:sp>
        <p:nvSpPr>
          <p:cNvPr id="3" name="Content Placeholder 2"/>
          <p:cNvSpPr>
            <a:spLocks noGrp="1"/>
          </p:cNvSpPr>
          <p:nvPr>
            <p:ph idx="1"/>
          </p:nvPr>
        </p:nvSpPr>
        <p:spPr/>
        <p:txBody>
          <a:bodyPr/>
          <a:lstStyle/>
          <a:p>
            <a:r>
              <a:rPr lang="en-US" dirty="0" smtClean="0"/>
              <a:t>Launched statewide in 2012.</a:t>
            </a:r>
          </a:p>
          <a:p>
            <a:r>
              <a:rPr lang="en-US" dirty="0" smtClean="0"/>
              <a:t>Provided by over 100 individuals across the state, mostly employed by AAAs, Centers for Independent Living (CILs), and other established Supports Coordination agencies. </a:t>
            </a:r>
          </a:p>
          <a:p>
            <a:r>
              <a:rPr lang="en-US" dirty="0" smtClean="0"/>
              <a:t>One </a:t>
            </a:r>
            <a:r>
              <a:rPr lang="en-US" dirty="0"/>
              <a:t>of the criteria of a fully functional Aging and Disability Resource </a:t>
            </a:r>
            <a:r>
              <a:rPr lang="en-US" dirty="0" smtClean="0"/>
              <a:t>program. </a:t>
            </a:r>
            <a:endParaRPr lang="en-US" dirty="0"/>
          </a:p>
          <a:p>
            <a:endParaRPr lang="en-US" dirty="0" smtClean="0"/>
          </a:p>
          <a:p>
            <a:endParaRPr lang="en-US" dirty="0" smtClean="0"/>
          </a:p>
        </p:txBody>
      </p:sp>
    </p:spTree>
    <p:extLst>
      <p:ext uri="{BB962C8B-B14F-4D97-AF65-F5344CB8AC3E}">
        <p14:creationId xmlns:p14="http://schemas.microsoft.com/office/powerpoint/2010/main" val="2966450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 Centered Counseling</a:t>
            </a:r>
            <a:endParaRPr lang="en-US" dirty="0"/>
          </a:p>
        </p:txBody>
      </p:sp>
      <p:sp>
        <p:nvSpPr>
          <p:cNvPr id="3" name="Content Placeholder 2"/>
          <p:cNvSpPr>
            <a:spLocks noGrp="1"/>
          </p:cNvSpPr>
          <p:nvPr>
            <p:ph idx="1"/>
          </p:nvPr>
        </p:nvSpPr>
        <p:spPr/>
        <p:txBody>
          <a:bodyPr>
            <a:normAutofit fontScale="92500" lnSpcReduction="10000"/>
          </a:bodyPr>
          <a:lstStyle/>
          <a:p>
            <a:pPr marL="285750" indent="-285750"/>
            <a:r>
              <a:rPr lang="en-US" dirty="0" smtClean="0"/>
              <a:t>Focuses on: </a:t>
            </a:r>
          </a:p>
          <a:p>
            <a:pPr marL="685800" lvl="1"/>
            <a:r>
              <a:rPr lang="en-US" dirty="0" smtClean="0"/>
              <a:t>Personal interview</a:t>
            </a:r>
          </a:p>
          <a:p>
            <a:pPr marL="685800" lvl="1"/>
            <a:r>
              <a:rPr lang="en-US" dirty="0" smtClean="0"/>
              <a:t>Overview of Resources</a:t>
            </a:r>
          </a:p>
          <a:p>
            <a:pPr marL="685800" lvl="1"/>
            <a:r>
              <a:rPr lang="en-US" dirty="0" smtClean="0"/>
              <a:t>Supporting the </a:t>
            </a:r>
            <a:r>
              <a:rPr lang="en-US" dirty="0"/>
              <a:t>decision-support process </a:t>
            </a:r>
          </a:p>
          <a:p>
            <a:pPr marL="685800" lvl="1"/>
            <a:r>
              <a:rPr lang="en-US" dirty="0" smtClean="0"/>
              <a:t>Development of an Action Plan</a:t>
            </a:r>
          </a:p>
          <a:p>
            <a:pPr marL="685800" lvl="1"/>
            <a:r>
              <a:rPr lang="en-US" dirty="0" smtClean="0"/>
              <a:t>Follow up</a:t>
            </a:r>
          </a:p>
          <a:p>
            <a:pPr marL="285750" indent="-285750"/>
            <a:r>
              <a:rPr lang="en-US" dirty="0"/>
              <a:t>D</a:t>
            </a:r>
            <a:r>
              <a:rPr lang="en-US" dirty="0" smtClean="0"/>
              <a:t>esigned </a:t>
            </a:r>
            <a:r>
              <a:rPr lang="en-US" dirty="0"/>
              <a:t>to help consumers navigate the vast array of LTSS options available </a:t>
            </a:r>
          </a:p>
          <a:p>
            <a:pPr marL="285750" indent="-285750"/>
            <a:r>
              <a:rPr lang="en-US" dirty="0"/>
              <a:t>Based on their needs/preferences/values/strengths and focuses on their prioritized goals </a:t>
            </a:r>
          </a:p>
          <a:p>
            <a:endParaRPr lang="en-US" dirty="0"/>
          </a:p>
        </p:txBody>
      </p:sp>
    </p:spTree>
    <p:extLst>
      <p:ext uri="{BB962C8B-B14F-4D97-AF65-F5344CB8AC3E}">
        <p14:creationId xmlns:p14="http://schemas.microsoft.com/office/powerpoint/2010/main" val="1709465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 Centered Counseling</a:t>
            </a:r>
          </a:p>
        </p:txBody>
      </p:sp>
      <p:sp>
        <p:nvSpPr>
          <p:cNvPr id="3" name="Content Placeholder 2"/>
          <p:cNvSpPr>
            <a:spLocks noGrp="1"/>
          </p:cNvSpPr>
          <p:nvPr>
            <p:ph idx="1"/>
          </p:nvPr>
        </p:nvSpPr>
        <p:spPr/>
        <p:txBody>
          <a:bodyPr>
            <a:normAutofit lnSpcReduction="10000"/>
          </a:bodyPr>
          <a:lstStyle/>
          <a:p>
            <a:r>
              <a:rPr lang="en-US" dirty="0" smtClean="0"/>
              <a:t>Serves people with disabilities and older adults</a:t>
            </a:r>
          </a:p>
          <a:p>
            <a:r>
              <a:rPr lang="en-US" dirty="0" smtClean="0"/>
              <a:t>There is no income requirement.</a:t>
            </a:r>
          </a:p>
          <a:p>
            <a:r>
              <a:rPr lang="en-US" dirty="0"/>
              <a:t>Must have at least 2 LTSS needs and want to </a:t>
            </a:r>
            <a:r>
              <a:rPr lang="en-US" dirty="0" smtClean="0"/>
              <a:t>participate.</a:t>
            </a:r>
          </a:p>
          <a:p>
            <a:r>
              <a:rPr lang="en-US" dirty="0" smtClean="0"/>
              <a:t>Is a service between I &amp; R and Case Management/ Supports Coordination. </a:t>
            </a:r>
          </a:p>
          <a:p>
            <a:r>
              <a:rPr lang="en-US" dirty="0"/>
              <a:t>Fills a gap for those who may be on waiting lists, are not be eligible for or have been denied services, do not know where to start, have experienced a life-changing event, want to plan ahead, etc.</a:t>
            </a:r>
          </a:p>
          <a:p>
            <a:pPr marL="0" indent="0">
              <a:buNone/>
            </a:pPr>
            <a:endParaRPr lang="en-US" dirty="0"/>
          </a:p>
          <a:p>
            <a:endParaRPr lang="en-US" dirty="0" smtClean="0"/>
          </a:p>
          <a:p>
            <a:endParaRPr lang="en-US" dirty="0"/>
          </a:p>
        </p:txBody>
      </p:sp>
    </p:spTree>
    <p:extLst>
      <p:ext uri="{BB962C8B-B14F-4D97-AF65-F5344CB8AC3E}">
        <p14:creationId xmlns:p14="http://schemas.microsoft.com/office/powerpoint/2010/main" val="4282841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 Centered Counseling</a:t>
            </a:r>
          </a:p>
        </p:txBody>
      </p:sp>
      <p:sp>
        <p:nvSpPr>
          <p:cNvPr id="3" name="Content Placeholder 2"/>
          <p:cNvSpPr>
            <a:spLocks noGrp="1"/>
          </p:cNvSpPr>
          <p:nvPr>
            <p:ph idx="1"/>
          </p:nvPr>
        </p:nvSpPr>
        <p:spPr/>
        <p:txBody>
          <a:bodyPr>
            <a:normAutofit/>
          </a:bodyPr>
          <a:lstStyle/>
          <a:p>
            <a:pPr marL="285750" indent="-285750"/>
            <a:r>
              <a:rPr lang="en-US" dirty="0" smtClean="0"/>
              <a:t>Can assist with individuals who need help navigating through waiver enrollment. </a:t>
            </a:r>
          </a:p>
          <a:p>
            <a:pPr marL="285750" indent="-285750"/>
            <a:r>
              <a:rPr lang="en-US" dirty="0" smtClean="0"/>
              <a:t>Connects people to public and private resources while they wait to get connected to more long-term supports.</a:t>
            </a:r>
          </a:p>
          <a:p>
            <a:pPr marL="285750" indent="-285750"/>
            <a:r>
              <a:rPr lang="en-US" dirty="0" smtClean="0"/>
              <a:t>Referrals typically go to a </a:t>
            </a:r>
            <a:r>
              <a:rPr lang="en-US" dirty="0" err="1" smtClean="0"/>
              <a:t>PCCer</a:t>
            </a:r>
            <a:r>
              <a:rPr lang="en-US" dirty="0" smtClean="0"/>
              <a:t> directly, through someone in their organization, or through the Pa Link Call Center.</a:t>
            </a:r>
            <a:endParaRPr lang="en-US" dirty="0"/>
          </a:p>
          <a:p>
            <a:endParaRPr lang="en-US" dirty="0"/>
          </a:p>
        </p:txBody>
      </p:sp>
    </p:spTree>
    <p:extLst>
      <p:ext uri="{BB962C8B-B14F-4D97-AF65-F5344CB8AC3E}">
        <p14:creationId xmlns:p14="http://schemas.microsoft.com/office/powerpoint/2010/main" val="869738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981200" y="350192"/>
            <a:ext cx="8229600" cy="1143000"/>
          </a:xfrm>
        </p:spPr>
        <p:txBody>
          <a:bodyPr>
            <a:normAutofit fontScale="90000"/>
          </a:bodyPr>
          <a:lstStyle/>
          <a:p>
            <a:r>
              <a:rPr lang="en-US" dirty="0" smtClean="0"/>
              <a:t>What Is Person-Centered Counseling?</a:t>
            </a:r>
            <a:endParaRPr lang="en-US" dirty="0"/>
          </a:p>
        </p:txBody>
      </p:sp>
      <p:sp>
        <p:nvSpPr>
          <p:cNvPr id="7" name="Content Placeholder 6"/>
          <p:cNvSpPr>
            <a:spLocks noGrp="1"/>
          </p:cNvSpPr>
          <p:nvPr>
            <p:ph idx="1"/>
          </p:nvPr>
        </p:nvSpPr>
        <p:spPr>
          <a:xfrm>
            <a:off x="1981200" y="1301136"/>
            <a:ext cx="8229600" cy="4525963"/>
          </a:xfrm>
        </p:spPr>
        <p:txBody>
          <a:bodyPr/>
          <a:lstStyle/>
          <a:p>
            <a:r>
              <a:rPr lang="en-US" dirty="0" smtClean="0"/>
              <a:t>Person-Centered Counseling </a:t>
            </a:r>
            <a:r>
              <a:rPr lang="en-US" dirty="0"/>
              <a:t>on a Continuum of Support</a:t>
            </a:r>
          </a:p>
        </p:txBody>
      </p:sp>
      <p:sp>
        <p:nvSpPr>
          <p:cNvPr id="5" name="Slide Number Placeholder 4"/>
          <p:cNvSpPr>
            <a:spLocks noGrp="1"/>
          </p:cNvSpPr>
          <p:nvPr>
            <p:ph type="sldNum" sz="quarter" idx="12"/>
          </p:nvPr>
        </p:nvSpPr>
        <p:spPr/>
        <p:txBody>
          <a:bodyPr/>
          <a:lstStyle/>
          <a:p>
            <a:pPr>
              <a:defRPr/>
            </a:pPr>
            <a:fld id="{46495522-F584-448D-9828-28082FF1ABB4}" type="slidenum">
              <a:rPr lang="en-US" smtClean="0"/>
              <a:pPr>
                <a:defRPr/>
              </a:pPr>
              <a:t>8</a:t>
            </a:fld>
            <a:endParaRPr lang="en-US" dirty="0"/>
          </a:p>
        </p:txBody>
      </p:sp>
      <p:graphicFrame>
        <p:nvGraphicFramePr>
          <p:cNvPr id="10" name="Diagram 9"/>
          <p:cNvGraphicFramePr/>
          <p:nvPr>
            <p:extLst/>
          </p:nvPr>
        </p:nvGraphicFramePr>
        <p:xfrm>
          <a:off x="2307771" y="1864310"/>
          <a:ext cx="7528957" cy="41713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172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Defines the Need?</a:t>
            </a:r>
            <a:endParaRPr lang="en-US" dirty="0"/>
          </a:p>
        </p:txBody>
      </p:sp>
      <p:sp>
        <p:nvSpPr>
          <p:cNvPr id="3" name="Content Placeholder 2"/>
          <p:cNvSpPr>
            <a:spLocks noGrp="1"/>
          </p:cNvSpPr>
          <p:nvPr>
            <p:ph idx="1"/>
          </p:nvPr>
        </p:nvSpPr>
        <p:spPr/>
        <p:txBody>
          <a:bodyPr>
            <a:normAutofit lnSpcReduction="10000"/>
          </a:bodyPr>
          <a:lstStyle/>
          <a:p>
            <a:r>
              <a:rPr lang="en-US" dirty="0" smtClean="0"/>
              <a:t>Has two or more LTSS needs</a:t>
            </a:r>
          </a:p>
          <a:p>
            <a:r>
              <a:rPr lang="en-US" dirty="0" smtClean="0"/>
              <a:t>Doesn’t know what services are available</a:t>
            </a:r>
          </a:p>
          <a:p>
            <a:r>
              <a:rPr lang="en-US" dirty="0" smtClean="0"/>
              <a:t>Was denied for Medicaid-funded program or other publically-funded program</a:t>
            </a:r>
          </a:p>
          <a:p>
            <a:r>
              <a:rPr lang="en-US" dirty="0" smtClean="0"/>
              <a:t>Individuals in transition</a:t>
            </a:r>
          </a:p>
          <a:p>
            <a:pPr lvl="1"/>
            <a:r>
              <a:rPr lang="en-US" dirty="0" smtClean="0"/>
              <a:t>From hospitals</a:t>
            </a:r>
          </a:p>
          <a:p>
            <a:pPr lvl="1"/>
            <a:r>
              <a:rPr lang="en-US" dirty="0" smtClean="0"/>
              <a:t>From Nursing Homes</a:t>
            </a:r>
          </a:p>
          <a:p>
            <a:pPr lvl="1"/>
            <a:r>
              <a:rPr lang="en-US" dirty="0" smtClean="0"/>
              <a:t>From other areas</a:t>
            </a:r>
          </a:p>
          <a:p>
            <a:pPr lvl="1"/>
            <a:r>
              <a:rPr lang="en-US" dirty="0" smtClean="0"/>
              <a:t>“Aging Out” </a:t>
            </a:r>
          </a:p>
          <a:p>
            <a:pPr marL="457200" lvl="1" indent="0">
              <a:buNone/>
            </a:pPr>
            <a:endParaRPr lang="en-US" dirty="0" smtClean="0"/>
          </a:p>
        </p:txBody>
      </p:sp>
    </p:spTree>
    <p:extLst>
      <p:ext uri="{BB962C8B-B14F-4D97-AF65-F5344CB8AC3E}">
        <p14:creationId xmlns:p14="http://schemas.microsoft.com/office/powerpoint/2010/main" val="3066737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PD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PDA" id="{6E86B6C8-DA60-4AC1-8D44-E4F40012FC75}" vid="{327EDFDC-B926-4A19-94FD-26CFE6463B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BC353C57BF2A242AD7382073C4DE61F" ma:contentTypeVersion="1" ma:contentTypeDescription="Create a new document." ma:contentTypeScope="" ma:versionID="a45d0a9fa979fedc137bb01ebf845964">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B45E97A-EB7A-4953-BD5F-066C712CCE3C}"/>
</file>

<file path=customXml/itemProps2.xml><?xml version="1.0" encoding="utf-8"?>
<ds:datastoreItem xmlns:ds="http://schemas.openxmlformats.org/officeDocument/2006/customXml" ds:itemID="{60AE029B-CA94-4742-B7B3-19A6D5213DA4}"/>
</file>

<file path=customXml/itemProps3.xml><?xml version="1.0" encoding="utf-8"?>
<ds:datastoreItem xmlns:ds="http://schemas.openxmlformats.org/officeDocument/2006/customXml" ds:itemID="{8DF02CFB-AF6B-414C-9280-22B853DA9A59}"/>
</file>

<file path=docProps/app.xml><?xml version="1.0" encoding="utf-8"?>
<Properties xmlns="http://schemas.openxmlformats.org/officeDocument/2006/extended-properties" xmlns:vt="http://schemas.openxmlformats.org/officeDocument/2006/docPropsVTypes">
  <Template>ThemePDA</Template>
  <TotalTime>501</TotalTime>
  <Words>1060</Words>
  <Application>Microsoft Office PowerPoint</Application>
  <PresentationFormat>Widescreen</PresentationFormat>
  <Paragraphs>176</Paragraphs>
  <Slides>29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Times New Roman</vt:lpstr>
      <vt:lpstr>ThemePDA</vt:lpstr>
      <vt:lpstr>Person-Centered Counseling Documentation 11/28/16</vt:lpstr>
      <vt:lpstr>PowerPoint Presentation</vt:lpstr>
      <vt:lpstr>Person-Centered Approach</vt:lpstr>
      <vt:lpstr>Person- Centered Counseling</vt:lpstr>
      <vt:lpstr>Person- Centered Counseling</vt:lpstr>
      <vt:lpstr>Person- Centered Counseling</vt:lpstr>
      <vt:lpstr>Person- Centered Counseling</vt:lpstr>
      <vt:lpstr>What Is Person-Centered Counseling?</vt:lpstr>
      <vt:lpstr>What Defines the Need?</vt:lpstr>
      <vt:lpstr>What Defines the Need?</vt:lpstr>
      <vt:lpstr>Potential LTSS Needs</vt:lpstr>
      <vt:lpstr>Deciding Who is Appropriate for Person-Centered Counseling</vt:lpstr>
      <vt:lpstr>Deciding Who is Appropriate for Person-Centered Counseling</vt:lpstr>
      <vt:lpstr>Deciding Who is Appropriate for Person-Centered Counseling?</vt:lpstr>
      <vt:lpstr>How Does Person-Centered Counseling Compliment Waiver Services?</vt:lpstr>
      <vt:lpstr>PCC and Waiver Enrollment</vt:lpstr>
      <vt:lpstr>PCC and Additional Supports</vt:lpstr>
      <vt:lpstr>Potential PCC Flow</vt:lpstr>
      <vt:lpstr>Potential PCC Flow</vt:lpstr>
      <vt:lpstr>Potential PCC Flow</vt:lpstr>
      <vt:lpstr>Potential PCC Flow</vt:lpstr>
      <vt:lpstr>Potential PCC Flow</vt:lpstr>
      <vt:lpstr>Potential PCC Flow</vt:lpstr>
      <vt:lpstr>How is Training Requested?</vt:lpstr>
      <vt:lpstr>How is Training Requested?</vt:lpstr>
      <vt:lpstr>PCC Statistics</vt:lpstr>
      <vt:lpstr>PCC Statistics</vt:lpstr>
      <vt:lpstr>PCC Statistics</vt:lpstr>
      <vt:lpstr>Questions?</vt:lpstr>
    </vt:vector>
  </TitlesOfParts>
  <Company>Pennsylvania Department of Human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Haeussler, Faith</dc:creator>
  <cp:lastModifiedBy>Magloire, Gabriel</cp:lastModifiedBy>
  <cp:revision>14</cp:revision>
  <dcterms:created xsi:type="dcterms:W3CDTF">2017-12-06T18:16:11Z</dcterms:created>
  <dcterms:modified xsi:type="dcterms:W3CDTF">2017-12-11T12:34:26Z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0x0101000BC353C57BF2A242AD7382073C4DE61F</vt:lpwstr>
  </property>
  <property fmtid="{D5CDD505-2E9C-101B-9397-08002B2CF9AE}" pid="3" name="Order">
    <vt:r8>4200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