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5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F521-DDE5-4188-9729-99CDDA6E3E4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AA99-CA73-4680-9E49-B782B9B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0"/>
            <a:ext cx="105600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6737" y="0"/>
            <a:ext cx="470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http://starproviders.org/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 rot="1090365">
            <a:off x="7707672" y="4018209"/>
            <a:ext cx="1262130" cy="4765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0" y="0"/>
            <a:ext cx="11694563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2833401">
            <a:off x="5299671" y="3554569"/>
            <a:ext cx="1609859" cy="708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82" y="0"/>
            <a:ext cx="10508855" cy="68694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091489">
            <a:off x="5813279" y="5022761"/>
            <a:ext cx="1262129" cy="5537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1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65" y="0"/>
            <a:ext cx="9831314" cy="68219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7395244">
            <a:off x="3468089" y="3257992"/>
            <a:ext cx="1403653" cy="5666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2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50" y="0"/>
            <a:ext cx="9922907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1139053">
            <a:off x="2794716" y="3677925"/>
            <a:ext cx="1571222" cy="6053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5" y="597616"/>
            <a:ext cx="5438775" cy="2628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1454190">
            <a:off x="5808371" y="1300767"/>
            <a:ext cx="1854557" cy="5924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7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828"/>
            <a:ext cx="12192000" cy="55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15" y="1"/>
            <a:ext cx="9937616" cy="68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3CC8A71C1D9428D58B48EDC19BC61" ma:contentTypeVersion="1" ma:contentTypeDescription="Create a new document." ma:contentTypeScope="" ma:versionID="1f675914011d8785594e42e2645252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558FF3-58DB-4DD3-A258-025B7C87A01B}"/>
</file>

<file path=customXml/itemProps2.xml><?xml version="1.0" encoding="utf-8"?>
<ds:datastoreItem xmlns:ds="http://schemas.openxmlformats.org/officeDocument/2006/customXml" ds:itemID="{B0B63348-D13F-405E-82F2-A2EEBFF7ADCD}"/>
</file>

<file path=customXml/itemProps3.xml><?xml version="1.0" encoding="utf-8"?>
<ds:datastoreItem xmlns:ds="http://schemas.openxmlformats.org/officeDocument/2006/customXml" ds:itemID="{410DC13E-B00A-4302-93C4-7E3547838185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Renninger, Jennifer C CPT MIL NG</dc:creator>
  <cp:lastModifiedBy>Renninger, Jennifer C CPT MIL NG</cp:lastModifiedBy>
  <cp:revision>4</cp:revision>
  <dcterms:created xsi:type="dcterms:W3CDTF">2019-12-23T16:35:10Z</dcterms:created>
  <dcterms:modified xsi:type="dcterms:W3CDTF">2019-12-23T17:07:15Z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0x0101007333CC8A71C1D9428D58B48EDC19BC61</vt:lpwstr>
  </property>
  <property fmtid="{D5CDD505-2E9C-101B-9397-08002B2CF9AE}" pid="3" name="Order">
    <vt:r8>12700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