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2" r:id="rId10"/>
    <p:sldId id="265" r:id="rId11"/>
    <p:sldId id="266" r:id="rId12"/>
    <p:sldId id="293" r:id="rId13"/>
    <p:sldId id="268" r:id="rId14"/>
    <p:sldId id="269" r:id="rId15"/>
    <p:sldId id="294" r:id="rId16"/>
    <p:sldId id="271" r:id="rId17"/>
    <p:sldId id="272" r:id="rId18"/>
    <p:sldId id="27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91" r:id="rId36"/>
    <p:sldId id="283" r:id="rId3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lf, Ryan J" initials="WRJ" lastIdx="7" clrIdx="0">
    <p:extLst>
      <p:ext uri="{19B8F6BF-5375-455C-9EA6-DF929625EA0E}">
        <p15:presenceInfo xmlns:p15="http://schemas.microsoft.com/office/powerpoint/2012/main" userId="S::ryanwolf@kpmg.com::975c1c52-dfc8-457d-afbc-198706376d4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4540" y="2596705"/>
            <a:ext cx="7614919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6364223"/>
            <a:ext cx="1828799" cy="3748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457200" y="889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6061" y="330200"/>
            <a:ext cx="8111876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62907" y="6518954"/>
            <a:ext cx="216535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compass.state.pa.us/cwi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compass.state.pa.us/cwi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ompass.state.pa.us/cwi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compass.state.pa.us/cwi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502400"/>
            <a:ext cx="40582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Copyright© </a:t>
            </a:r>
            <a:r>
              <a:rPr sz="1000" spc="-10" dirty="0">
                <a:latin typeface="Calibri"/>
                <a:cs typeface="Calibri"/>
              </a:rPr>
              <a:t>2015 </a:t>
            </a:r>
            <a:r>
              <a:rPr sz="1000" spc="-5" dirty="0">
                <a:latin typeface="Calibri"/>
                <a:cs typeface="Calibri"/>
              </a:rPr>
              <a:t>by the Commonwealth of Pennsylvania. All Rights</a:t>
            </a:r>
            <a:r>
              <a:rPr sz="1000" spc="9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Reserved.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1752" y="384047"/>
            <a:ext cx="3291839" cy="674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64540" y="2596705"/>
            <a:ext cx="61652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CWIS </a:t>
            </a:r>
            <a:r>
              <a:rPr sz="3200" spc="-5" dirty="0">
                <a:latin typeface="Arial"/>
                <a:cs typeface="Arial"/>
              </a:rPr>
              <a:t>Citizen Account </a:t>
            </a:r>
            <a:r>
              <a:rPr sz="3200" dirty="0">
                <a:latin typeface="Arial"/>
                <a:cs typeface="Arial"/>
              </a:rPr>
              <a:t>User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Guide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540" y="3911600"/>
            <a:ext cx="35674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5" dirty="0">
                <a:solidFill>
                  <a:srgbClr val="99CC33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99CC33"/>
                </a:solidFill>
                <a:latin typeface="Arial"/>
                <a:cs typeface="Arial"/>
              </a:rPr>
              <a:t>evised </a:t>
            </a:r>
            <a:r>
              <a:rPr lang="en-US" sz="2400" spc="-5" dirty="0">
                <a:solidFill>
                  <a:srgbClr val="FF0000"/>
                </a:solidFill>
                <a:latin typeface="Arial"/>
                <a:cs typeface="Arial"/>
              </a:rPr>
              <a:t>July 28, 2021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6739" y="2438400"/>
            <a:ext cx="7105013" cy="3581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064044" y="2425700"/>
            <a:ext cx="7130415" cy="3607435"/>
          </a:xfrm>
          <a:custGeom>
            <a:avLst/>
            <a:gdLst/>
            <a:ahLst/>
            <a:cxnLst/>
            <a:rect l="l" t="t" r="r" b="b"/>
            <a:pathLst>
              <a:path w="7130415" h="3607435">
                <a:moveTo>
                  <a:pt x="0" y="0"/>
                </a:moveTo>
                <a:lnTo>
                  <a:pt x="7130415" y="0"/>
                </a:lnTo>
                <a:lnTo>
                  <a:pt x="7130415" y="3607130"/>
                </a:lnTo>
                <a:lnTo>
                  <a:pt x="0" y="360713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406400"/>
            <a:ext cx="5311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Create a CWIS Citizen Account: Step</a:t>
            </a:r>
            <a:r>
              <a:rPr spc="-125" dirty="0"/>
              <a:t> </a:t>
            </a:r>
            <a:r>
              <a:rPr spc="-5" dirty="0"/>
              <a:t>7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1652" y="924482"/>
            <a:ext cx="75533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In order to proceed to the next screen, </a:t>
            </a:r>
            <a:r>
              <a:rPr sz="1600" spc="-10" dirty="0">
                <a:latin typeface="Arial"/>
                <a:cs typeface="Arial"/>
              </a:rPr>
              <a:t>you </a:t>
            </a:r>
            <a:r>
              <a:rPr sz="1600" spc="-5" dirty="0">
                <a:latin typeface="Arial"/>
                <a:cs typeface="Arial"/>
              </a:rPr>
              <a:t>will need to </a:t>
            </a:r>
            <a:r>
              <a:rPr sz="1600" dirty="0">
                <a:latin typeface="Arial"/>
                <a:cs typeface="Arial"/>
              </a:rPr>
              <a:t>click </a:t>
            </a:r>
            <a:r>
              <a:rPr sz="1600" spc="-5" dirty="0">
                <a:latin typeface="Arial"/>
                <a:cs typeface="Arial"/>
              </a:rPr>
              <a:t>either </a:t>
            </a:r>
            <a:r>
              <a:rPr sz="1600" b="1" spc="-15" dirty="0">
                <a:latin typeface="Arial"/>
                <a:cs typeface="Arial"/>
              </a:rPr>
              <a:t>ACCESS </a:t>
            </a:r>
            <a:r>
              <a:rPr sz="1600" b="1" spc="-5" dirty="0">
                <a:latin typeface="Arial"/>
                <a:cs typeface="Arial"/>
              </a:rPr>
              <a:t>MY  </a:t>
            </a:r>
            <a:r>
              <a:rPr sz="1600" b="1" spc="-15" dirty="0">
                <a:latin typeface="Arial"/>
                <a:cs typeface="Arial"/>
              </a:rPr>
              <a:t>CLEARANCES </a:t>
            </a:r>
            <a:r>
              <a:rPr sz="1600" spc="-5" dirty="0">
                <a:latin typeface="Arial"/>
                <a:cs typeface="Arial"/>
              </a:rPr>
              <a:t>or </a:t>
            </a:r>
            <a:r>
              <a:rPr sz="1600" b="1" spc="-15" dirty="0">
                <a:latin typeface="Arial"/>
                <a:cs typeface="Arial"/>
              </a:rPr>
              <a:t>ACCESS </a:t>
            </a:r>
            <a:r>
              <a:rPr sz="1600" b="1" spc="-5" dirty="0">
                <a:latin typeface="Arial"/>
                <a:cs typeface="Arial"/>
              </a:rPr>
              <a:t>MY</a:t>
            </a:r>
            <a:r>
              <a:rPr sz="1600" b="1" spc="9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REFERRALS</a:t>
            </a:r>
            <a:r>
              <a:rPr sz="1600" spc="-10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05000" y="5101324"/>
            <a:ext cx="1494155" cy="316865"/>
          </a:xfrm>
          <a:custGeom>
            <a:avLst/>
            <a:gdLst/>
            <a:ahLst/>
            <a:cxnLst/>
            <a:rect l="l" t="t" r="r" b="b"/>
            <a:pathLst>
              <a:path w="1494154" h="316864">
                <a:moveTo>
                  <a:pt x="0" y="158254"/>
                </a:moveTo>
                <a:lnTo>
                  <a:pt x="29839" y="113827"/>
                </a:lnTo>
                <a:lnTo>
                  <a:pt x="80277" y="86811"/>
                </a:lnTo>
                <a:lnTo>
                  <a:pt x="152230" y="62496"/>
                </a:lnTo>
                <a:lnTo>
                  <a:pt x="195492" y="51517"/>
                </a:lnTo>
                <a:lnTo>
                  <a:pt x="243194" y="41412"/>
                </a:lnTo>
                <a:lnTo>
                  <a:pt x="295022" y="32248"/>
                </a:lnTo>
                <a:lnTo>
                  <a:pt x="350664" y="24090"/>
                </a:lnTo>
                <a:lnTo>
                  <a:pt x="409806" y="17005"/>
                </a:lnTo>
                <a:lnTo>
                  <a:pt x="472135" y="11060"/>
                </a:lnTo>
                <a:lnTo>
                  <a:pt x="537338" y="6321"/>
                </a:lnTo>
                <a:lnTo>
                  <a:pt x="605103" y="2853"/>
                </a:lnTo>
                <a:lnTo>
                  <a:pt x="675116" y="724"/>
                </a:lnTo>
                <a:lnTo>
                  <a:pt x="747064" y="0"/>
                </a:lnTo>
                <a:lnTo>
                  <a:pt x="819012" y="724"/>
                </a:lnTo>
                <a:lnTo>
                  <a:pt x="889025" y="2853"/>
                </a:lnTo>
                <a:lnTo>
                  <a:pt x="956790" y="6321"/>
                </a:lnTo>
                <a:lnTo>
                  <a:pt x="1021994" y="11060"/>
                </a:lnTo>
                <a:lnTo>
                  <a:pt x="1084323" y="17005"/>
                </a:lnTo>
                <a:lnTo>
                  <a:pt x="1143465" y="24090"/>
                </a:lnTo>
                <a:lnTo>
                  <a:pt x="1199107" y="32248"/>
                </a:lnTo>
                <a:lnTo>
                  <a:pt x="1250935" y="41412"/>
                </a:lnTo>
                <a:lnTo>
                  <a:pt x="1298636" y="51517"/>
                </a:lnTo>
                <a:lnTo>
                  <a:pt x="1341898" y="62496"/>
                </a:lnTo>
                <a:lnTo>
                  <a:pt x="1380408" y="74283"/>
                </a:lnTo>
                <a:lnTo>
                  <a:pt x="1441917" y="100015"/>
                </a:lnTo>
                <a:lnTo>
                  <a:pt x="1480659" y="128182"/>
                </a:lnTo>
                <a:lnTo>
                  <a:pt x="1494129" y="158254"/>
                </a:lnTo>
                <a:lnTo>
                  <a:pt x="1490709" y="173495"/>
                </a:lnTo>
                <a:lnTo>
                  <a:pt x="1464290" y="202681"/>
                </a:lnTo>
                <a:lnTo>
                  <a:pt x="1413852" y="229697"/>
                </a:lnTo>
                <a:lnTo>
                  <a:pt x="1341898" y="254012"/>
                </a:lnTo>
                <a:lnTo>
                  <a:pt x="1298636" y="264991"/>
                </a:lnTo>
                <a:lnTo>
                  <a:pt x="1250935" y="275096"/>
                </a:lnTo>
                <a:lnTo>
                  <a:pt x="1199107" y="284261"/>
                </a:lnTo>
                <a:lnTo>
                  <a:pt x="1143465" y="292418"/>
                </a:lnTo>
                <a:lnTo>
                  <a:pt x="1084323" y="299503"/>
                </a:lnTo>
                <a:lnTo>
                  <a:pt x="1021994" y="305448"/>
                </a:lnTo>
                <a:lnTo>
                  <a:pt x="956790" y="310188"/>
                </a:lnTo>
                <a:lnTo>
                  <a:pt x="889025" y="313655"/>
                </a:lnTo>
                <a:lnTo>
                  <a:pt x="819012" y="315784"/>
                </a:lnTo>
                <a:lnTo>
                  <a:pt x="747064" y="316509"/>
                </a:lnTo>
                <a:lnTo>
                  <a:pt x="675116" y="315784"/>
                </a:lnTo>
                <a:lnTo>
                  <a:pt x="605103" y="313655"/>
                </a:lnTo>
                <a:lnTo>
                  <a:pt x="537338" y="310188"/>
                </a:lnTo>
                <a:lnTo>
                  <a:pt x="472135" y="305448"/>
                </a:lnTo>
                <a:lnTo>
                  <a:pt x="409806" y="299503"/>
                </a:lnTo>
                <a:lnTo>
                  <a:pt x="350664" y="292418"/>
                </a:lnTo>
                <a:lnTo>
                  <a:pt x="295022" y="284261"/>
                </a:lnTo>
                <a:lnTo>
                  <a:pt x="243194" y="275096"/>
                </a:lnTo>
                <a:lnTo>
                  <a:pt x="195492" y="264991"/>
                </a:lnTo>
                <a:lnTo>
                  <a:pt x="152230" y="254012"/>
                </a:lnTo>
                <a:lnTo>
                  <a:pt x="113721" y="242225"/>
                </a:lnTo>
                <a:lnTo>
                  <a:pt x="52212" y="216493"/>
                </a:lnTo>
                <a:lnTo>
                  <a:pt x="13470" y="188326"/>
                </a:lnTo>
                <a:lnTo>
                  <a:pt x="0" y="158254"/>
                </a:lnTo>
                <a:close/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443673" y="5113039"/>
            <a:ext cx="1509395" cy="304800"/>
          </a:xfrm>
          <a:custGeom>
            <a:avLst/>
            <a:gdLst/>
            <a:ahLst/>
            <a:cxnLst/>
            <a:rect l="l" t="t" r="r" b="b"/>
            <a:pathLst>
              <a:path w="1509395" h="304800">
                <a:moveTo>
                  <a:pt x="0" y="152400"/>
                </a:moveTo>
                <a:lnTo>
                  <a:pt x="30142" y="109618"/>
                </a:lnTo>
                <a:lnTo>
                  <a:pt x="81094" y="83602"/>
                </a:lnTo>
                <a:lnTo>
                  <a:pt x="153779" y="60186"/>
                </a:lnTo>
                <a:lnTo>
                  <a:pt x="197481" y="49613"/>
                </a:lnTo>
                <a:lnTo>
                  <a:pt x="245668" y="39882"/>
                </a:lnTo>
                <a:lnTo>
                  <a:pt x="298023" y="31056"/>
                </a:lnTo>
                <a:lnTo>
                  <a:pt x="354230" y="23200"/>
                </a:lnTo>
                <a:lnTo>
                  <a:pt x="413973" y="16377"/>
                </a:lnTo>
                <a:lnTo>
                  <a:pt x="476936" y="10652"/>
                </a:lnTo>
                <a:lnTo>
                  <a:pt x="542802" y="6087"/>
                </a:lnTo>
                <a:lnTo>
                  <a:pt x="611256" y="2748"/>
                </a:lnTo>
                <a:lnTo>
                  <a:pt x="681980" y="697"/>
                </a:lnTo>
                <a:lnTo>
                  <a:pt x="754659" y="0"/>
                </a:lnTo>
                <a:lnTo>
                  <a:pt x="827338" y="697"/>
                </a:lnTo>
                <a:lnTo>
                  <a:pt x="898063" y="2748"/>
                </a:lnTo>
                <a:lnTo>
                  <a:pt x="966517" y="6087"/>
                </a:lnTo>
                <a:lnTo>
                  <a:pt x="1032384" y="10652"/>
                </a:lnTo>
                <a:lnTo>
                  <a:pt x="1095347" y="16377"/>
                </a:lnTo>
                <a:lnTo>
                  <a:pt x="1155091" y="23200"/>
                </a:lnTo>
                <a:lnTo>
                  <a:pt x="1211300" y="31056"/>
                </a:lnTo>
                <a:lnTo>
                  <a:pt x="1263656" y="39882"/>
                </a:lnTo>
                <a:lnTo>
                  <a:pt x="1311844" y="49613"/>
                </a:lnTo>
                <a:lnTo>
                  <a:pt x="1355547" y="60186"/>
                </a:lnTo>
                <a:lnTo>
                  <a:pt x="1394449" y="71537"/>
                </a:lnTo>
                <a:lnTo>
                  <a:pt x="1456586" y="96317"/>
                </a:lnTo>
                <a:lnTo>
                  <a:pt x="1495723" y="123441"/>
                </a:lnTo>
                <a:lnTo>
                  <a:pt x="1509331" y="152400"/>
                </a:lnTo>
                <a:lnTo>
                  <a:pt x="1505876" y="167076"/>
                </a:lnTo>
                <a:lnTo>
                  <a:pt x="1479187" y="195181"/>
                </a:lnTo>
                <a:lnTo>
                  <a:pt x="1428234" y="221197"/>
                </a:lnTo>
                <a:lnTo>
                  <a:pt x="1355547" y="244613"/>
                </a:lnTo>
                <a:lnTo>
                  <a:pt x="1311844" y="255186"/>
                </a:lnTo>
                <a:lnTo>
                  <a:pt x="1263656" y="264917"/>
                </a:lnTo>
                <a:lnTo>
                  <a:pt x="1211300" y="273743"/>
                </a:lnTo>
                <a:lnTo>
                  <a:pt x="1155091" y="281599"/>
                </a:lnTo>
                <a:lnTo>
                  <a:pt x="1095347" y="288422"/>
                </a:lnTo>
                <a:lnTo>
                  <a:pt x="1032384" y="294147"/>
                </a:lnTo>
                <a:lnTo>
                  <a:pt x="966517" y="298712"/>
                </a:lnTo>
                <a:lnTo>
                  <a:pt x="898063" y="302051"/>
                </a:lnTo>
                <a:lnTo>
                  <a:pt x="827338" y="304102"/>
                </a:lnTo>
                <a:lnTo>
                  <a:pt x="754659" y="304800"/>
                </a:lnTo>
                <a:lnTo>
                  <a:pt x="681980" y="304102"/>
                </a:lnTo>
                <a:lnTo>
                  <a:pt x="611256" y="302051"/>
                </a:lnTo>
                <a:lnTo>
                  <a:pt x="542802" y="298712"/>
                </a:lnTo>
                <a:lnTo>
                  <a:pt x="476936" y="294147"/>
                </a:lnTo>
                <a:lnTo>
                  <a:pt x="413973" y="288422"/>
                </a:lnTo>
                <a:lnTo>
                  <a:pt x="354230" y="281599"/>
                </a:lnTo>
                <a:lnTo>
                  <a:pt x="298023" y="273743"/>
                </a:lnTo>
                <a:lnTo>
                  <a:pt x="245668" y="264917"/>
                </a:lnTo>
                <a:lnTo>
                  <a:pt x="197481" y="255186"/>
                </a:lnTo>
                <a:lnTo>
                  <a:pt x="153779" y="244613"/>
                </a:lnTo>
                <a:lnTo>
                  <a:pt x="114878" y="233262"/>
                </a:lnTo>
                <a:lnTo>
                  <a:pt x="52743" y="208482"/>
                </a:lnTo>
                <a:lnTo>
                  <a:pt x="13607" y="181358"/>
                </a:lnTo>
                <a:lnTo>
                  <a:pt x="0" y="152400"/>
                </a:lnTo>
                <a:close/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1273" y="2209800"/>
            <a:ext cx="5690675" cy="40344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708569" y="2197100"/>
            <a:ext cx="5716270" cy="4060190"/>
          </a:xfrm>
          <a:custGeom>
            <a:avLst/>
            <a:gdLst/>
            <a:ahLst/>
            <a:cxnLst/>
            <a:rect l="l" t="t" r="r" b="b"/>
            <a:pathLst>
              <a:path w="5716270" h="4060190">
                <a:moveTo>
                  <a:pt x="0" y="0"/>
                </a:moveTo>
                <a:lnTo>
                  <a:pt x="5716079" y="0"/>
                </a:lnTo>
                <a:lnTo>
                  <a:pt x="5716079" y="4059885"/>
                </a:lnTo>
                <a:lnTo>
                  <a:pt x="0" y="405988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406400"/>
            <a:ext cx="5311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Create a CWIS Citizen Account: Step</a:t>
            </a:r>
            <a:r>
              <a:rPr spc="-125" dirty="0"/>
              <a:t> </a:t>
            </a:r>
            <a:r>
              <a:rPr spc="-5" dirty="0"/>
              <a:t>8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1652" y="924482"/>
            <a:ext cx="805307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latin typeface="Arial"/>
                <a:cs typeface="Arial"/>
              </a:rPr>
              <a:t>On </a:t>
            </a:r>
            <a:r>
              <a:rPr sz="1600" spc="-5" dirty="0">
                <a:latin typeface="Arial"/>
                <a:cs typeface="Arial"/>
              </a:rPr>
              <a:t>the </a:t>
            </a:r>
            <a:r>
              <a:rPr sz="1600" b="1" spc="-5" dirty="0">
                <a:latin typeface="Arial"/>
                <a:cs typeface="Arial"/>
              </a:rPr>
              <a:t>Learn More </a:t>
            </a:r>
            <a:r>
              <a:rPr sz="1600" spc="-5" dirty="0">
                <a:latin typeface="Arial"/>
                <a:cs typeface="Arial"/>
              </a:rPr>
              <a:t>screen, scroll to the bottom and </a:t>
            </a:r>
            <a:r>
              <a:rPr sz="1600" dirty="0">
                <a:latin typeface="Arial"/>
                <a:cs typeface="Arial"/>
              </a:rPr>
              <a:t>click</a:t>
            </a:r>
            <a:r>
              <a:rPr sz="1600" spc="1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CONTINUE</a:t>
            </a:r>
            <a:r>
              <a:rPr sz="1600" spc="-5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812800" marR="5080" lvl="1" indent="-342900">
              <a:lnSpc>
                <a:spcPct val="100000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1600" i="1" spc="-5" dirty="0">
                <a:latin typeface="Arial"/>
                <a:cs typeface="Arial"/>
              </a:rPr>
              <a:t>(Note: the </a:t>
            </a:r>
            <a:r>
              <a:rPr sz="1600" b="1" i="1" spc="-5" dirty="0">
                <a:latin typeface="Arial"/>
                <a:cs typeface="Arial"/>
              </a:rPr>
              <a:t>Learn </a:t>
            </a:r>
            <a:r>
              <a:rPr sz="1600" b="1" i="1" spc="-10" dirty="0">
                <a:latin typeface="Arial"/>
                <a:cs typeface="Arial"/>
              </a:rPr>
              <a:t>More </a:t>
            </a:r>
            <a:r>
              <a:rPr sz="1600" i="1" spc="-5" dirty="0">
                <a:latin typeface="Arial"/>
                <a:cs typeface="Arial"/>
              </a:rPr>
              <a:t>screen </a:t>
            </a:r>
            <a:r>
              <a:rPr sz="1600" i="1" dirty="0">
                <a:latin typeface="Arial"/>
                <a:cs typeface="Arial"/>
              </a:rPr>
              <a:t>will </a:t>
            </a:r>
            <a:r>
              <a:rPr sz="1600" i="1" spc="-5" dirty="0">
                <a:latin typeface="Arial"/>
                <a:cs typeface="Arial"/>
              </a:rPr>
              <a:t>appear </a:t>
            </a:r>
            <a:r>
              <a:rPr sz="1600" i="1" spc="-15" dirty="0">
                <a:latin typeface="Arial"/>
                <a:cs typeface="Arial"/>
              </a:rPr>
              <a:t>differently, </a:t>
            </a:r>
            <a:r>
              <a:rPr sz="1600" i="1" spc="-5" dirty="0">
                <a:latin typeface="Arial"/>
                <a:cs typeface="Arial"/>
              </a:rPr>
              <a:t>depending on if you </a:t>
            </a:r>
            <a:r>
              <a:rPr sz="1600" i="1" dirty="0">
                <a:latin typeface="Arial"/>
                <a:cs typeface="Arial"/>
              </a:rPr>
              <a:t>clicked  </a:t>
            </a:r>
            <a:r>
              <a:rPr sz="1600" b="1" i="1" spc="-5" dirty="0">
                <a:latin typeface="Arial"/>
                <a:cs typeface="Arial"/>
              </a:rPr>
              <a:t>ACCESS </a:t>
            </a:r>
            <a:r>
              <a:rPr sz="1600" b="1" i="1" spc="-10" dirty="0">
                <a:latin typeface="Arial"/>
                <a:cs typeface="Arial"/>
              </a:rPr>
              <a:t>MY </a:t>
            </a:r>
            <a:r>
              <a:rPr sz="1600" b="1" i="1" spc="-5" dirty="0">
                <a:latin typeface="Arial"/>
                <a:cs typeface="Arial"/>
              </a:rPr>
              <a:t>CLEARANCES </a:t>
            </a:r>
            <a:r>
              <a:rPr sz="1600" i="1" spc="-5" dirty="0">
                <a:latin typeface="Arial"/>
                <a:cs typeface="Arial"/>
              </a:rPr>
              <a:t>or </a:t>
            </a:r>
            <a:r>
              <a:rPr sz="1600" b="1" i="1" spc="-5" dirty="0">
                <a:latin typeface="Arial"/>
                <a:cs typeface="Arial"/>
              </a:rPr>
              <a:t>ACCESS </a:t>
            </a:r>
            <a:r>
              <a:rPr sz="1600" b="1" i="1" spc="-10" dirty="0">
                <a:latin typeface="Arial"/>
                <a:cs typeface="Arial"/>
              </a:rPr>
              <a:t>MY </a:t>
            </a:r>
            <a:r>
              <a:rPr sz="1600" b="1" i="1" spc="-5" dirty="0">
                <a:latin typeface="Arial"/>
                <a:cs typeface="Arial"/>
              </a:rPr>
              <a:t>REFERRALS </a:t>
            </a:r>
            <a:r>
              <a:rPr sz="1600" i="1" spc="-5" dirty="0">
                <a:latin typeface="Arial"/>
                <a:cs typeface="Arial"/>
              </a:rPr>
              <a:t>on the previous  screen.)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45674" y="5181598"/>
            <a:ext cx="697865" cy="211454"/>
          </a:xfrm>
          <a:custGeom>
            <a:avLst/>
            <a:gdLst/>
            <a:ahLst/>
            <a:cxnLst/>
            <a:rect l="l" t="t" r="r" b="b"/>
            <a:pathLst>
              <a:path w="697865" h="211454">
                <a:moveTo>
                  <a:pt x="0" y="105511"/>
                </a:moveTo>
                <a:lnTo>
                  <a:pt x="27407" y="64443"/>
                </a:lnTo>
                <a:lnTo>
                  <a:pt x="102150" y="30905"/>
                </a:lnTo>
                <a:lnTo>
                  <a:pt x="153767" y="18021"/>
                </a:lnTo>
                <a:lnTo>
                  <a:pt x="213010" y="8292"/>
                </a:lnTo>
                <a:lnTo>
                  <a:pt x="278478" y="2143"/>
                </a:lnTo>
                <a:lnTo>
                  <a:pt x="348767" y="0"/>
                </a:lnTo>
                <a:lnTo>
                  <a:pt x="419056" y="2143"/>
                </a:lnTo>
                <a:lnTo>
                  <a:pt x="484524" y="8292"/>
                </a:lnTo>
                <a:lnTo>
                  <a:pt x="543767" y="18021"/>
                </a:lnTo>
                <a:lnTo>
                  <a:pt x="595383" y="30905"/>
                </a:lnTo>
                <a:lnTo>
                  <a:pt x="637971" y="46521"/>
                </a:lnTo>
                <a:lnTo>
                  <a:pt x="690449" y="84248"/>
                </a:lnTo>
                <a:lnTo>
                  <a:pt x="697534" y="105511"/>
                </a:lnTo>
                <a:lnTo>
                  <a:pt x="690449" y="126774"/>
                </a:lnTo>
                <a:lnTo>
                  <a:pt x="637971" y="164502"/>
                </a:lnTo>
                <a:lnTo>
                  <a:pt x="595383" y="180117"/>
                </a:lnTo>
                <a:lnTo>
                  <a:pt x="543767" y="193002"/>
                </a:lnTo>
                <a:lnTo>
                  <a:pt x="484524" y="202730"/>
                </a:lnTo>
                <a:lnTo>
                  <a:pt x="419056" y="208879"/>
                </a:lnTo>
                <a:lnTo>
                  <a:pt x="348767" y="211023"/>
                </a:lnTo>
                <a:lnTo>
                  <a:pt x="278478" y="208879"/>
                </a:lnTo>
                <a:lnTo>
                  <a:pt x="213010" y="202730"/>
                </a:lnTo>
                <a:lnTo>
                  <a:pt x="153767" y="193002"/>
                </a:lnTo>
                <a:lnTo>
                  <a:pt x="102150" y="180117"/>
                </a:lnTo>
                <a:lnTo>
                  <a:pt x="59563" y="164502"/>
                </a:lnTo>
                <a:lnTo>
                  <a:pt x="7085" y="126774"/>
                </a:lnTo>
                <a:lnTo>
                  <a:pt x="0" y="105511"/>
                </a:lnTo>
                <a:close/>
              </a:path>
            </a:pathLst>
          </a:custGeom>
          <a:ln w="507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6061" y="1017421"/>
            <a:ext cx="780415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pc="-5" dirty="0">
                <a:cs typeface="Calibri"/>
              </a:rPr>
              <a:t>On the </a:t>
            </a:r>
            <a:r>
              <a:rPr lang="en-US" b="1" spc="-15" dirty="0">
                <a:cs typeface="Calibri"/>
              </a:rPr>
              <a:t>Keystone </a:t>
            </a:r>
            <a:r>
              <a:rPr lang="en-US" b="1" spc="-20" dirty="0">
                <a:cs typeface="Calibri"/>
              </a:rPr>
              <a:t>Key </a:t>
            </a:r>
            <a:r>
              <a:rPr lang="en-US" spc="-10" dirty="0">
                <a:cs typeface="Calibri"/>
              </a:rPr>
              <a:t>screen, enter </a:t>
            </a:r>
            <a:r>
              <a:rPr lang="en-US" spc="-5" dirty="0">
                <a:cs typeface="Calibri"/>
              </a:rPr>
              <a:t>the </a:t>
            </a:r>
            <a:r>
              <a:rPr lang="en-US" b="1" dirty="0">
                <a:cs typeface="Calibri"/>
              </a:rPr>
              <a:t>user ID </a:t>
            </a:r>
            <a:r>
              <a:rPr lang="en-US" dirty="0">
                <a:cs typeface="Calibri"/>
              </a:rPr>
              <a:t>and </a:t>
            </a:r>
            <a:r>
              <a:rPr lang="en-US" spc="-10" dirty="0">
                <a:cs typeface="Calibri"/>
              </a:rPr>
              <a:t>temporary password you  received </a:t>
            </a:r>
            <a:r>
              <a:rPr lang="en-US" spc="-5" dirty="0">
                <a:cs typeface="Calibri"/>
              </a:rPr>
              <a:t>in the emails in the </a:t>
            </a:r>
            <a:r>
              <a:rPr lang="en-US" b="1" spc="-5" dirty="0">
                <a:cs typeface="Calibri"/>
              </a:rPr>
              <a:t>Username </a:t>
            </a:r>
            <a:r>
              <a:rPr lang="en-US" dirty="0">
                <a:cs typeface="Calibri"/>
              </a:rPr>
              <a:t>and </a:t>
            </a:r>
            <a:r>
              <a:rPr lang="en-US" b="1" spc="-15" dirty="0">
                <a:cs typeface="Calibri"/>
              </a:rPr>
              <a:t>Password </a:t>
            </a:r>
            <a:r>
              <a:rPr lang="en-US" spc="-5" dirty="0">
                <a:cs typeface="Calibri"/>
              </a:rPr>
              <a:t>fields. </a:t>
            </a:r>
            <a:r>
              <a:rPr lang="en-US" spc="-10" dirty="0">
                <a:cs typeface="Calibri"/>
              </a:rPr>
              <a:t>Remember to copy  </a:t>
            </a:r>
            <a:r>
              <a:rPr lang="en-US" dirty="0">
                <a:cs typeface="Calibri"/>
              </a:rPr>
              <a:t>and </a:t>
            </a:r>
            <a:r>
              <a:rPr lang="en-US" spc="-10" dirty="0">
                <a:cs typeface="Calibri"/>
              </a:rPr>
              <a:t>paste </a:t>
            </a:r>
            <a:r>
              <a:rPr lang="en-US" spc="-5" dirty="0">
                <a:cs typeface="Calibri"/>
              </a:rPr>
              <a:t>the </a:t>
            </a:r>
            <a:r>
              <a:rPr lang="en-US" spc="-10" dirty="0">
                <a:cs typeface="Calibri"/>
              </a:rPr>
              <a:t>temporary password from </a:t>
            </a:r>
            <a:r>
              <a:rPr lang="en-US" spc="-5" dirty="0">
                <a:cs typeface="Calibri"/>
              </a:rPr>
              <a:t>the email </a:t>
            </a:r>
            <a:r>
              <a:rPr lang="en-US" spc="-10" dirty="0">
                <a:cs typeface="Calibri"/>
              </a:rPr>
              <a:t>to avoid </a:t>
            </a:r>
            <a:r>
              <a:rPr lang="en-US" spc="-5" dirty="0">
                <a:cs typeface="Calibri"/>
              </a:rPr>
              <a:t>typographic </a:t>
            </a:r>
            <a:r>
              <a:rPr lang="en-US" spc="-15" dirty="0">
                <a:cs typeface="Calibri"/>
              </a:rPr>
              <a:t>errors </a:t>
            </a:r>
            <a:r>
              <a:rPr lang="en-US" spc="-5" dirty="0">
                <a:cs typeface="Calibri"/>
              </a:rPr>
              <a:t>that would cause </a:t>
            </a:r>
            <a:r>
              <a:rPr lang="en-US" spc="-10" dirty="0">
                <a:cs typeface="Calibri"/>
              </a:rPr>
              <a:t>your </a:t>
            </a:r>
            <a:r>
              <a:rPr lang="en-US" spc="-5" dirty="0">
                <a:cs typeface="Calibri"/>
              </a:rPr>
              <a:t>login </a:t>
            </a:r>
            <a:r>
              <a:rPr lang="en-US" spc="-10" dirty="0">
                <a:cs typeface="Calibri"/>
              </a:rPr>
              <a:t>to</a:t>
            </a:r>
            <a:r>
              <a:rPr lang="en-US" spc="5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fail.</a:t>
            </a:r>
            <a:endParaRPr lang="en-US" dirty="0"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pc="-5" dirty="0">
                <a:cs typeface="Calibri"/>
              </a:rPr>
              <a:t>Click</a:t>
            </a:r>
            <a:r>
              <a:rPr lang="en-US" spc="15" dirty="0">
                <a:cs typeface="Calibri"/>
              </a:rPr>
              <a:t> </a:t>
            </a:r>
            <a:r>
              <a:rPr lang="en-US" b="1" spc="-10" dirty="0">
                <a:cs typeface="Calibri"/>
              </a:rPr>
              <a:t>LOGIN</a:t>
            </a:r>
            <a:r>
              <a:rPr lang="en-US" spc="-10" dirty="0">
                <a:cs typeface="Calibri"/>
              </a:rPr>
              <a:t>.</a:t>
            </a:r>
            <a:endParaRPr lang="en-US" dirty="0"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6061" y="417141"/>
            <a:ext cx="695705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Create a CWIS Citizen Account: Step</a:t>
            </a:r>
            <a:r>
              <a:rPr lang="en-US" spc="-125" dirty="0"/>
              <a:t> </a:t>
            </a:r>
            <a:r>
              <a:rPr lang="en-US" spc="-5" dirty="0"/>
              <a:t>9</a:t>
            </a:r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3C8E6D-B319-4298-B096-CCFCCCA06E06}"/>
              </a:ext>
            </a:extLst>
          </p:cNvPr>
          <p:cNvGrpSpPr/>
          <p:nvPr/>
        </p:nvGrpSpPr>
        <p:grpSpPr>
          <a:xfrm>
            <a:off x="466371" y="2810389"/>
            <a:ext cx="7903530" cy="2689692"/>
            <a:chOff x="381000" y="2387133"/>
            <a:chExt cx="7903530" cy="268969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316FE5-CC93-4604-9898-56533CC86D3C}"/>
                </a:ext>
              </a:extLst>
            </p:cNvPr>
            <p:cNvPicPr/>
            <p:nvPr/>
          </p:nvPicPr>
          <p:blipFill rotWithShape="1">
            <a:blip r:embed="rId2"/>
            <a:srcRect t="1748" b="50045"/>
            <a:stretch/>
          </p:blipFill>
          <p:spPr>
            <a:xfrm>
              <a:off x="857818" y="2387133"/>
              <a:ext cx="7426712" cy="254093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6" name="object 6"/>
            <p:cNvSpPr/>
            <p:nvPr/>
          </p:nvSpPr>
          <p:spPr>
            <a:xfrm>
              <a:off x="381000" y="3153773"/>
              <a:ext cx="4495800" cy="1923052"/>
            </a:xfrm>
            <a:custGeom>
              <a:avLst/>
              <a:gdLst/>
              <a:ahLst/>
              <a:cxnLst/>
              <a:rect l="l" t="t" r="r" b="b"/>
              <a:pathLst>
                <a:path w="4495800" h="1219200">
                  <a:moveTo>
                    <a:pt x="0" y="609600"/>
                  </a:moveTo>
                  <a:lnTo>
                    <a:pt x="4422" y="571047"/>
                  </a:lnTo>
                  <a:lnTo>
                    <a:pt x="17514" y="533132"/>
                  </a:lnTo>
                  <a:lnTo>
                    <a:pt x="39012" y="495925"/>
                  </a:lnTo>
                  <a:lnTo>
                    <a:pt x="68653" y="459499"/>
                  </a:lnTo>
                  <a:lnTo>
                    <a:pt x="106173" y="423924"/>
                  </a:lnTo>
                  <a:lnTo>
                    <a:pt x="151309" y="389272"/>
                  </a:lnTo>
                  <a:lnTo>
                    <a:pt x="203799" y="355614"/>
                  </a:lnTo>
                  <a:lnTo>
                    <a:pt x="263377" y="323022"/>
                  </a:lnTo>
                  <a:lnTo>
                    <a:pt x="329782" y="291567"/>
                  </a:lnTo>
                  <a:lnTo>
                    <a:pt x="365462" y="276288"/>
                  </a:lnTo>
                  <a:lnTo>
                    <a:pt x="402750" y="261320"/>
                  </a:lnTo>
                  <a:lnTo>
                    <a:pt x="441612" y="246672"/>
                  </a:lnTo>
                  <a:lnTo>
                    <a:pt x="482017" y="232353"/>
                  </a:lnTo>
                  <a:lnTo>
                    <a:pt x="523930" y="218372"/>
                  </a:lnTo>
                  <a:lnTo>
                    <a:pt x="567320" y="204738"/>
                  </a:lnTo>
                  <a:lnTo>
                    <a:pt x="612153" y="191460"/>
                  </a:lnTo>
                  <a:lnTo>
                    <a:pt x="658396" y="178546"/>
                  </a:lnTo>
                  <a:lnTo>
                    <a:pt x="706017" y="166005"/>
                  </a:lnTo>
                  <a:lnTo>
                    <a:pt x="754982" y="153847"/>
                  </a:lnTo>
                  <a:lnTo>
                    <a:pt x="805258" y="142081"/>
                  </a:lnTo>
                  <a:lnTo>
                    <a:pt x="856813" y="130714"/>
                  </a:lnTo>
                  <a:lnTo>
                    <a:pt x="909614" y="119757"/>
                  </a:lnTo>
                  <a:lnTo>
                    <a:pt x="963628" y="109218"/>
                  </a:lnTo>
                  <a:lnTo>
                    <a:pt x="1018822" y="99107"/>
                  </a:lnTo>
                  <a:lnTo>
                    <a:pt x="1075162" y="89431"/>
                  </a:lnTo>
                  <a:lnTo>
                    <a:pt x="1132617" y="80200"/>
                  </a:lnTo>
                  <a:lnTo>
                    <a:pt x="1191153" y="71423"/>
                  </a:lnTo>
                  <a:lnTo>
                    <a:pt x="1250737" y="63109"/>
                  </a:lnTo>
                  <a:lnTo>
                    <a:pt x="1311336" y="55266"/>
                  </a:lnTo>
                  <a:lnTo>
                    <a:pt x="1372918" y="47904"/>
                  </a:lnTo>
                  <a:lnTo>
                    <a:pt x="1435449" y="41032"/>
                  </a:lnTo>
                  <a:lnTo>
                    <a:pt x="1498896" y="34658"/>
                  </a:lnTo>
                  <a:lnTo>
                    <a:pt x="1563228" y="28792"/>
                  </a:lnTo>
                  <a:lnTo>
                    <a:pt x="1628410" y="23442"/>
                  </a:lnTo>
                  <a:lnTo>
                    <a:pt x="1694410" y="18617"/>
                  </a:lnTo>
                  <a:lnTo>
                    <a:pt x="1761194" y="14326"/>
                  </a:lnTo>
                  <a:lnTo>
                    <a:pt x="1828731" y="10579"/>
                  </a:lnTo>
                  <a:lnTo>
                    <a:pt x="1896987" y="7384"/>
                  </a:lnTo>
                  <a:lnTo>
                    <a:pt x="1965929" y="4749"/>
                  </a:lnTo>
                  <a:lnTo>
                    <a:pt x="2035524" y="2685"/>
                  </a:lnTo>
                  <a:lnTo>
                    <a:pt x="2105739" y="1199"/>
                  </a:lnTo>
                  <a:lnTo>
                    <a:pt x="2176542" y="301"/>
                  </a:lnTo>
                  <a:lnTo>
                    <a:pt x="2247900" y="0"/>
                  </a:lnTo>
                  <a:lnTo>
                    <a:pt x="2319257" y="301"/>
                  </a:lnTo>
                  <a:lnTo>
                    <a:pt x="2390060" y="1199"/>
                  </a:lnTo>
                  <a:lnTo>
                    <a:pt x="2460275" y="2685"/>
                  </a:lnTo>
                  <a:lnTo>
                    <a:pt x="2529870" y="4749"/>
                  </a:lnTo>
                  <a:lnTo>
                    <a:pt x="2598812" y="7384"/>
                  </a:lnTo>
                  <a:lnTo>
                    <a:pt x="2667068" y="10579"/>
                  </a:lnTo>
                  <a:lnTo>
                    <a:pt x="2734605" y="14326"/>
                  </a:lnTo>
                  <a:lnTo>
                    <a:pt x="2801389" y="18617"/>
                  </a:lnTo>
                  <a:lnTo>
                    <a:pt x="2867389" y="23442"/>
                  </a:lnTo>
                  <a:lnTo>
                    <a:pt x="2932571" y="28792"/>
                  </a:lnTo>
                  <a:lnTo>
                    <a:pt x="2996903" y="34658"/>
                  </a:lnTo>
                  <a:lnTo>
                    <a:pt x="3060350" y="41032"/>
                  </a:lnTo>
                  <a:lnTo>
                    <a:pt x="3122881" y="47904"/>
                  </a:lnTo>
                  <a:lnTo>
                    <a:pt x="3184463" y="55266"/>
                  </a:lnTo>
                  <a:lnTo>
                    <a:pt x="3245062" y="63109"/>
                  </a:lnTo>
                  <a:lnTo>
                    <a:pt x="3304646" y="71423"/>
                  </a:lnTo>
                  <a:lnTo>
                    <a:pt x="3363182" y="80200"/>
                  </a:lnTo>
                  <a:lnTo>
                    <a:pt x="3420637" y="89431"/>
                  </a:lnTo>
                  <a:lnTo>
                    <a:pt x="3476977" y="99107"/>
                  </a:lnTo>
                  <a:lnTo>
                    <a:pt x="3532171" y="109218"/>
                  </a:lnTo>
                  <a:lnTo>
                    <a:pt x="3586185" y="119757"/>
                  </a:lnTo>
                  <a:lnTo>
                    <a:pt x="3638986" y="130714"/>
                  </a:lnTo>
                  <a:lnTo>
                    <a:pt x="3690541" y="142081"/>
                  </a:lnTo>
                  <a:lnTo>
                    <a:pt x="3740817" y="153847"/>
                  </a:lnTo>
                  <a:lnTo>
                    <a:pt x="3789782" y="166005"/>
                  </a:lnTo>
                  <a:lnTo>
                    <a:pt x="3837403" y="178546"/>
                  </a:lnTo>
                  <a:lnTo>
                    <a:pt x="3883646" y="191460"/>
                  </a:lnTo>
                  <a:lnTo>
                    <a:pt x="3928479" y="204738"/>
                  </a:lnTo>
                  <a:lnTo>
                    <a:pt x="3971869" y="218372"/>
                  </a:lnTo>
                  <a:lnTo>
                    <a:pt x="4013782" y="232353"/>
                  </a:lnTo>
                  <a:lnTo>
                    <a:pt x="4054187" y="246672"/>
                  </a:lnTo>
                  <a:lnTo>
                    <a:pt x="4093049" y="261320"/>
                  </a:lnTo>
                  <a:lnTo>
                    <a:pt x="4130337" y="276288"/>
                  </a:lnTo>
                  <a:lnTo>
                    <a:pt x="4166017" y="291567"/>
                  </a:lnTo>
                  <a:lnTo>
                    <a:pt x="4232422" y="323022"/>
                  </a:lnTo>
                  <a:lnTo>
                    <a:pt x="4292000" y="355614"/>
                  </a:lnTo>
                  <a:lnTo>
                    <a:pt x="4344490" y="389272"/>
                  </a:lnTo>
                  <a:lnTo>
                    <a:pt x="4389626" y="423924"/>
                  </a:lnTo>
                  <a:lnTo>
                    <a:pt x="4427146" y="459499"/>
                  </a:lnTo>
                  <a:lnTo>
                    <a:pt x="4456787" y="495925"/>
                  </a:lnTo>
                  <a:lnTo>
                    <a:pt x="4478285" y="533132"/>
                  </a:lnTo>
                  <a:lnTo>
                    <a:pt x="4491377" y="571047"/>
                  </a:lnTo>
                  <a:lnTo>
                    <a:pt x="4495800" y="609600"/>
                  </a:lnTo>
                  <a:lnTo>
                    <a:pt x="4494688" y="628951"/>
                  </a:lnTo>
                  <a:lnTo>
                    <a:pt x="4485898" y="667194"/>
                  </a:lnTo>
                  <a:lnTo>
                    <a:pt x="4468570" y="704764"/>
                  </a:lnTo>
                  <a:lnTo>
                    <a:pt x="4442968" y="741589"/>
                  </a:lnTo>
                  <a:lnTo>
                    <a:pt x="4409355" y="777599"/>
                  </a:lnTo>
                  <a:lnTo>
                    <a:pt x="4367993" y="812721"/>
                  </a:lnTo>
                  <a:lnTo>
                    <a:pt x="4319148" y="846885"/>
                  </a:lnTo>
                  <a:lnTo>
                    <a:pt x="4263081" y="880019"/>
                  </a:lnTo>
                  <a:lnTo>
                    <a:pt x="4200056" y="912052"/>
                  </a:lnTo>
                  <a:lnTo>
                    <a:pt x="4130337" y="942911"/>
                  </a:lnTo>
                  <a:lnTo>
                    <a:pt x="4093049" y="957879"/>
                  </a:lnTo>
                  <a:lnTo>
                    <a:pt x="4054187" y="972527"/>
                  </a:lnTo>
                  <a:lnTo>
                    <a:pt x="4013782" y="986846"/>
                  </a:lnTo>
                  <a:lnTo>
                    <a:pt x="3971869" y="1000827"/>
                  </a:lnTo>
                  <a:lnTo>
                    <a:pt x="3928479" y="1014461"/>
                  </a:lnTo>
                  <a:lnTo>
                    <a:pt x="3883646" y="1027739"/>
                  </a:lnTo>
                  <a:lnTo>
                    <a:pt x="3837403" y="1040653"/>
                  </a:lnTo>
                  <a:lnTo>
                    <a:pt x="3789782" y="1053194"/>
                  </a:lnTo>
                  <a:lnTo>
                    <a:pt x="3740817" y="1065352"/>
                  </a:lnTo>
                  <a:lnTo>
                    <a:pt x="3690541" y="1077118"/>
                  </a:lnTo>
                  <a:lnTo>
                    <a:pt x="3638986" y="1088485"/>
                  </a:lnTo>
                  <a:lnTo>
                    <a:pt x="3586185" y="1099442"/>
                  </a:lnTo>
                  <a:lnTo>
                    <a:pt x="3532171" y="1109981"/>
                  </a:lnTo>
                  <a:lnTo>
                    <a:pt x="3476977" y="1120092"/>
                  </a:lnTo>
                  <a:lnTo>
                    <a:pt x="3420637" y="1129768"/>
                  </a:lnTo>
                  <a:lnTo>
                    <a:pt x="3363182" y="1138999"/>
                  </a:lnTo>
                  <a:lnTo>
                    <a:pt x="3304646" y="1147776"/>
                  </a:lnTo>
                  <a:lnTo>
                    <a:pt x="3245062" y="1156090"/>
                  </a:lnTo>
                  <a:lnTo>
                    <a:pt x="3184463" y="1163933"/>
                  </a:lnTo>
                  <a:lnTo>
                    <a:pt x="3122881" y="1171295"/>
                  </a:lnTo>
                  <a:lnTo>
                    <a:pt x="3060350" y="1178167"/>
                  </a:lnTo>
                  <a:lnTo>
                    <a:pt x="2996903" y="1184541"/>
                  </a:lnTo>
                  <a:lnTo>
                    <a:pt x="2932571" y="1190407"/>
                  </a:lnTo>
                  <a:lnTo>
                    <a:pt x="2867389" y="1195757"/>
                  </a:lnTo>
                  <a:lnTo>
                    <a:pt x="2801389" y="1200582"/>
                  </a:lnTo>
                  <a:lnTo>
                    <a:pt x="2734605" y="1204873"/>
                  </a:lnTo>
                  <a:lnTo>
                    <a:pt x="2667068" y="1208620"/>
                  </a:lnTo>
                  <a:lnTo>
                    <a:pt x="2598812" y="1211815"/>
                  </a:lnTo>
                  <a:lnTo>
                    <a:pt x="2529870" y="1214450"/>
                  </a:lnTo>
                  <a:lnTo>
                    <a:pt x="2460275" y="1216514"/>
                  </a:lnTo>
                  <a:lnTo>
                    <a:pt x="2390060" y="1218000"/>
                  </a:lnTo>
                  <a:lnTo>
                    <a:pt x="2319257" y="1218898"/>
                  </a:lnTo>
                  <a:lnTo>
                    <a:pt x="2247900" y="1219200"/>
                  </a:lnTo>
                  <a:lnTo>
                    <a:pt x="2176542" y="1218898"/>
                  </a:lnTo>
                  <a:lnTo>
                    <a:pt x="2105739" y="1218000"/>
                  </a:lnTo>
                  <a:lnTo>
                    <a:pt x="2035524" y="1216514"/>
                  </a:lnTo>
                  <a:lnTo>
                    <a:pt x="1965929" y="1214450"/>
                  </a:lnTo>
                  <a:lnTo>
                    <a:pt x="1896987" y="1211815"/>
                  </a:lnTo>
                  <a:lnTo>
                    <a:pt x="1828731" y="1208620"/>
                  </a:lnTo>
                  <a:lnTo>
                    <a:pt x="1761194" y="1204873"/>
                  </a:lnTo>
                  <a:lnTo>
                    <a:pt x="1694410" y="1200582"/>
                  </a:lnTo>
                  <a:lnTo>
                    <a:pt x="1628410" y="1195757"/>
                  </a:lnTo>
                  <a:lnTo>
                    <a:pt x="1563228" y="1190407"/>
                  </a:lnTo>
                  <a:lnTo>
                    <a:pt x="1498896" y="1184541"/>
                  </a:lnTo>
                  <a:lnTo>
                    <a:pt x="1435449" y="1178167"/>
                  </a:lnTo>
                  <a:lnTo>
                    <a:pt x="1372918" y="1171295"/>
                  </a:lnTo>
                  <a:lnTo>
                    <a:pt x="1311336" y="1163933"/>
                  </a:lnTo>
                  <a:lnTo>
                    <a:pt x="1250737" y="1156090"/>
                  </a:lnTo>
                  <a:lnTo>
                    <a:pt x="1191153" y="1147776"/>
                  </a:lnTo>
                  <a:lnTo>
                    <a:pt x="1132617" y="1138999"/>
                  </a:lnTo>
                  <a:lnTo>
                    <a:pt x="1075162" y="1129768"/>
                  </a:lnTo>
                  <a:lnTo>
                    <a:pt x="1018822" y="1120092"/>
                  </a:lnTo>
                  <a:lnTo>
                    <a:pt x="963628" y="1109981"/>
                  </a:lnTo>
                  <a:lnTo>
                    <a:pt x="909614" y="1099442"/>
                  </a:lnTo>
                  <a:lnTo>
                    <a:pt x="856813" y="1088485"/>
                  </a:lnTo>
                  <a:lnTo>
                    <a:pt x="805258" y="1077118"/>
                  </a:lnTo>
                  <a:lnTo>
                    <a:pt x="754982" y="1065352"/>
                  </a:lnTo>
                  <a:lnTo>
                    <a:pt x="706017" y="1053194"/>
                  </a:lnTo>
                  <a:lnTo>
                    <a:pt x="658396" y="1040653"/>
                  </a:lnTo>
                  <a:lnTo>
                    <a:pt x="612153" y="1027739"/>
                  </a:lnTo>
                  <a:lnTo>
                    <a:pt x="567320" y="1014461"/>
                  </a:lnTo>
                  <a:lnTo>
                    <a:pt x="523930" y="1000827"/>
                  </a:lnTo>
                  <a:lnTo>
                    <a:pt x="482017" y="986846"/>
                  </a:lnTo>
                  <a:lnTo>
                    <a:pt x="441612" y="972527"/>
                  </a:lnTo>
                  <a:lnTo>
                    <a:pt x="402750" y="957879"/>
                  </a:lnTo>
                  <a:lnTo>
                    <a:pt x="365462" y="942911"/>
                  </a:lnTo>
                  <a:lnTo>
                    <a:pt x="329782" y="927632"/>
                  </a:lnTo>
                  <a:lnTo>
                    <a:pt x="263377" y="896177"/>
                  </a:lnTo>
                  <a:lnTo>
                    <a:pt x="203799" y="863585"/>
                  </a:lnTo>
                  <a:lnTo>
                    <a:pt x="151309" y="829927"/>
                  </a:lnTo>
                  <a:lnTo>
                    <a:pt x="106173" y="795275"/>
                  </a:lnTo>
                  <a:lnTo>
                    <a:pt x="68653" y="759700"/>
                  </a:lnTo>
                  <a:lnTo>
                    <a:pt x="39012" y="723274"/>
                  </a:lnTo>
                  <a:lnTo>
                    <a:pt x="17514" y="686067"/>
                  </a:lnTo>
                  <a:lnTo>
                    <a:pt x="4422" y="648152"/>
                  </a:lnTo>
                  <a:lnTo>
                    <a:pt x="0" y="609600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354703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AEDF7E8-375C-46D3-A812-F90BC857D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00" y="1981200"/>
            <a:ext cx="6785747" cy="42967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object 4"/>
          <p:cNvSpPr txBox="1"/>
          <p:nvPr/>
        </p:nvSpPr>
        <p:spPr>
          <a:xfrm>
            <a:off x="516061" y="1017421"/>
            <a:ext cx="78352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On the </a:t>
            </a:r>
            <a:r>
              <a:rPr sz="1800" b="1" spc="-5" dirty="0">
                <a:latin typeface="Calibri"/>
                <a:cs typeface="Calibri"/>
              </a:rPr>
              <a:t>Set Permanent </a:t>
            </a:r>
            <a:r>
              <a:rPr sz="1800" b="1" spc="-15" dirty="0">
                <a:latin typeface="Calibri"/>
                <a:cs typeface="Calibri"/>
              </a:rPr>
              <a:t>Password </a:t>
            </a:r>
            <a:r>
              <a:rPr sz="1800" spc="-10" dirty="0">
                <a:latin typeface="Calibri"/>
                <a:cs typeface="Calibri"/>
              </a:rPr>
              <a:t>screen, enter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new </a:t>
            </a:r>
            <a:r>
              <a:rPr sz="1800" spc="-10" dirty="0">
                <a:latin typeface="Calibri"/>
                <a:cs typeface="Calibri"/>
              </a:rPr>
              <a:t>password (note: </a:t>
            </a:r>
            <a:r>
              <a:rPr sz="1800" dirty="0">
                <a:latin typeface="Calibri"/>
                <a:cs typeface="Calibri"/>
              </a:rPr>
              <a:t>be </a:t>
            </a:r>
            <a:r>
              <a:rPr sz="1800" spc="-10" dirty="0">
                <a:latin typeface="Calibri"/>
                <a:cs typeface="Calibri"/>
              </a:rPr>
              <a:t>sure to  </a:t>
            </a:r>
            <a:r>
              <a:rPr sz="1800" spc="-15" dirty="0">
                <a:latin typeface="Calibri"/>
                <a:cs typeface="Calibri"/>
              </a:rPr>
              <a:t>follow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password requirements listed </a:t>
            </a:r>
            <a:r>
              <a:rPr sz="1800" spc="-5" dirty="0">
                <a:latin typeface="Calibri"/>
                <a:cs typeface="Calibri"/>
              </a:rPr>
              <a:t>below the fields on the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screen).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Click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SUBMIT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2627" y="397740"/>
            <a:ext cx="5480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Create a CWIS Citizen Account: Step</a:t>
            </a:r>
            <a:r>
              <a:rPr spc="-120" dirty="0"/>
              <a:t> </a:t>
            </a:r>
            <a:r>
              <a:rPr spc="-10" dirty="0"/>
              <a:t>10</a:t>
            </a:r>
          </a:p>
        </p:txBody>
      </p:sp>
      <p:sp>
        <p:nvSpPr>
          <p:cNvPr id="7" name="object 7"/>
          <p:cNvSpPr/>
          <p:nvPr/>
        </p:nvSpPr>
        <p:spPr>
          <a:xfrm>
            <a:off x="3885373" y="4191000"/>
            <a:ext cx="1371600" cy="304800"/>
          </a:xfrm>
          <a:custGeom>
            <a:avLst/>
            <a:gdLst/>
            <a:ahLst/>
            <a:cxnLst/>
            <a:rect l="l" t="t" r="r" b="b"/>
            <a:pathLst>
              <a:path w="914400" h="173354">
                <a:moveTo>
                  <a:pt x="0" y="86664"/>
                </a:moveTo>
                <a:lnTo>
                  <a:pt x="51032" y="46836"/>
                </a:lnTo>
                <a:lnTo>
                  <a:pt x="88213" y="35480"/>
                </a:lnTo>
                <a:lnTo>
                  <a:pt x="133911" y="25382"/>
                </a:lnTo>
                <a:lnTo>
                  <a:pt x="187184" y="16720"/>
                </a:lnTo>
                <a:lnTo>
                  <a:pt x="247091" y="9672"/>
                </a:lnTo>
                <a:lnTo>
                  <a:pt x="312690" y="4417"/>
                </a:lnTo>
                <a:lnTo>
                  <a:pt x="383040" y="1134"/>
                </a:lnTo>
                <a:lnTo>
                  <a:pt x="457200" y="0"/>
                </a:lnTo>
                <a:lnTo>
                  <a:pt x="531359" y="1134"/>
                </a:lnTo>
                <a:lnTo>
                  <a:pt x="601709" y="4417"/>
                </a:lnTo>
                <a:lnTo>
                  <a:pt x="667308" y="9672"/>
                </a:lnTo>
                <a:lnTo>
                  <a:pt x="727215" y="16720"/>
                </a:lnTo>
                <a:lnTo>
                  <a:pt x="780488" y="25382"/>
                </a:lnTo>
                <a:lnTo>
                  <a:pt x="826186" y="35480"/>
                </a:lnTo>
                <a:lnTo>
                  <a:pt x="863367" y="46836"/>
                </a:lnTo>
                <a:lnTo>
                  <a:pt x="908415" y="72606"/>
                </a:lnTo>
                <a:lnTo>
                  <a:pt x="914400" y="86664"/>
                </a:lnTo>
                <a:lnTo>
                  <a:pt x="908415" y="100722"/>
                </a:lnTo>
                <a:lnTo>
                  <a:pt x="863367" y="126493"/>
                </a:lnTo>
                <a:lnTo>
                  <a:pt x="826186" y="137849"/>
                </a:lnTo>
                <a:lnTo>
                  <a:pt x="780488" y="147947"/>
                </a:lnTo>
                <a:lnTo>
                  <a:pt x="727215" y="156609"/>
                </a:lnTo>
                <a:lnTo>
                  <a:pt x="667308" y="163656"/>
                </a:lnTo>
                <a:lnTo>
                  <a:pt x="601709" y="168911"/>
                </a:lnTo>
                <a:lnTo>
                  <a:pt x="531359" y="172195"/>
                </a:lnTo>
                <a:lnTo>
                  <a:pt x="457200" y="173329"/>
                </a:lnTo>
                <a:lnTo>
                  <a:pt x="383040" y="172195"/>
                </a:lnTo>
                <a:lnTo>
                  <a:pt x="312690" y="168911"/>
                </a:lnTo>
                <a:lnTo>
                  <a:pt x="247091" y="163656"/>
                </a:lnTo>
                <a:lnTo>
                  <a:pt x="187184" y="156609"/>
                </a:lnTo>
                <a:lnTo>
                  <a:pt x="133911" y="147947"/>
                </a:lnTo>
                <a:lnTo>
                  <a:pt x="88213" y="137849"/>
                </a:lnTo>
                <a:lnTo>
                  <a:pt x="51032" y="126493"/>
                </a:lnTo>
                <a:lnTo>
                  <a:pt x="5984" y="100722"/>
                </a:lnTo>
                <a:lnTo>
                  <a:pt x="0" y="86664"/>
                </a:lnTo>
                <a:close/>
              </a:path>
            </a:pathLst>
          </a:custGeom>
          <a:ln w="412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324600" y="5792088"/>
            <a:ext cx="838200" cy="472003"/>
          </a:xfrm>
          <a:custGeom>
            <a:avLst/>
            <a:gdLst/>
            <a:ahLst/>
            <a:cxnLst/>
            <a:rect l="l" t="t" r="r" b="b"/>
            <a:pathLst>
              <a:path w="609600" h="196850">
                <a:moveTo>
                  <a:pt x="0" y="98386"/>
                </a:moveTo>
                <a:lnTo>
                  <a:pt x="30979" y="55116"/>
                </a:lnTo>
                <a:lnTo>
                  <a:pt x="66960" y="36848"/>
                </a:lnTo>
                <a:lnTo>
                  <a:pt x="114162" y="21612"/>
                </a:lnTo>
                <a:lnTo>
                  <a:pt x="170755" y="9999"/>
                </a:lnTo>
                <a:lnTo>
                  <a:pt x="234911" y="2598"/>
                </a:lnTo>
                <a:lnTo>
                  <a:pt x="304800" y="0"/>
                </a:lnTo>
                <a:lnTo>
                  <a:pt x="374688" y="2598"/>
                </a:lnTo>
                <a:lnTo>
                  <a:pt x="438844" y="9999"/>
                </a:lnTo>
                <a:lnTo>
                  <a:pt x="495437" y="21612"/>
                </a:lnTo>
                <a:lnTo>
                  <a:pt x="542639" y="36848"/>
                </a:lnTo>
                <a:lnTo>
                  <a:pt x="578620" y="55116"/>
                </a:lnTo>
                <a:lnTo>
                  <a:pt x="609600" y="98386"/>
                </a:lnTo>
                <a:lnTo>
                  <a:pt x="601550" y="120947"/>
                </a:lnTo>
                <a:lnTo>
                  <a:pt x="542639" y="159925"/>
                </a:lnTo>
                <a:lnTo>
                  <a:pt x="495437" y="175161"/>
                </a:lnTo>
                <a:lnTo>
                  <a:pt x="438844" y="186774"/>
                </a:lnTo>
                <a:lnTo>
                  <a:pt x="374688" y="194175"/>
                </a:lnTo>
                <a:lnTo>
                  <a:pt x="304800" y="196773"/>
                </a:lnTo>
                <a:lnTo>
                  <a:pt x="234911" y="194175"/>
                </a:lnTo>
                <a:lnTo>
                  <a:pt x="170755" y="186774"/>
                </a:lnTo>
                <a:lnTo>
                  <a:pt x="114162" y="175161"/>
                </a:lnTo>
                <a:lnTo>
                  <a:pt x="66960" y="159925"/>
                </a:lnTo>
                <a:lnTo>
                  <a:pt x="30979" y="141657"/>
                </a:lnTo>
                <a:lnTo>
                  <a:pt x="0" y="98386"/>
                </a:lnTo>
                <a:close/>
              </a:path>
            </a:pathLst>
          </a:custGeom>
          <a:ln w="412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44677767-0949-4F46-88FF-EBFF4CAF322B}"/>
              </a:ext>
            </a:extLst>
          </p:cNvPr>
          <p:cNvSpPr/>
          <p:nvPr/>
        </p:nvSpPr>
        <p:spPr>
          <a:xfrm>
            <a:off x="3885373" y="4495800"/>
            <a:ext cx="1371600" cy="304800"/>
          </a:xfrm>
          <a:custGeom>
            <a:avLst/>
            <a:gdLst/>
            <a:ahLst/>
            <a:cxnLst/>
            <a:rect l="l" t="t" r="r" b="b"/>
            <a:pathLst>
              <a:path w="914400" h="173354">
                <a:moveTo>
                  <a:pt x="0" y="86664"/>
                </a:moveTo>
                <a:lnTo>
                  <a:pt x="51032" y="46836"/>
                </a:lnTo>
                <a:lnTo>
                  <a:pt x="88213" y="35480"/>
                </a:lnTo>
                <a:lnTo>
                  <a:pt x="133911" y="25382"/>
                </a:lnTo>
                <a:lnTo>
                  <a:pt x="187184" y="16720"/>
                </a:lnTo>
                <a:lnTo>
                  <a:pt x="247091" y="9672"/>
                </a:lnTo>
                <a:lnTo>
                  <a:pt x="312690" y="4417"/>
                </a:lnTo>
                <a:lnTo>
                  <a:pt x="383040" y="1134"/>
                </a:lnTo>
                <a:lnTo>
                  <a:pt x="457200" y="0"/>
                </a:lnTo>
                <a:lnTo>
                  <a:pt x="531359" y="1134"/>
                </a:lnTo>
                <a:lnTo>
                  <a:pt x="601709" y="4417"/>
                </a:lnTo>
                <a:lnTo>
                  <a:pt x="667308" y="9672"/>
                </a:lnTo>
                <a:lnTo>
                  <a:pt x="727215" y="16720"/>
                </a:lnTo>
                <a:lnTo>
                  <a:pt x="780488" y="25382"/>
                </a:lnTo>
                <a:lnTo>
                  <a:pt x="826186" y="35480"/>
                </a:lnTo>
                <a:lnTo>
                  <a:pt x="863367" y="46836"/>
                </a:lnTo>
                <a:lnTo>
                  <a:pt x="908415" y="72606"/>
                </a:lnTo>
                <a:lnTo>
                  <a:pt x="914400" y="86664"/>
                </a:lnTo>
                <a:lnTo>
                  <a:pt x="908415" y="100722"/>
                </a:lnTo>
                <a:lnTo>
                  <a:pt x="863367" y="126493"/>
                </a:lnTo>
                <a:lnTo>
                  <a:pt x="826186" y="137849"/>
                </a:lnTo>
                <a:lnTo>
                  <a:pt x="780488" y="147947"/>
                </a:lnTo>
                <a:lnTo>
                  <a:pt x="727215" y="156609"/>
                </a:lnTo>
                <a:lnTo>
                  <a:pt x="667308" y="163656"/>
                </a:lnTo>
                <a:lnTo>
                  <a:pt x="601709" y="168911"/>
                </a:lnTo>
                <a:lnTo>
                  <a:pt x="531359" y="172195"/>
                </a:lnTo>
                <a:lnTo>
                  <a:pt x="457200" y="173329"/>
                </a:lnTo>
                <a:lnTo>
                  <a:pt x="383040" y="172195"/>
                </a:lnTo>
                <a:lnTo>
                  <a:pt x="312690" y="168911"/>
                </a:lnTo>
                <a:lnTo>
                  <a:pt x="247091" y="163656"/>
                </a:lnTo>
                <a:lnTo>
                  <a:pt x="187184" y="156609"/>
                </a:lnTo>
                <a:lnTo>
                  <a:pt x="133911" y="147947"/>
                </a:lnTo>
                <a:lnTo>
                  <a:pt x="88213" y="137849"/>
                </a:lnTo>
                <a:lnTo>
                  <a:pt x="51032" y="126493"/>
                </a:lnTo>
                <a:lnTo>
                  <a:pt x="5984" y="100722"/>
                </a:lnTo>
                <a:lnTo>
                  <a:pt x="0" y="86664"/>
                </a:lnTo>
                <a:close/>
              </a:path>
            </a:pathLst>
          </a:custGeom>
          <a:ln w="412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0174" y="1922970"/>
            <a:ext cx="5091625" cy="4158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997468" y="1910270"/>
            <a:ext cx="5117465" cy="4184015"/>
          </a:xfrm>
          <a:custGeom>
            <a:avLst/>
            <a:gdLst/>
            <a:ahLst/>
            <a:cxnLst/>
            <a:rect l="l" t="t" r="r" b="b"/>
            <a:pathLst>
              <a:path w="5117465" h="4184015">
                <a:moveTo>
                  <a:pt x="0" y="0"/>
                </a:moveTo>
                <a:lnTo>
                  <a:pt x="5117020" y="0"/>
                </a:lnTo>
                <a:lnTo>
                  <a:pt x="5117020" y="4183811"/>
                </a:lnTo>
                <a:lnTo>
                  <a:pt x="0" y="418381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16061" y="1017421"/>
            <a:ext cx="2466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Click </a:t>
            </a:r>
            <a:r>
              <a:rPr sz="1800" b="1" spc="-15" dirty="0">
                <a:latin typeface="Calibri"/>
                <a:cs typeface="Calibri"/>
              </a:rPr>
              <a:t>CLOSE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WINDOW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2627" y="397740"/>
            <a:ext cx="5445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Create a CWIS Citizen Account: Step</a:t>
            </a:r>
            <a:r>
              <a:rPr spc="-120" dirty="0"/>
              <a:t> </a:t>
            </a:r>
            <a:r>
              <a:rPr spc="-190" dirty="0"/>
              <a:t>11</a:t>
            </a:r>
          </a:p>
        </p:txBody>
      </p:sp>
      <p:sp>
        <p:nvSpPr>
          <p:cNvPr id="6" name="object 6"/>
          <p:cNvSpPr/>
          <p:nvPr/>
        </p:nvSpPr>
        <p:spPr>
          <a:xfrm>
            <a:off x="3930801" y="4648200"/>
            <a:ext cx="1087120" cy="304800"/>
          </a:xfrm>
          <a:custGeom>
            <a:avLst/>
            <a:gdLst/>
            <a:ahLst/>
            <a:cxnLst/>
            <a:rect l="l" t="t" r="r" b="b"/>
            <a:pathLst>
              <a:path w="1087120" h="304800">
                <a:moveTo>
                  <a:pt x="0" y="152400"/>
                </a:moveTo>
                <a:lnTo>
                  <a:pt x="16593" y="114876"/>
                </a:lnTo>
                <a:lnTo>
                  <a:pt x="63659" y="80758"/>
                </a:lnTo>
                <a:lnTo>
                  <a:pt x="137125" y="51187"/>
                </a:lnTo>
                <a:lnTo>
                  <a:pt x="182484" y="38464"/>
                </a:lnTo>
                <a:lnTo>
                  <a:pt x="232916" y="27306"/>
                </a:lnTo>
                <a:lnTo>
                  <a:pt x="287911" y="17857"/>
                </a:lnTo>
                <a:lnTo>
                  <a:pt x="346961" y="10258"/>
                </a:lnTo>
                <a:lnTo>
                  <a:pt x="409556" y="4654"/>
                </a:lnTo>
                <a:lnTo>
                  <a:pt x="475186" y="1187"/>
                </a:lnTo>
                <a:lnTo>
                  <a:pt x="543344" y="0"/>
                </a:lnTo>
                <a:lnTo>
                  <a:pt x="611498" y="1187"/>
                </a:lnTo>
                <a:lnTo>
                  <a:pt x="677127" y="4654"/>
                </a:lnTo>
                <a:lnTo>
                  <a:pt x="739719" y="10258"/>
                </a:lnTo>
                <a:lnTo>
                  <a:pt x="798767" y="17857"/>
                </a:lnTo>
                <a:lnTo>
                  <a:pt x="853761" y="27306"/>
                </a:lnTo>
                <a:lnTo>
                  <a:pt x="904192" y="38464"/>
                </a:lnTo>
                <a:lnTo>
                  <a:pt x="949551" y="51187"/>
                </a:lnTo>
                <a:lnTo>
                  <a:pt x="989329" y="65332"/>
                </a:lnTo>
                <a:lnTo>
                  <a:pt x="1050103" y="97320"/>
                </a:lnTo>
                <a:lnTo>
                  <a:pt x="1082442" y="133284"/>
                </a:lnTo>
                <a:lnTo>
                  <a:pt x="1086675" y="152400"/>
                </a:lnTo>
                <a:lnTo>
                  <a:pt x="1082442" y="171515"/>
                </a:lnTo>
                <a:lnTo>
                  <a:pt x="1050103" y="207479"/>
                </a:lnTo>
                <a:lnTo>
                  <a:pt x="989329" y="239467"/>
                </a:lnTo>
                <a:lnTo>
                  <a:pt x="949551" y="253612"/>
                </a:lnTo>
                <a:lnTo>
                  <a:pt x="904192" y="266335"/>
                </a:lnTo>
                <a:lnTo>
                  <a:pt x="853761" y="277493"/>
                </a:lnTo>
                <a:lnTo>
                  <a:pt x="798767" y="286942"/>
                </a:lnTo>
                <a:lnTo>
                  <a:pt x="739719" y="294541"/>
                </a:lnTo>
                <a:lnTo>
                  <a:pt x="677127" y="300145"/>
                </a:lnTo>
                <a:lnTo>
                  <a:pt x="611498" y="303612"/>
                </a:lnTo>
                <a:lnTo>
                  <a:pt x="543344" y="304800"/>
                </a:lnTo>
                <a:lnTo>
                  <a:pt x="475186" y="303612"/>
                </a:lnTo>
                <a:lnTo>
                  <a:pt x="409556" y="300145"/>
                </a:lnTo>
                <a:lnTo>
                  <a:pt x="346961" y="294541"/>
                </a:lnTo>
                <a:lnTo>
                  <a:pt x="287911" y="286942"/>
                </a:lnTo>
                <a:lnTo>
                  <a:pt x="232916" y="277493"/>
                </a:lnTo>
                <a:lnTo>
                  <a:pt x="182484" y="266335"/>
                </a:lnTo>
                <a:lnTo>
                  <a:pt x="137125" y="253612"/>
                </a:lnTo>
                <a:lnTo>
                  <a:pt x="97347" y="239467"/>
                </a:lnTo>
                <a:lnTo>
                  <a:pt x="36572" y="207479"/>
                </a:lnTo>
                <a:lnTo>
                  <a:pt x="4233" y="171515"/>
                </a:lnTo>
                <a:lnTo>
                  <a:pt x="0" y="152400"/>
                </a:lnTo>
                <a:close/>
              </a:path>
            </a:pathLst>
          </a:custGeom>
          <a:ln w="412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6061" y="1017421"/>
            <a:ext cx="7804150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pc="-5" dirty="0">
                <a:cs typeface="Calibri"/>
              </a:rPr>
              <a:t>On the </a:t>
            </a:r>
            <a:r>
              <a:rPr lang="en-US" spc="-15" dirty="0">
                <a:cs typeface="Calibri"/>
              </a:rPr>
              <a:t>Keystone </a:t>
            </a:r>
            <a:r>
              <a:rPr lang="en-US" spc="-20" dirty="0">
                <a:cs typeface="Calibri"/>
              </a:rPr>
              <a:t>Key </a:t>
            </a:r>
            <a:r>
              <a:rPr lang="en-US" spc="-10" dirty="0">
                <a:cs typeface="Calibri"/>
              </a:rPr>
              <a:t>screen, enter your </a:t>
            </a:r>
            <a:r>
              <a:rPr lang="en-US" b="1" spc="-5" dirty="0">
                <a:cs typeface="Calibri"/>
              </a:rPr>
              <a:t>Username </a:t>
            </a:r>
            <a:r>
              <a:rPr lang="en-US" dirty="0">
                <a:cs typeface="Calibri"/>
              </a:rPr>
              <a:t>and </a:t>
            </a:r>
            <a:r>
              <a:rPr lang="en-US" spc="-5" dirty="0">
                <a:cs typeface="Calibri"/>
              </a:rPr>
              <a:t>(permanent)</a:t>
            </a:r>
            <a:r>
              <a:rPr lang="en-US" spc="114" dirty="0">
                <a:cs typeface="Calibri"/>
              </a:rPr>
              <a:t> </a:t>
            </a:r>
            <a:r>
              <a:rPr lang="en-US" b="1" spc="-10" dirty="0">
                <a:cs typeface="Calibri"/>
              </a:rPr>
              <a:t>Password</a:t>
            </a:r>
            <a:r>
              <a:rPr lang="en-US" spc="-10" dirty="0">
                <a:cs typeface="Calibri"/>
              </a:rPr>
              <a:t>.</a:t>
            </a:r>
            <a:endParaRPr lang="en-US" dirty="0"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pc="-5" dirty="0">
                <a:cs typeface="Calibri"/>
              </a:rPr>
              <a:t>Click</a:t>
            </a:r>
            <a:r>
              <a:rPr lang="en-US" spc="15" dirty="0">
                <a:cs typeface="Calibri"/>
              </a:rPr>
              <a:t> </a:t>
            </a:r>
            <a:r>
              <a:rPr lang="en-US" b="1" spc="-10" dirty="0">
                <a:cs typeface="Calibri"/>
              </a:rPr>
              <a:t>LOGIN</a:t>
            </a:r>
            <a:r>
              <a:rPr lang="en-US" spc="-10" dirty="0">
                <a:cs typeface="Calibri"/>
              </a:rPr>
              <a:t>.</a:t>
            </a:r>
            <a:endParaRPr lang="en-US" dirty="0"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i="1" spc="-10" dirty="0">
                <a:cs typeface="Calibri"/>
              </a:rPr>
              <a:t>Note: </a:t>
            </a:r>
            <a:r>
              <a:rPr lang="en-US" i="1" dirty="0">
                <a:cs typeface="Calibri"/>
              </a:rPr>
              <a:t>Be </a:t>
            </a:r>
            <a:r>
              <a:rPr lang="en-US" i="1" spc="-5" dirty="0">
                <a:cs typeface="Calibri"/>
              </a:rPr>
              <a:t>sure </a:t>
            </a:r>
            <a:r>
              <a:rPr lang="en-US" i="1" spc="-15" dirty="0">
                <a:cs typeface="Calibri"/>
              </a:rPr>
              <a:t>to </a:t>
            </a:r>
            <a:r>
              <a:rPr lang="en-US" i="1" spc="-5" dirty="0">
                <a:cs typeface="Calibri"/>
              </a:rPr>
              <a:t>use the permanent </a:t>
            </a:r>
            <a:r>
              <a:rPr lang="en-US" i="1" spc="-10" dirty="0">
                <a:cs typeface="Calibri"/>
              </a:rPr>
              <a:t>password </a:t>
            </a:r>
            <a:r>
              <a:rPr lang="en-US" i="1" spc="-5" dirty="0">
                <a:cs typeface="Calibri"/>
              </a:rPr>
              <a:t>you </a:t>
            </a:r>
            <a:r>
              <a:rPr lang="en-US" i="1" spc="-10" dirty="0">
                <a:cs typeface="Calibri"/>
              </a:rPr>
              <a:t>created </a:t>
            </a:r>
            <a:r>
              <a:rPr lang="en-US" i="1" spc="-5" dirty="0">
                <a:cs typeface="Calibri"/>
              </a:rPr>
              <a:t>in previous </a:t>
            </a:r>
            <a:r>
              <a:rPr lang="en-US" i="1" spc="-15" dirty="0">
                <a:cs typeface="Calibri"/>
              </a:rPr>
              <a:t>steps. </a:t>
            </a:r>
            <a:r>
              <a:rPr lang="en-US" i="1" dirty="0">
                <a:cs typeface="Calibri"/>
              </a:rPr>
              <a:t>If </a:t>
            </a:r>
            <a:r>
              <a:rPr lang="en-US" i="1" spc="-5" dirty="0">
                <a:cs typeface="Calibri"/>
              </a:rPr>
              <a:t>you  login five times </a:t>
            </a:r>
            <a:r>
              <a:rPr lang="en-US" i="1" spc="-15" dirty="0">
                <a:cs typeface="Calibri"/>
              </a:rPr>
              <a:t>incorrectly, </a:t>
            </a:r>
            <a:r>
              <a:rPr lang="en-US" i="1" spc="-5" dirty="0">
                <a:cs typeface="Calibri"/>
              </a:rPr>
              <a:t>your </a:t>
            </a:r>
            <a:r>
              <a:rPr lang="en-US" i="1" spc="-10" dirty="0">
                <a:cs typeface="Calibri"/>
              </a:rPr>
              <a:t>account </a:t>
            </a:r>
            <a:r>
              <a:rPr lang="en-US" i="1" spc="-5" dirty="0">
                <a:cs typeface="Calibri"/>
              </a:rPr>
              <a:t>will be </a:t>
            </a:r>
            <a:r>
              <a:rPr lang="en-US" i="1" spc="-15" dirty="0">
                <a:cs typeface="Calibri"/>
              </a:rPr>
              <a:t>locked. </a:t>
            </a:r>
            <a:r>
              <a:rPr lang="en-US" i="1" dirty="0">
                <a:cs typeface="Calibri"/>
              </a:rPr>
              <a:t>If </a:t>
            </a:r>
            <a:r>
              <a:rPr lang="en-US" i="1" spc="-15" dirty="0">
                <a:cs typeface="Calibri"/>
              </a:rPr>
              <a:t>locked, </a:t>
            </a:r>
            <a:r>
              <a:rPr lang="en-US" i="1" spc="-10" dirty="0">
                <a:cs typeface="Calibri"/>
              </a:rPr>
              <a:t>click </a:t>
            </a:r>
            <a:r>
              <a:rPr lang="en-US" i="1" spc="-5" dirty="0">
                <a:cs typeface="Calibri"/>
              </a:rPr>
              <a:t>the </a:t>
            </a:r>
            <a:r>
              <a:rPr lang="en-US" b="1" i="1" spc="-15" dirty="0">
                <a:cs typeface="Calibri"/>
              </a:rPr>
              <a:t>FORGOT  </a:t>
            </a:r>
            <a:r>
              <a:rPr lang="en-US" b="1" i="1" spc="-20" dirty="0">
                <a:cs typeface="Calibri"/>
              </a:rPr>
              <a:t>PASSWORD </a:t>
            </a:r>
            <a:r>
              <a:rPr lang="en-US" i="1" spc="-10" dirty="0">
                <a:cs typeface="Calibri"/>
              </a:rPr>
              <a:t>button </a:t>
            </a:r>
            <a:r>
              <a:rPr lang="en-US" i="1" spc="-5" dirty="0">
                <a:cs typeface="Calibri"/>
              </a:rPr>
              <a:t>and </a:t>
            </a:r>
            <a:r>
              <a:rPr lang="en-US" i="1" spc="-10" dirty="0">
                <a:cs typeface="Calibri"/>
              </a:rPr>
              <a:t>follow </a:t>
            </a:r>
            <a:r>
              <a:rPr lang="en-US" i="1" spc="-5" dirty="0">
                <a:cs typeface="Calibri"/>
              </a:rPr>
              <a:t>the reset/unlock </a:t>
            </a:r>
            <a:r>
              <a:rPr lang="en-US" i="1" spc="-10" dirty="0">
                <a:cs typeface="Calibri"/>
              </a:rPr>
              <a:t>password procedures contained  later </a:t>
            </a:r>
            <a:r>
              <a:rPr lang="en-US" i="1" spc="-5" dirty="0">
                <a:cs typeface="Calibri"/>
              </a:rPr>
              <a:t>in this document; </a:t>
            </a:r>
            <a:r>
              <a:rPr lang="en-US" i="1" spc="-15" dirty="0">
                <a:cs typeface="Calibri"/>
              </a:rPr>
              <a:t>alternatively, </a:t>
            </a:r>
            <a:r>
              <a:rPr lang="en-US" i="1" spc="-5" dirty="0">
                <a:cs typeface="Calibri"/>
              </a:rPr>
              <a:t>you may wait </a:t>
            </a:r>
            <a:r>
              <a:rPr lang="en-US" i="1" dirty="0">
                <a:cs typeface="Calibri"/>
              </a:rPr>
              <a:t>30 </a:t>
            </a:r>
            <a:r>
              <a:rPr lang="en-US" i="1" spc="-10" dirty="0">
                <a:cs typeface="Calibri"/>
              </a:rPr>
              <a:t>minutes </a:t>
            </a:r>
            <a:r>
              <a:rPr lang="en-US" i="1" spc="-5" dirty="0">
                <a:cs typeface="Calibri"/>
              </a:rPr>
              <a:t>and your </a:t>
            </a:r>
            <a:r>
              <a:rPr lang="en-US" i="1" spc="-10" dirty="0">
                <a:cs typeface="Calibri"/>
              </a:rPr>
              <a:t>account  </a:t>
            </a:r>
            <a:r>
              <a:rPr lang="en-US" i="1" spc="-5" dirty="0">
                <a:cs typeface="Calibri"/>
              </a:rPr>
              <a:t>will</a:t>
            </a:r>
            <a:r>
              <a:rPr lang="en-US" i="1" spc="15" dirty="0">
                <a:cs typeface="Calibri"/>
              </a:rPr>
              <a:t> </a:t>
            </a:r>
            <a:r>
              <a:rPr lang="en-US" i="1" spc="-5" dirty="0">
                <a:cs typeface="Calibri"/>
              </a:rPr>
              <a:t>unlock.</a:t>
            </a:r>
            <a:endParaRPr lang="en-US" dirty="0"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6061" y="417141"/>
            <a:ext cx="695705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Create a CWIS Citizen Account: Step</a:t>
            </a:r>
            <a:r>
              <a:rPr lang="en-US" spc="-120" dirty="0"/>
              <a:t> </a:t>
            </a:r>
            <a:r>
              <a:rPr lang="en-US" spc="-10" dirty="0"/>
              <a:t>12</a:t>
            </a:r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3C8E6D-B319-4298-B096-CCFCCCA06E06}"/>
              </a:ext>
            </a:extLst>
          </p:cNvPr>
          <p:cNvGrpSpPr/>
          <p:nvPr/>
        </p:nvGrpSpPr>
        <p:grpSpPr>
          <a:xfrm>
            <a:off x="466371" y="3276600"/>
            <a:ext cx="7903530" cy="2689692"/>
            <a:chOff x="381000" y="2387133"/>
            <a:chExt cx="7903530" cy="268969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316FE5-CC93-4604-9898-56533CC86D3C}"/>
                </a:ext>
              </a:extLst>
            </p:cNvPr>
            <p:cNvPicPr/>
            <p:nvPr/>
          </p:nvPicPr>
          <p:blipFill rotWithShape="1">
            <a:blip r:embed="rId2"/>
            <a:srcRect t="1748" b="50045"/>
            <a:stretch/>
          </p:blipFill>
          <p:spPr>
            <a:xfrm>
              <a:off x="857818" y="2387133"/>
              <a:ext cx="7426712" cy="254093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6" name="object 6"/>
            <p:cNvSpPr/>
            <p:nvPr/>
          </p:nvSpPr>
          <p:spPr>
            <a:xfrm>
              <a:off x="381000" y="3153773"/>
              <a:ext cx="4495800" cy="1923052"/>
            </a:xfrm>
            <a:custGeom>
              <a:avLst/>
              <a:gdLst/>
              <a:ahLst/>
              <a:cxnLst/>
              <a:rect l="l" t="t" r="r" b="b"/>
              <a:pathLst>
                <a:path w="4495800" h="1219200">
                  <a:moveTo>
                    <a:pt x="0" y="609600"/>
                  </a:moveTo>
                  <a:lnTo>
                    <a:pt x="4422" y="571047"/>
                  </a:lnTo>
                  <a:lnTo>
                    <a:pt x="17514" y="533132"/>
                  </a:lnTo>
                  <a:lnTo>
                    <a:pt x="39012" y="495925"/>
                  </a:lnTo>
                  <a:lnTo>
                    <a:pt x="68653" y="459499"/>
                  </a:lnTo>
                  <a:lnTo>
                    <a:pt x="106173" y="423924"/>
                  </a:lnTo>
                  <a:lnTo>
                    <a:pt x="151309" y="389272"/>
                  </a:lnTo>
                  <a:lnTo>
                    <a:pt x="203799" y="355614"/>
                  </a:lnTo>
                  <a:lnTo>
                    <a:pt x="263377" y="323022"/>
                  </a:lnTo>
                  <a:lnTo>
                    <a:pt x="329782" y="291567"/>
                  </a:lnTo>
                  <a:lnTo>
                    <a:pt x="365462" y="276288"/>
                  </a:lnTo>
                  <a:lnTo>
                    <a:pt x="402750" y="261320"/>
                  </a:lnTo>
                  <a:lnTo>
                    <a:pt x="441612" y="246672"/>
                  </a:lnTo>
                  <a:lnTo>
                    <a:pt x="482017" y="232353"/>
                  </a:lnTo>
                  <a:lnTo>
                    <a:pt x="523930" y="218372"/>
                  </a:lnTo>
                  <a:lnTo>
                    <a:pt x="567320" y="204738"/>
                  </a:lnTo>
                  <a:lnTo>
                    <a:pt x="612153" y="191460"/>
                  </a:lnTo>
                  <a:lnTo>
                    <a:pt x="658396" y="178546"/>
                  </a:lnTo>
                  <a:lnTo>
                    <a:pt x="706017" y="166005"/>
                  </a:lnTo>
                  <a:lnTo>
                    <a:pt x="754982" y="153847"/>
                  </a:lnTo>
                  <a:lnTo>
                    <a:pt x="805258" y="142081"/>
                  </a:lnTo>
                  <a:lnTo>
                    <a:pt x="856813" y="130714"/>
                  </a:lnTo>
                  <a:lnTo>
                    <a:pt x="909614" y="119757"/>
                  </a:lnTo>
                  <a:lnTo>
                    <a:pt x="963628" y="109218"/>
                  </a:lnTo>
                  <a:lnTo>
                    <a:pt x="1018822" y="99107"/>
                  </a:lnTo>
                  <a:lnTo>
                    <a:pt x="1075162" y="89431"/>
                  </a:lnTo>
                  <a:lnTo>
                    <a:pt x="1132617" y="80200"/>
                  </a:lnTo>
                  <a:lnTo>
                    <a:pt x="1191153" y="71423"/>
                  </a:lnTo>
                  <a:lnTo>
                    <a:pt x="1250737" y="63109"/>
                  </a:lnTo>
                  <a:lnTo>
                    <a:pt x="1311336" y="55266"/>
                  </a:lnTo>
                  <a:lnTo>
                    <a:pt x="1372918" y="47904"/>
                  </a:lnTo>
                  <a:lnTo>
                    <a:pt x="1435449" y="41032"/>
                  </a:lnTo>
                  <a:lnTo>
                    <a:pt x="1498896" y="34658"/>
                  </a:lnTo>
                  <a:lnTo>
                    <a:pt x="1563228" y="28792"/>
                  </a:lnTo>
                  <a:lnTo>
                    <a:pt x="1628410" y="23442"/>
                  </a:lnTo>
                  <a:lnTo>
                    <a:pt x="1694410" y="18617"/>
                  </a:lnTo>
                  <a:lnTo>
                    <a:pt x="1761194" y="14326"/>
                  </a:lnTo>
                  <a:lnTo>
                    <a:pt x="1828731" y="10579"/>
                  </a:lnTo>
                  <a:lnTo>
                    <a:pt x="1896987" y="7384"/>
                  </a:lnTo>
                  <a:lnTo>
                    <a:pt x="1965929" y="4749"/>
                  </a:lnTo>
                  <a:lnTo>
                    <a:pt x="2035524" y="2685"/>
                  </a:lnTo>
                  <a:lnTo>
                    <a:pt x="2105739" y="1199"/>
                  </a:lnTo>
                  <a:lnTo>
                    <a:pt x="2176542" y="301"/>
                  </a:lnTo>
                  <a:lnTo>
                    <a:pt x="2247900" y="0"/>
                  </a:lnTo>
                  <a:lnTo>
                    <a:pt x="2319257" y="301"/>
                  </a:lnTo>
                  <a:lnTo>
                    <a:pt x="2390060" y="1199"/>
                  </a:lnTo>
                  <a:lnTo>
                    <a:pt x="2460275" y="2685"/>
                  </a:lnTo>
                  <a:lnTo>
                    <a:pt x="2529870" y="4749"/>
                  </a:lnTo>
                  <a:lnTo>
                    <a:pt x="2598812" y="7384"/>
                  </a:lnTo>
                  <a:lnTo>
                    <a:pt x="2667068" y="10579"/>
                  </a:lnTo>
                  <a:lnTo>
                    <a:pt x="2734605" y="14326"/>
                  </a:lnTo>
                  <a:lnTo>
                    <a:pt x="2801389" y="18617"/>
                  </a:lnTo>
                  <a:lnTo>
                    <a:pt x="2867389" y="23442"/>
                  </a:lnTo>
                  <a:lnTo>
                    <a:pt x="2932571" y="28792"/>
                  </a:lnTo>
                  <a:lnTo>
                    <a:pt x="2996903" y="34658"/>
                  </a:lnTo>
                  <a:lnTo>
                    <a:pt x="3060350" y="41032"/>
                  </a:lnTo>
                  <a:lnTo>
                    <a:pt x="3122881" y="47904"/>
                  </a:lnTo>
                  <a:lnTo>
                    <a:pt x="3184463" y="55266"/>
                  </a:lnTo>
                  <a:lnTo>
                    <a:pt x="3245062" y="63109"/>
                  </a:lnTo>
                  <a:lnTo>
                    <a:pt x="3304646" y="71423"/>
                  </a:lnTo>
                  <a:lnTo>
                    <a:pt x="3363182" y="80200"/>
                  </a:lnTo>
                  <a:lnTo>
                    <a:pt x="3420637" y="89431"/>
                  </a:lnTo>
                  <a:lnTo>
                    <a:pt x="3476977" y="99107"/>
                  </a:lnTo>
                  <a:lnTo>
                    <a:pt x="3532171" y="109218"/>
                  </a:lnTo>
                  <a:lnTo>
                    <a:pt x="3586185" y="119757"/>
                  </a:lnTo>
                  <a:lnTo>
                    <a:pt x="3638986" y="130714"/>
                  </a:lnTo>
                  <a:lnTo>
                    <a:pt x="3690541" y="142081"/>
                  </a:lnTo>
                  <a:lnTo>
                    <a:pt x="3740817" y="153847"/>
                  </a:lnTo>
                  <a:lnTo>
                    <a:pt x="3789782" y="166005"/>
                  </a:lnTo>
                  <a:lnTo>
                    <a:pt x="3837403" y="178546"/>
                  </a:lnTo>
                  <a:lnTo>
                    <a:pt x="3883646" y="191460"/>
                  </a:lnTo>
                  <a:lnTo>
                    <a:pt x="3928479" y="204738"/>
                  </a:lnTo>
                  <a:lnTo>
                    <a:pt x="3971869" y="218372"/>
                  </a:lnTo>
                  <a:lnTo>
                    <a:pt x="4013782" y="232353"/>
                  </a:lnTo>
                  <a:lnTo>
                    <a:pt x="4054187" y="246672"/>
                  </a:lnTo>
                  <a:lnTo>
                    <a:pt x="4093049" y="261320"/>
                  </a:lnTo>
                  <a:lnTo>
                    <a:pt x="4130337" y="276288"/>
                  </a:lnTo>
                  <a:lnTo>
                    <a:pt x="4166017" y="291567"/>
                  </a:lnTo>
                  <a:lnTo>
                    <a:pt x="4232422" y="323022"/>
                  </a:lnTo>
                  <a:lnTo>
                    <a:pt x="4292000" y="355614"/>
                  </a:lnTo>
                  <a:lnTo>
                    <a:pt x="4344490" y="389272"/>
                  </a:lnTo>
                  <a:lnTo>
                    <a:pt x="4389626" y="423924"/>
                  </a:lnTo>
                  <a:lnTo>
                    <a:pt x="4427146" y="459499"/>
                  </a:lnTo>
                  <a:lnTo>
                    <a:pt x="4456787" y="495925"/>
                  </a:lnTo>
                  <a:lnTo>
                    <a:pt x="4478285" y="533132"/>
                  </a:lnTo>
                  <a:lnTo>
                    <a:pt x="4491377" y="571047"/>
                  </a:lnTo>
                  <a:lnTo>
                    <a:pt x="4495800" y="609600"/>
                  </a:lnTo>
                  <a:lnTo>
                    <a:pt x="4494688" y="628951"/>
                  </a:lnTo>
                  <a:lnTo>
                    <a:pt x="4485898" y="667194"/>
                  </a:lnTo>
                  <a:lnTo>
                    <a:pt x="4468570" y="704764"/>
                  </a:lnTo>
                  <a:lnTo>
                    <a:pt x="4442968" y="741589"/>
                  </a:lnTo>
                  <a:lnTo>
                    <a:pt x="4409355" y="777599"/>
                  </a:lnTo>
                  <a:lnTo>
                    <a:pt x="4367993" y="812721"/>
                  </a:lnTo>
                  <a:lnTo>
                    <a:pt x="4319148" y="846885"/>
                  </a:lnTo>
                  <a:lnTo>
                    <a:pt x="4263081" y="880019"/>
                  </a:lnTo>
                  <a:lnTo>
                    <a:pt x="4200056" y="912052"/>
                  </a:lnTo>
                  <a:lnTo>
                    <a:pt x="4130337" y="942911"/>
                  </a:lnTo>
                  <a:lnTo>
                    <a:pt x="4093049" y="957879"/>
                  </a:lnTo>
                  <a:lnTo>
                    <a:pt x="4054187" y="972527"/>
                  </a:lnTo>
                  <a:lnTo>
                    <a:pt x="4013782" y="986846"/>
                  </a:lnTo>
                  <a:lnTo>
                    <a:pt x="3971869" y="1000827"/>
                  </a:lnTo>
                  <a:lnTo>
                    <a:pt x="3928479" y="1014461"/>
                  </a:lnTo>
                  <a:lnTo>
                    <a:pt x="3883646" y="1027739"/>
                  </a:lnTo>
                  <a:lnTo>
                    <a:pt x="3837403" y="1040653"/>
                  </a:lnTo>
                  <a:lnTo>
                    <a:pt x="3789782" y="1053194"/>
                  </a:lnTo>
                  <a:lnTo>
                    <a:pt x="3740817" y="1065352"/>
                  </a:lnTo>
                  <a:lnTo>
                    <a:pt x="3690541" y="1077118"/>
                  </a:lnTo>
                  <a:lnTo>
                    <a:pt x="3638986" y="1088485"/>
                  </a:lnTo>
                  <a:lnTo>
                    <a:pt x="3586185" y="1099442"/>
                  </a:lnTo>
                  <a:lnTo>
                    <a:pt x="3532171" y="1109981"/>
                  </a:lnTo>
                  <a:lnTo>
                    <a:pt x="3476977" y="1120092"/>
                  </a:lnTo>
                  <a:lnTo>
                    <a:pt x="3420637" y="1129768"/>
                  </a:lnTo>
                  <a:lnTo>
                    <a:pt x="3363182" y="1138999"/>
                  </a:lnTo>
                  <a:lnTo>
                    <a:pt x="3304646" y="1147776"/>
                  </a:lnTo>
                  <a:lnTo>
                    <a:pt x="3245062" y="1156090"/>
                  </a:lnTo>
                  <a:lnTo>
                    <a:pt x="3184463" y="1163933"/>
                  </a:lnTo>
                  <a:lnTo>
                    <a:pt x="3122881" y="1171295"/>
                  </a:lnTo>
                  <a:lnTo>
                    <a:pt x="3060350" y="1178167"/>
                  </a:lnTo>
                  <a:lnTo>
                    <a:pt x="2996903" y="1184541"/>
                  </a:lnTo>
                  <a:lnTo>
                    <a:pt x="2932571" y="1190407"/>
                  </a:lnTo>
                  <a:lnTo>
                    <a:pt x="2867389" y="1195757"/>
                  </a:lnTo>
                  <a:lnTo>
                    <a:pt x="2801389" y="1200582"/>
                  </a:lnTo>
                  <a:lnTo>
                    <a:pt x="2734605" y="1204873"/>
                  </a:lnTo>
                  <a:lnTo>
                    <a:pt x="2667068" y="1208620"/>
                  </a:lnTo>
                  <a:lnTo>
                    <a:pt x="2598812" y="1211815"/>
                  </a:lnTo>
                  <a:lnTo>
                    <a:pt x="2529870" y="1214450"/>
                  </a:lnTo>
                  <a:lnTo>
                    <a:pt x="2460275" y="1216514"/>
                  </a:lnTo>
                  <a:lnTo>
                    <a:pt x="2390060" y="1218000"/>
                  </a:lnTo>
                  <a:lnTo>
                    <a:pt x="2319257" y="1218898"/>
                  </a:lnTo>
                  <a:lnTo>
                    <a:pt x="2247900" y="1219200"/>
                  </a:lnTo>
                  <a:lnTo>
                    <a:pt x="2176542" y="1218898"/>
                  </a:lnTo>
                  <a:lnTo>
                    <a:pt x="2105739" y="1218000"/>
                  </a:lnTo>
                  <a:lnTo>
                    <a:pt x="2035524" y="1216514"/>
                  </a:lnTo>
                  <a:lnTo>
                    <a:pt x="1965929" y="1214450"/>
                  </a:lnTo>
                  <a:lnTo>
                    <a:pt x="1896987" y="1211815"/>
                  </a:lnTo>
                  <a:lnTo>
                    <a:pt x="1828731" y="1208620"/>
                  </a:lnTo>
                  <a:lnTo>
                    <a:pt x="1761194" y="1204873"/>
                  </a:lnTo>
                  <a:lnTo>
                    <a:pt x="1694410" y="1200582"/>
                  </a:lnTo>
                  <a:lnTo>
                    <a:pt x="1628410" y="1195757"/>
                  </a:lnTo>
                  <a:lnTo>
                    <a:pt x="1563228" y="1190407"/>
                  </a:lnTo>
                  <a:lnTo>
                    <a:pt x="1498896" y="1184541"/>
                  </a:lnTo>
                  <a:lnTo>
                    <a:pt x="1435449" y="1178167"/>
                  </a:lnTo>
                  <a:lnTo>
                    <a:pt x="1372918" y="1171295"/>
                  </a:lnTo>
                  <a:lnTo>
                    <a:pt x="1311336" y="1163933"/>
                  </a:lnTo>
                  <a:lnTo>
                    <a:pt x="1250737" y="1156090"/>
                  </a:lnTo>
                  <a:lnTo>
                    <a:pt x="1191153" y="1147776"/>
                  </a:lnTo>
                  <a:lnTo>
                    <a:pt x="1132617" y="1138999"/>
                  </a:lnTo>
                  <a:lnTo>
                    <a:pt x="1075162" y="1129768"/>
                  </a:lnTo>
                  <a:lnTo>
                    <a:pt x="1018822" y="1120092"/>
                  </a:lnTo>
                  <a:lnTo>
                    <a:pt x="963628" y="1109981"/>
                  </a:lnTo>
                  <a:lnTo>
                    <a:pt x="909614" y="1099442"/>
                  </a:lnTo>
                  <a:lnTo>
                    <a:pt x="856813" y="1088485"/>
                  </a:lnTo>
                  <a:lnTo>
                    <a:pt x="805258" y="1077118"/>
                  </a:lnTo>
                  <a:lnTo>
                    <a:pt x="754982" y="1065352"/>
                  </a:lnTo>
                  <a:lnTo>
                    <a:pt x="706017" y="1053194"/>
                  </a:lnTo>
                  <a:lnTo>
                    <a:pt x="658396" y="1040653"/>
                  </a:lnTo>
                  <a:lnTo>
                    <a:pt x="612153" y="1027739"/>
                  </a:lnTo>
                  <a:lnTo>
                    <a:pt x="567320" y="1014461"/>
                  </a:lnTo>
                  <a:lnTo>
                    <a:pt x="523930" y="1000827"/>
                  </a:lnTo>
                  <a:lnTo>
                    <a:pt x="482017" y="986846"/>
                  </a:lnTo>
                  <a:lnTo>
                    <a:pt x="441612" y="972527"/>
                  </a:lnTo>
                  <a:lnTo>
                    <a:pt x="402750" y="957879"/>
                  </a:lnTo>
                  <a:lnTo>
                    <a:pt x="365462" y="942911"/>
                  </a:lnTo>
                  <a:lnTo>
                    <a:pt x="329782" y="927632"/>
                  </a:lnTo>
                  <a:lnTo>
                    <a:pt x="263377" y="896177"/>
                  </a:lnTo>
                  <a:lnTo>
                    <a:pt x="203799" y="863585"/>
                  </a:lnTo>
                  <a:lnTo>
                    <a:pt x="151309" y="829927"/>
                  </a:lnTo>
                  <a:lnTo>
                    <a:pt x="106173" y="795275"/>
                  </a:lnTo>
                  <a:lnTo>
                    <a:pt x="68653" y="759700"/>
                  </a:lnTo>
                  <a:lnTo>
                    <a:pt x="39012" y="723274"/>
                  </a:lnTo>
                  <a:lnTo>
                    <a:pt x="17514" y="686067"/>
                  </a:lnTo>
                  <a:lnTo>
                    <a:pt x="4422" y="648152"/>
                  </a:lnTo>
                  <a:lnTo>
                    <a:pt x="0" y="609600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741856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2151776"/>
            <a:ext cx="4384903" cy="25847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282700" y="2139073"/>
            <a:ext cx="4410710" cy="2610485"/>
          </a:xfrm>
          <a:custGeom>
            <a:avLst/>
            <a:gdLst/>
            <a:ahLst/>
            <a:cxnLst/>
            <a:rect l="l" t="t" r="r" b="b"/>
            <a:pathLst>
              <a:path w="4410710" h="2610485">
                <a:moveTo>
                  <a:pt x="0" y="0"/>
                </a:moveTo>
                <a:lnTo>
                  <a:pt x="4410316" y="0"/>
                </a:lnTo>
                <a:lnTo>
                  <a:pt x="4410316" y="2610142"/>
                </a:lnTo>
                <a:lnTo>
                  <a:pt x="0" y="261014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895600" y="3962400"/>
            <a:ext cx="5182768" cy="24150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882900" y="3949700"/>
            <a:ext cx="5208270" cy="2440940"/>
          </a:xfrm>
          <a:custGeom>
            <a:avLst/>
            <a:gdLst/>
            <a:ahLst/>
            <a:cxnLst/>
            <a:rect l="l" t="t" r="r" b="b"/>
            <a:pathLst>
              <a:path w="5208270" h="2440940">
                <a:moveTo>
                  <a:pt x="0" y="0"/>
                </a:moveTo>
                <a:lnTo>
                  <a:pt x="5208168" y="0"/>
                </a:lnTo>
                <a:lnTo>
                  <a:pt x="5208168" y="2440406"/>
                </a:lnTo>
                <a:lnTo>
                  <a:pt x="0" y="244040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16061" y="1017421"/>
            <a:ext cx="75965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On the </a:t>
            </a:r>
            <a:r>
              <a:rPr sz="1800" b="1" spc="-5" dirty="0">
                <a:latin typeface="Calibri"/>
                <a:cs typeface="Calibri"/>
              </a:rPr>
              <a:t>My </a:t>
            </a:r>
            <a:r>
              <a:rPr sz="1800" b="1" dirty="0">
                <a:latin typeface="Calibri"/>
                <a:cs typeface="Calibri"/>
              </a:rPr>
              <a:t>Child </a:t>
            </a:r>
            <a:r>
              <a:rPr sz="1800" b="1" spc="-20" dirty="0">
                <a:latin typeface="Calibri"/>
                <a:cs typeface="Calibri"/>
              </a:rPr>
              <a:t>Welfare </a:t>
            </a:r>
            <a:r>
              <a:rPr sz="1800" b="1" spc="-35" dirty="0">
                <a:latin typeface="Calibri"/>
                <a:cs typeface="Calibri"/>
              </a:rPr>
              <a:t>Terms </a:t>
            </a:r>
            <a:r>
              <a:rPr sz="1800" b="1" dirty="0">
                <a:latin typeface="Calibri"/>
                <a:cs typeface="Calibri"/>
              </a:rPr>
              <a:t>and </a:t>
            </a:r>
            <a:r>
              <a:rPr sz="1800" b="1" spc="-5" dirty="0">
                <a:latin typeface="Calibri"/>
                <a:cs typeface="Calibri"/>
              </a:rPr>
              <a:t>Conditions </a:t>
            </a:r>
            <a:r>
              <a:rPr sz="1800" spc="-10" dirty="0">
                <a:latin typeface="Calibri"/>
                <a:cs typeface="Calibri"/>
              </a:rPr>
              <a:t>screen, read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terms </a:t>
            </a:r>
            <a:r>
              <a:rPr sz="1800" dirty="0">
                <a:latin typeface="Calibri"/>
                <a:cs typeface="Calibri"/>
              </a:rPr>
              <a:t>and  </a:t>
            </a:r>
            <a:r>
              <a:rPr sz="1800" spc="-5" dirty="0">
                <a:latin typeface="Calibri"/>
                <a:cs typeface="Calibri"/>
              </a:rPr>
              <a:t>conditions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click </a:t>
            </a:r>
            <a:r>
              <a:rPr sz="1800" spc="-5" dirty="0">
                <a:latin typeface="Calibri"/>
                <a:cs typeface="Calibri"/>
              </a:rPr>
              <a:t>the “</a:t>
            </a:r>
            <a:r>
              <a:rPr sz="1800" b="1" spc="-5" dirty="0">
                <a:latin typeface="Calibri"/>
                <a:cs typeface="Calibri"/>
              </a:rPr>
              <a:t>I </a:t>
            </a:r>
            <a:r>
              <a:rPr sz="1800" b="1" spc="-10" dirty="0">
                <a:latin typeface="Calibri"/>
                <a:cs typeface="Calibri"/>
              </a:rPr>
              <a:t>have </a:t>
            </a:r>
            <a:r>
              <a:rPr sz="1800" b="1" spc="-5" dirty="0">
                <a:latin typeface="Calibri"/>
                <a:cs typeface="Calibri"/>
              </a:rPr>
              <a:t>read, fully </a:t>
            </a:r>
            <a:r>
              <a:rPr sz="1800" b="1" spc="-10" dirty="0">
                <a:latin typeface="Calibri"/>
                <a:cs typeface="Calibri"/>
              </a:rPr>
              <a:t>understand </a:t>
            </a:r>
            <a:r>
              <a:rPr sz="1800" b="1" spc="-5" dirty="0">
                <a:latin typeface="Calibri"/>
                <a:cs typeface="Calibri"/>
              </a:rPr>
              <a:t>and….</a:t>
            </a:r>
            <a:r>
              <a:rPr sz="1800" spc="-5" dirty="0">
                <a:latin typeface="Calibri"/>
                <a:cs typeface="Calibri"/>
              </a:rPr>
              <a:t>” </a:t>
            </a:r>
            <a:r>
              <a:rPr sz="1800" spc="-10" dirty="0">
                <a:latin typeface="Calibri"/>
                <a:cs typeface="Calibri"/>
              </a:rPr>
              <a:t>radio button to  confirm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acceptance.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Click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NEXT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2627" y="397740"/>
            <a:ext cx="5480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Create a CWIS Citizen Account: Step</a:t>
            </a:r>
            <a:r>
              <a:rPr spc="-120" dirty="0"/>
              <a:t> </a:t>
            </a:r>
            <a:r>
              <a:rPr spc="-10" dirty="0"/>
              <a:t>13</a:t>
            </a:r>
          </a:p>
        </p:txBody>
      </p:sp>
      <p:sp>
        <p:nvSpPr>
          <p:cNvPr id="8" name="object 8"/>
          <p:cNvSpPr/>
          <p:nvPr/>
        </p:nvSpPr>
        <p:spPr>
          <a:xfrm>
            <a:off x="7148731" y="5305862"/>
            <a:ext cx="438150" cy="188595"/>
          </a:xfrm>
          <a:custGeom>
            <a:avLst/>
            <a:gdLst/>
            <a:ahLst/>
            <a:cxnLst/>
            <a:rect l="l" t="t" r="r" b="b"/>
            <a:pathLst>
              <a:path w="438150" h="188595">
                <a:moveTo>
                  <a:pt x="0" y="94119"/>
                </a:moveTo>
                <a:lnTo>
                  <a:pt x="29901" y="46615"/>
                </a:lnTo>
                <a:lnTo>
                  <a:pt x="64147" y="27566"/>
                </a:lnTo>
                <a:lnTo>
                  <a:pt x="108473" y="12850"/>
                </a:lnTo>
                <a:lnTo>
                  <a:pt x="160790" y="3362"/>
                </a:lnTo>
                <a:lnTo>
                  <a:pt x="219011" y="0"/>
                </a:lnTo>
                <a:lnTo>
                  <a:pt x="277231" y="3362"/>
                </a:lnTo>
                <a:lnTo>
                  <a:pt x="329546" y="12850"/>
                </a:lnTo>
                <a:lnTo>
                  <a:pt x="373868" y="27566"/>
                </a:lnTo>
                <a:lnTo>
                  <a:pt x="408111" y="46615"/>
                </a:lnTo>
                <a:lnTo>
                  <a:pt x="438010" y="94119"/>
                </a:lnTo>
                <a:lnTo>
                  <a:pt x="430187" y="119140"/>
                </a:lnTo>
                <a:lnTo>
                  <a:pt x="373868" y="160672"/>
                </a:lnTo>
                <a:lnTo>
                  <a:pt x="329546" y="175389"/>
                </a:lnTo>
                <a:lnTo>
                  <a:pt x="277231" y="184877"/>
                </a:lnTo>
                <a:lnTo>
                  <a:pt x="219011" y="188239"/>
                </a:lnTo>
                <a:lnTo>
                  <a:pt x="160790" y="184877"/>
                </a:lnTo>
                <a:lnTo>
                  <a:pt x="108473" y="175389"/>
                </a:lnTo>
                <a:lnTo>
                  <a:pt x="64147" y="160672"/>
                </a:lnTo>
                <a:lnTo>
                  <a:pt x="29901" y="141623"/>
                </a:lnTo>
                <a:lnTo>
                  <a:pt x="0" y="94119"/>
                </a:lnTo>
                <a:close/>
              </a:path>
            </a:pathLst>
          </a:custGeom>
          <a:ln w="412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645879" y="4822097"/>
            <a:ext cx="217804" cy="187325"/>
          </a:xfrm>
          <a:custGeom>
            <a:avLst/>
            <a:gdLst/>
            <a:ahLst/>
            <a:cxnLst/>
            <a:rect l="l" t="t" r="r" b="b"/>
            <a:pathLst>
              <a:path w="217804" h="187325">
                <a:moveTo>
                  <a:pt x="0" y="93586"/>
                </a:moveTo>
                <a:lnTo>
                  <a:pt x="8557" y="57157"/>
                </a:lnTo>
                <a:lnTo>
                  <a:pt x="31894" y="27409"/>
                </a:lnTo>
                <a:lnTo>
                  <a:pt x="66506" y="7354"/>
                </a:lnTo>
                <a:lnTo>
                  <a:pt x="108889" y="0"/>
                </a:lnTo>
                <a:lnTo>
                  <a:pt x="151278" y="7354"/>
                </a:lnTo>
                <a:lnTo>
                  <a:pt x="185889" y="27409"/>
                </a:lnTo>
                <a:lnTo>
                  <a:pt x="209223" y="57157"/>
                </a:lnTo>
                <a:lnTo>
                  <a:pt x="217779" y="93586"/>
                </a:lnTo>
                <a:lnTo>
                  <a:pt x="209223" y="130015"/>
                </a:lnTo>
                <a:lnTo>
                  <a:pt x="185889" y="159762"/>
                </a:lnTo>
                <a:lnTo>
                  <a:pt x="151278" y="179818"/>
                </a:lnTo>
                <a:lnTo>
                  <a:pt x="108889" y="187172"/>
                </a:lnTo>
                <a:lnTo>
                  <a:pt x="66506" y="179818"/>
                </a:lnTo>
                <a:lnTo>
                  <a:pt x="31894" y="159762"/>
                </a:lnTo>
                <a:lnTo>
                  <a:pt x="8557" y="130015"/>
                </a:lnTo>
                <a:lnTo>
                  <a:pt x="0" y="93586"/>
                </a:lnTo>
                <a:close/>
              </a:path>
            </a:pathLst>
          </a:custGeom>
          <a:ln w="412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5157" y="2134775"/>
            <a:ext cx="5690674" cy="40344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682457" y="2122081"/>
            <a:ext cx="5716270" cy="4060190"/>
          </a:xfrm>
          <a:custGeom>
            <a:avLst/>
            <a:gdLst/>
            <a:ahLst/>
            <a:cxnLst/>
            <a:rect l="l" t="t" r="r" b="b"/>
            <a:pathLst>
              <a:path w="5716270" h="4060190">
                <a:moveTo>
                  <a:pt x="0" y="0"/>
                </a:moveTo>
                <a:lnTo>
                  <a:pt x="5716079" y="0"/>
                </a:lnTo>
                <a:lnTo>
                  <a:pt x="5716079" y="4059885"/>
                </a:lnTo>
                <a:lnTo>
                  <a:pt x="0" y="405988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406400"/>
            <a:ext cx="5480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Create a CWIS Citizen Account: Step</a:t>
            </a:r>
            <a:r>
              <a:rPr spc="-120" dirty="0"/>
              <a:t> </a:t>
            </a:r>
            <a:r>
              <a:rPr spc="-10" dirty="0"/>
              <a:t>14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1652" y="924482"/>
            <a:ext cx="805307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latin typeface="Arial"/>
                <a:cs typeface="Arial"/>
              </a:rPr>
              <a:t>On </a:t>
            </a:r>
            <a:r>
              <a:rPr sz="1600" spc="-5" dirty="0">
                <a:latin typeface="Arial"/>
                <a:cs typeface="Arial"/>
              </a:rPr>
              <a:t>the </a:t>
            </a:r>
            <a:r>
              <a:rPr sz="1600" b="1" spc="-5" dirty="0">
                <a:latin typeface="Arial"/>
                <a:cs typeface="Arial"/>
              </a:rPr>
              <a:t>Learn More </a:t>
            </a:r>
            <a:r>
              <a:rPr sz="1600" spc="-5" dirty="0">
                <a:latin typeface="Arial"/>
                <a:cs typeface="Arial"/>
              </a:rPr>
              <a:t>screen, scroll to the bottom and </a:t>
            </a:r>
            <a:r>
              <a:rPr sz="1600" dirty="0">
                <a:latin typeface="Arial"/>
                <a:cs typeface="Arial"/>
              </a:rPr>
              <a:t>click</a:t>
            </a:r>
            <a:r>
              <a:rPr sz="1600" spc="1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CONTINUE</a:t>
            </a:r>
            <a:r>
              <a:rPr sz="1600" spc="-5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812165" marR="5080" lvl="1" indent="-342900">
              <a:lnSpc>
                <a:spcPct val="100000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1600" i="1" spc="-5" dirty="0">
                <a:latin typeface="Arial"/>
                <a:cs typeface="Arial"/>
              </a:rPr>
              <a:t>(Note: the </a:t>
            </a:r>
            <a:r>
              <a:rPr sz="1600" b="1" i="1" spc="-5" dirty="0">
                <a:latin typeface="Arial"/>
                <a:cs typeface="Arial"/>
              </a:rPr>
              <a:t>Learn </a:t>
            </a:r>
            <a:r>
              <a:rPr sz="1600" b="1" i="1" spc="-10" dirty="0">
                <a:latin typeface="Arial"/>
                <a:cs typeface="Arial"/>
              </a:rPr>
              <a:t>More </a:t>
            </a:r>
            <a:r>
              <a:rPr sz="1600" i="1" spc="-5" dirty="0">
                <a:latin typeface="Arial"/>
                <a:cs typeface="Arial"/>
              </a:rPr>
              <a:t>screen </a:t>
            </a:r>
            <a:r>
              <a:rPr sz="1600" i="1" dirty="0">
                <a:latin typeface="Arial"/>
                <a:cs typeface="Arial"/>
              </a:rPr>
              <a:t>will </a:t>
            </a:r>
            <a:r>
              <a:rPr sz="1600" i="1" spc="-5" dirty="0">
                <a:latin typeface="Arial"/>
                <a:cs typeface="Arial"/>
              </a:rPr>
              <a:t>appear </a:t>
            </a:r>
            <a:r>
              <a:rPr sz="1600" i="1" spc="-15" dirty="0">
                <a:latin typeface="Arial"/>
                <a:cs typeface="Arial"/>
              </a:rPr>
              <a:t>differently, </a:t>
            </a:r>
            <a:r>
              <a:rPr sz="1600" i="1" spc="-5" dirty="0">
                <a:latin typeface="Arial"/>
                <a:cs typeface="Arial"/>
              </a:rPr>
              <a:t>depending on if you </a:t>
            </a:r>
            <a:r>
              <a:rPr sz="1600" i="1" dirty="0">
                <a:latin typeface="Arial"/>
                <a:cs typeface="Arial"/>
              </a:rPr>
              <a:t>clicked  </a:t>
            </a:r>
            <a:r>
              <a:rPr sz="1600" b="1" i="1" spc="-5" dirty="0">
                <a:latin typeface="Arial"/>
                <a:cs typeface="Arial"/>
              </a:rPr>
              <a:t>ACCESS </a:t>
            </a:r>
            <a:r>
              <a:rPr sz="1600" b="1" i="1" spc="-10" dirty="0">
                <a:latin typeface="Arial"/>
                <a:cs typeface="Arial"/>
              </a:rPr>
              <a:t>MY </a:t>
            </a:r>
            <a:r>
              <a:rPr sz="1600" b="1" i="1" spc="-5" dirty="0">
                <a:latin typeface="Arial"/>
                <a:cs typeface="Arial"/>
              </a:rPr>
              <a:t>CLEARANCES </a:t>
            </a:r>
            <a:r>
              <a:rPr sz="1600" i="1" spc="-5" dirty="0">
                <a:latin typeface="Arial"/>
                <a:cs typeface="Arial"/>
              </a:rPr>
              <a:t>or </a:t>
            </a:r>
            <a:r>
              <a:rPr sz="1600" b="1" i="1" spc="-5" dirty="0">
                <a:latin typeface="Arial"/>
                <a:cs typeface="Arial"/>
              </a:rPr>
              <a:t>ACCESS </a:t>
            </a:r>
            <a:r>
              <a:rPr sz="1600" b="1" i="1" spc="-10" dirty="0">
                <a:latin typeface="Arial"/>
                <a:cs typeface="Arial"/>
              </a:rPr>
              <a:t>MY </a:t>
            </a:r>
            <a:r>
              <a:rPr sz="1600" b="1" i="1" spc="-5" dirty="0">
                <a:latin typeface="Arial"/>
                <a:cs typeface="Arial"/>
              </a:rPr>
              <a:t>REFERRALS </a:t>
            </a:r>
            <a:r>
              <a:rPr sz="1600" i="1" spc="-5" dirty="0">
                <a:latin typeface="Arial"/>
                <a:cs typeface="Arial"/>
              </a:rPr>
              <a:t>on the previous  screen.)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19555" y="5106573"/>
            <a:ext cx="697865" cy="211454"/>
          </a:xfrm>
          <a:custGeom>
            <a:avLst/>
            <a:gdLst/>
            <a:ahLst/>
            <a:cxnLst/>
            <a:rect l="l" t="t" r="r" b="b"/>
            <a:pathLst>
              <a:path w="697865" h="211454">
                <a:moveTo>
                  <a:pt x="0" y="105511"/>
                </a:moveTo>
                <a:lnTo>
                  <a:pt x="27407" y="64443"/>
                </a:lnTo>
                <a:lnTo>
                  <a:pt x="102150" y="30905"/>
                </a:lnTo>
                <a:lnTo>
                  <a:pt x="153767" y="18021"/>
                </a:lnTo>
                <a:lnTo>
                  <a:pt x="213010" y="8292"/>
                </a:lnTo>
                <a:lnTo>
                  <a:pt x="278478" y="2143"/>
                </a:lnTo>
                <a:lnTo>
                  <a:pt x="348767" y="0"/>
                </a:lnTo>
                <a:lnTo>
                  <a:pt x="419056" y="2143"/>
                </a:lnTo>
                <a:lnTo>
                  <a:pt x="484524" y="8292"/>
                </a:lnTo>
                <a:lnTo>
                  <a:pt x="543767" y="18021"/>
                </a:lnTo>
                <a:lnTo>
                  <a:pt x="595383" y="30905"/>
                </a:lnTo>
                <a:lnTo>
                  <a:pt x="637971" y="46521"/>
                </a:lnTo>
                <a:lnTo>
                  <a:pt x="690449" y="84248"/>
                </a:lnTo>
                <a:lnTo>
                  <a:pt x="697534" y="105511"/>
                </a:lnTo>
                <a:lnTo>
                  <a:pt x="690449" y="126774"/>
                </a:lnTo>
                <a:lnTo>
                  <a:pt x="637971" y="164502"/>
                </a:lnTo>
                <a:lnTo>
                  <a:pt x="595383" y="180117"/>
                </a:lnTo>
                <a:lnTo>
                  <a:pt x="543767" y="193002"/>
                </a:lnTo>
                <a:lnTo>
                  <a:pt x="484524" y="202730"/>
                </a:lnTo>
                <a:lnTo>
                  <a:pt x="419056" y="208879"/>
                </a:lnTo>
                <a:lnTo>
                  <a:pt x="348767" y="211023"/>
                </a:lnTo>
                <a:lnTo>
                  <a:pt x="278478" y="208879"/>
                </a:lnTo>
                <a:lnTo>
                  <a:pt x="213010" y="202730"/>
                </a:lnTo>
                <a:lnTo>
                  <a:pt x="153767" y="193002"/>
                </a:lnTo>
                <a:lnTo>
                  <a:pt x="102150" y="180117"/>
                </a:lnTo>
                <a:lnTo>
                  <a:pt x="59563" y="164502"/>
                </a:lnTo>
                <a:lnTo>
                  <a:pt x="7085" y="126774"/>
                </a:lnTo>
                <a:lnTo>
                  <a:pt x="0" y="105511"/>
                </a:lnTo>
                <a:close/>
              </a:path>
            </a:pathLst>
          </a:custGeom>
          <a:ln w="507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6061" y="1017421"/>
            <a:ext cx="5593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0" dirty="0">
                <a:latin typeface="Calibri"/>
                <a:cs typeface="Calibri"/>
              </a:rPr>
              <a:t>You </a:t>
            </a:r>
            <a:r>
              <a:rPr sz="1800" spc="-5" dirty="0">
                <a:latin typeface="Calibri"/>
                <a:cs typeface="Calibri"/>
              </a:rPr>
              <a:t>will now </a:t>
            </a:r>
            <a:r>
              <a:rPr sz="1800" dirty="0">
                <a:latin typeface="Calibri"/>
                <a:cs typeface="Calibri"/>
              </a:rPr>
              <a:t>be </a:t>
            </a:r>
            <a:r>
              <a:rPr sz="1800" spc="-5" dirty="0">
                <a:latin typeface="Calibri"/>
                <a:cs typeface="Calibri"/>
              </a:rPr>
              <a:t>able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login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Child </a:t>
            </a:r>
            <a:r>
              <a:rPr sz="1800" spc="-20" dirty="0">
                <a:latin typeface="Calibri"/>
                <a:cs typeface="Calibri"/>
              </a:rPr>
              <a:t>Welfare</a:t>
            </a:r>
            <a:r>
              <a:rPr lang="en-US" sz="1800" spc="204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Portal.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2627" y="397740"/>
            <a:ext cx="5920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Create a CWIS Citizen Account: </a:t>
            </a:r>
            <a:r>
              <a:rPr spc="-10" dirty="0"/>
              <a:t>Next</a:t>
            </a:r>
            <a:r>
              <a:rPr spc="-100" dirty="0"/>
              <a:t> </a:t>
            </a:r>
            <a:r>
              <a:rPr spc="-5" dirty="0"/>
              <a:t>Steps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33267" y="5690719"/>
            <a:ext cx="20758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SCENARIO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COMPLETE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64223"/>
            <a:ext cx="1828799" cy="374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2999801"/>
            <a:ext cx="68910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5" dirty="0">
                <a:solidFill>
                  <a:srgbClr val="99CC33"/>
                </a:solidFill>
              </a:rPr>
              <a:t>Recover a Forgotten User ID</a:t>
            </a:r>
            <a:endParaRPr sz="28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459740" y="3848591"/>
            <a:ext cx="734695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2060"/>
                </a:solidFill>
                <a:latin typeface="Arial"/>
                <a:cs typeface="Arial"/>
              </a:rPr>
              <a:t>Scenario:</a:t>
            </a:r>
            <a:endParaRPr sz="1800" dirty="0">
              <a:latin typeface="Arial"/>
              <a:cs typeface="Arial"/>
            </a:endParaRPr>
          </a:p>
          <a:p>
            <a:pPr marL="12700" marR="240029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The citizen account user has forgotten their user ID associated with their citizen account.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0546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8763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57200" y="6364223"/>
            <a:ext cx="1828799" cy="374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57200" y="8763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406400"/>
            <a:ext cx="16503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B</a:t>
            </a:r>
            <a:r>
              <a:rPr spc="-10" dirty="0">
                <a:solidFill>
                  <a:srgbClr val="000000"/>
                </a:solidFill>
              </a:rPr>
              <a:t>a</a:t>
            </a:r>
            <a:r>
              <a:rPr spc="-5" dirty="0">
                <a:solidFill>
                  <a:srgbClr val="000000"/>
                </a:solidFill>
              </a:rPr>
              <a:t>c</a:t>
            </a:r>
            <a:r>
              <a:rPr dirty="0">
                <a:solidFill>
                  <a:srgbClr val="000000"/>
                </a:solidFill>
              </a:rPr>
              <a:t>k</a:t>
            </a:r>
            <a:r>
              <a:rPr spc="-10" dirty="0">
                <a:solidFill>
                  <a:srgbClr val="000000"/>
                </a:solidFill>
              </a:rPr>
              <a:t>g</a:t>
            </a:r>
            <a:r>
              <a:rPr spc="-5" dirty="0">
                <a:solidFill>
                  <a:srgbClr val="000000"/>
                </a:solidFill>
              </a:rPr>
              <a:t>r</a:t>
            </a:r>
            <a:r>
              <a:rPr spc="-10" dirty="0">
                <a:solidFill>
                  <a:srgbClr val="000000"/>
                </a:solidFill>
              </a:rPr>
              <a:t>ound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535940" y="941323"/>
            <a:ext cx="7861934" cy="4721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 marR="5080" indent="-22606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instructions in this </a:t>
            </a:r>
            <a:r>
              <a:rPr sz="1800" spc="-10" dirty="0">
                <a:latin typeface="Arial"/>
                <a:cs typeface="Arial"/>
              </a:rPr>
              <a:t>document provide guidance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10" dirty="0">
                <a:latin typeface="Arial"/>
                <a:cs typeface="Arial"/>
              </a:rPr>
              <a:t>individuals </a:t>
            </a:r>
            <a:r>
              <a:rPr sz="1800" spc="-20" dirty="0">
                <a:latin typeface="Arial"/>
                <a:cs typeface="Arial"/>
              </a:rPr>
              <a:t>who </a:t>
            </a:r>
            <a:r>
              <a:rPr sz="1800" spc="-10" dirty="0">
                <a:latin typeface="Arial"/>
                <a:cs typeface="Arial"/>
              </a:rPr>
              <a:t>need </a:t>
            </a:r>
            <a:r>
              <a:rPr sz="1800" dirty="0">
                <a:latin typeface="Arial"/>
                <a:cs typeface="Arial"/>
              </a:rPr>
              <a:t>to  </a:t>
            </a:r>
            <a:r>
              <a:rPr sz="1800" spc="-5" dirty="0">
                <a:latin typeface="Arial"/>
                <a:cs typeface="Arial"/>
              </a:rPr>
              <a:t>create </a:t>
            </a:r>
            <a:r>
              <a:rPr sz="1800" spc="-10" dirty="0">
                <a:latin typeface="Arial"/>
                <a:cs typeface="Arial"/>
              </a:rPr>
              <a:t>an account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use </a:t>
            </a:r>
            <a:r>
              <a:rPr sz="1800" dirty="0">
                <a:latin typeface="Arial"/>
                <a:cs typeface="Arial"/>
              </a:rPr>
              <a:t>CWIS to </a:t>
            </a:r>
            <a:r>
              <a:rPr sz="1800" spc="-10" dirty="0">
                <a:latin typeface="Arial"/>
                <a:cs typeface="Arial"/>
              </a:rPr>
              <a:t>obtain </a:t>
            </a:r>
            <a:r>
              <a:rPr sz="1800" spc="-5" dirty="0">
                <a:latin typeface="Arial"/>
                <a:cs typeface="Arial"/>
              </a:rPr>
              <a:t>a child </a:t>
            </a:r>
            <a:r>
              <a:rPr sz="1800" spc="-10" dirty="0">
                <a:latin typeface="Arial"/>
                <a:cs typeface="Arial"/>
              </a:rPr>
              <a:t>abuse clearance, or </a:t>
            </a:r>
            <a:r>
              <a:rPr sz="1800" dirty="0">
                <a:latin typeface="Arial"/>
                <a:cs typeface="Arial"/>
              </a:rPr>
              <a:t>to  </a:t>
            </a:r>
            <a:r>
              <a:rPr sz="1800" spc="-5" dirty="0">
                <a:latin typeface="Arial"/>
                <a:cs typeface="Arial"/>
              </a:rPr>
              <a:t>submit a child </a:t>
            </a:r>
            <a:r>
              <a:rPr sz="1800" spc="-10" dirty="0">
                <a:latin typeface="Arial"/>
                <a:cs typeface="Arial"/>
              </a:rPr>
              <a:t>abuse or neglect </a:t>
            </a:r>
            <a:r>
              <a:rPr sz="1800" spc="-5" dirty="0">
                <a:latin typeface="Arial"/>
                <a:cs typeface="Arial"/>
              </a:rPr>
              <a:t>referral (for </a:t>
            </a:r>
            <a:r>
              <a:rPr sz="1800" spc="-10" dirty="0">
                <a:latin typeface="Arial"/>
                <a:cs typeface="Arial"/>
              </a:rPr>
              <a:t>mandated </a:t>
            </a:r>
            <a:r>
              <a:rPr sz="1800" spc="-5" dirty="0">
                <a:latin typeface="Arial"/>
                <a:cs typeface="Arial"/>
              </a:rPr>
              <a:t>reporters </a:t>
            </a:r>
            <a:r>
              <a:rPr sz="1800" spc="-10" dirty="0">
                <a:latin typeface="Arial"/>
                <a:cs typeface="Arial"/>
              </a:rPr>
              <a:t>only). </a:t>
            </a:r>
            <a:r>
              <a:rPr sz="1800" spc="-5" dirty="0">
                <a:latin typeface="Arial"/>
                <a:cs typeface="Arial"/>
              </a:rPr>
              <a:t>This  instruction </a:t>
            </a:r>
            <a:r>
              <a:rPr sz="1800" spc="-10" dirty="0">
                <a:latin typeface="Arial"/>
                <a:cs typeface="Arial"/>
              </a:rPr>
              <a:t>guide </a:t>
            </a:r>
            <a:r>
              <a:rPr sz="1800" spc="-5" dirty="0">
                <a:latin typeface="Arial"/>
                <a:cs typeface="Arial"/>
              </a:rPr>
              <a:t>covers the </a:t>
            </a:r>
            <a:r>
              <a:rPr sz="1800" spc="-10" dirty="0">
                <a:latin typeface="Arial"/>
                <a:cs typeface="Arial"/>
              </a:rPr>
              <a:t>following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scenarios: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 dirty="0">
              <a:latin typeface="Arial"/>
              <a:cs typeface="Arial"/>
            </a:endParaRPr>
          </a:p>
          <a:p>
            <a:pPr marL="756285" marR="402590" indent="-28702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Create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CWIS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Citizen 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Account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(for </a:t>
            </a:r>
            <a:r>
              <a:rPr sz="1800" spc="-10" dirty="0">
                <a:latin typeface="Arial"/>
                <a:cs typeface="Arial"/>
              </a:rPr>
              <a:t>mandated </a:t>
            </a:r>
            <a:r>
              <a:rPr sz="1800" spc="-5" dirty="0">
                <a:latin typeface="Arial"/>
                <a:cs typeface="Arial"/>
              </a:rPr>
              <a:t>reporters </a:t>
            </a:r>
            <a:r>
              <a:rPr sz="1800" spc="-10" dirty="0">
                <a:latin typeface="Arial"/>
                <a:cs typeface="Arial"/>
              </a:rPr>
              <a:t>or </a:t>
            </a:r>
            <a:r>
              <a:rPr sz="1800" spc="-5" dirty="0">
                <a:latin typeface="Arial"/>
                <a:cs typeface="Arial"/>
              </a:rPr>
              <a:t>users  </a:t>
            </a:r>
            <a:r>
              <a:rPr sz="1800" spc="-10" dirty="0">
                <a:latin typeface="Arial"/>
                <a:cs typeface="Arial"/>
              </a:rPr>
              <a:t>seeking </a:t>
            </a:r>
            <a:r>
              <a:rPr sz="1800" spc="-5" dirty="0">
                <a:latin typeface="Arial"/>
                <a:cs typeface="Arial"/>
              </a:rPr>
              <a:t>a child </a:t>
            </a:r>
            <a:r>
              <a:rPr sz="1800" spc="-10" dirty="0">
                <a:latin typeface="Arial"/>
                <a:cs typeface="Arial"/>
              </a:rPr>
              <a:t>abuse </a:t>
            </a:r>
            <a:r>
              <a:rPr sz="1800" spc="-5" dirty="0">
                <a:latin typeface="Arial"/>
                <a:cs typeface="Arial"/>
              </a:rPr>
              <a:t>history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clearance)</a:t>
            </a:r>
            <a:endParaRPr lang="en-US" sz="1800" spc="-10" dirty="0">
              <a:latin typeface="Arial"/>
              <a:cs typeface="Arial"/>
            </a:endParaRPr>
          </a:p>
          <a:p>
            <a:pPr marL="756285" marR="402590" indent="-287020">
              <a:spcBef>
                <a:spcPts val="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lang="en-US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Recover a Forgotten User ID</a:t>
            </a:r>
            <a:r>
              <a:rPr lang="en-US" b="1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(for a user who forgot their User ID)</a:t>
            </a:r>
            <a:endParaRPr sz="1800" dirty="0">
              <a:latin typeface="Arial"/>
              <a:cs typeface="Arial"/>
            </a:endParaRPr>
          </a:p>
          <a:p>
            <a:pPr marL="756285" marR="52069" indent="-287020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Reset</a:t>
            </a:r>
            <a:r>
              <a:rPr lang="en-US" sz="18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 Citizen 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Account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Password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(for a </a:t>
            </a:r>
            <a:r>
              <a:rPr sz="1800" spc="-10" dirty="0">
                <a:latin typeface="Arial"/>
                <a:cs typeface="Arial"/>
              </a:rPr>
              <a:t>user </a:t>
            </a:r>
            <a:r>
              <a:rPr sz="1800" spc="-20" dirty="0">
                <a:latin typeface="Arial"/>
                <a:cs typeface="Arial"/>
              </a:rPr>
              <a:t>who </a:t>
            </a:r>
            <a:r>
              <a:rPr sz="1800" spc="-15" dirty="0">
                <a:latin typeface="Arial"/>
                <a:cs typeface="Arial"/>
              </a:rPr>
              <a:t>has </a:t>
            </a:r>
            <a:r>
              <a:rPr sz="1800" spc="-5" dirty="0">
                <a:latin typeface="Arial"/>
                <a:cs typeface="Arial"/>
              </a:rPr>
              <a:t>locked </a:t>
            </a:r>
            <a:r>
              <a:rPr sz="1800" spc="-10" dirty="0">
                <a:latin typeface="Arial"/>
                <a:cs typeface="Arial"/>
              </a:rPr>
              <a:t>their account by trying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10" dirty="0">
                <a:latin typeface="Arial"/>
                <a:cs typeface="Arial"/>
              </a:rPr>
              <a:t>login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the incorrect </a:t>
            </a:r>
            <a:r>
              <a:rPr sz="1800" spc="-10" dirty="0">
                <a:latin typeface="Arial"/>
                <a:cs typeface="Arial"/>
              </a:rPr>
              <a:t>password </a:t>
            </a:r>
            <a:r>
              <a:rPr sz="1800" spc="-5" dirty="0">
                <a:latin typeface="Arial"/>
                <a:cs typeface="Arial"/>
              </a:rPr>
              <a:t>3 </a:t>
            </a:r>
            <a:r>
              <a:rPr sz="1800" spc="-15" dirty="0">
                <a:latin typeface="Arial"/>
                <a:cs typeface="Arial"/>
              </a:rPr>
              <a:t>or </a:t>
            </a:r>
            <a:r>
              <a:rPr sz="1800" spc="-5" dirty="0">
                <a:latin typeface="Arial"/>
                <a:cs typeface="Arial"/>
              </a:rPr>
              <a:t>more times;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for users </a:t>
            </a:r>
            <a:r>
              <a:rPr sz="1800" spc="-20" dirty="0">
                <a:latin typeface="Arial"/>
                <a:cs typeface="Arial"/>
              </a:rPr>
              <a:t>who </a:t>
            </a:r>
            <a:r>
              <a:rPr sz="1800" spc="-10" dirty="0">
                <a:latin typeface="Arial"/>
                <a:cs typeface="Arial"/>
              </a:rPr>
              <a:t>have </a:t>
            </a:r>
            <a:r>
              <a:rPr sz="1800" spc="-5" dirty="0">
                <a:latin typeface="Arial"/>
                <a:cs typeface="Arial"/>
              </a:rPr>
              <a:t>forgotten </a:t>
            </a:r>
            <a:r>
              <a:rPr sz="1800" spc="-10" dirty="0">
                <a:latin typeface="Arial"/>
                <a:cs typeface="Arial"/>
              </a:rPr>
              <a:t>their</a:t>
            </a:r>
            <a:r>
              <a:rPr sz="1800" spc="14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password)</a:t>
            </a:r>
            <a:endParaRPr lang="en-US" sz="1800" spc="-15" dirty="0">
              <a:latin typeface="Arial"/>
              <a:cs typeface="Arial"/>
            </a:endParaRPr>
          </a:p>
          <a:p>
            <a:pPr marL="756285" marR="52069" indent="-287020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endParaRPr lang="en-US" spc="-15" dirty="0">
              <a:latin typeface="Arial"/>
              <a:cs typeface="Arial"/>
            </a:endParaRPr>
          </a:p>
          <a:p>
            <a:pPr marL="469265" marR="52069">
              <a:lnSpc>
                <a:spcPct val="100000"/>
              </a:lnSpc>
              <a:spcBef>
                <a:spcPts val="430"/>
              </a:spcBef>
              <a:tabLst>
                <a:tab pos="756285" algn="l"/>
                <a:tab pos="756920" algn="l"/>
              </a:tabLst>
            </a:pPr>
            <a:r>
              <a:rPr lang="en-US" sz="1800" b="1" spc="-15" dirty="0">
                <a:solidFill>
                  <a:srgbClr val="FF0000"/>
                </a:solidFill>
                <a:latin typeface="Arial"/>
                <a:cs typeface="Arial"/>
              </a:rPr>
              <a:t>NOTE:  PA CITIZEN USER ACCOUNTS MAY LINKED TO ONLY ONE EMAIL ADDRESS.  </a:t>
            </a:r>
            <a:r>
              <a:rPr lang="en-US" b="1" spc="-15" dirty="0">
                <a:solidFill>
                  <a:srgbClr val="FF0000"/>
                </a:solidFill>
                <a:latin typeface="Arial"/>
                <a:cs typeface="Arial"/>
              </a:rPr>
              <a:t>THIS RESTRICTION APPLIES TO ALL CITIZEN ACCOUNTS ACROSS ALL PROGRAMS/APPLICATIONS (NOT JUST CWIS).</a:t>
            </a:r>
            <a:endParaRPr lang="en-US" sz="1800" b="1" spc="-15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21652" y="924482"/>
            <a:ext cx="821880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Navigate to the CWIS Child Welfare portal (also referred to as the </a:t>
            </a:r>
            <a:r>
              <a:rPr sz="1600" dirty="0">
                <a:latin typeface="Arial"/>
                <a:cs typeface="Arial"/>
              </a:rPr>
              <a:t>self-service </a:t>
            </a:r>
            <a:r>
              <a:rPr sz="1600" spc="-5" dirty="0">
                <a:latin typeface="Arial"/>
                <a:cs typeface="Arial"/>
              </a:rPr>
              <a:t>portal)</a:t>
            </a:r>
            <a:r>
              <a:rPr lang="en-US" sz="1600" spc="-5" dirty="0">
                <a:latin typeface="Arial"/>
                <a:cs typeface="Arial"/>
              </a:rPr>
              <a:t> or enter</a:t>
            </a:r>
            <a:r>
              <a:rPr sz="1600" spc="-5" dirty="0">
                <a:latin typeface="Arial"/>
                <a:cs typeface="Arial"/>
              </a:rPr>
              <a:t> the following URL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10" dirty="0">
                <a:latin typeface="Arial"/>
                <a:cs typeface="Arial"/>
              </a:rPr>
              <a:t>your</a:t>
            </a:r>
            <a:r>
              <a:rPr sz="1600" spc="-5" dirty="0">
                <a:latin typeface="Arial"/>
                <a:cs typeface="Arial"/>
              </a:rPr>
              <a:t> browser:</a:t>
            </a:r>
            <a:endParaRPr sz="1600" dirty="0">
              <a:latin typeface="Arial"/>
              <a:cs typeface="Arial"/>
            </a:endParaRPr>
          </a:p>
          <a:p>
            <a:pPr marL="2680970">
              <a:lnSpc>
                <a:spcPct val="100000"/>
              </a:lnSpc>
            </a:pP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https://www.compass.state.pa.us/cwis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600" dirty="0">
                <a:latin typeface="Arial"/>
                <a:cs typeface="Arial"/>
              </a:rPr>
              <a:t>Click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lang="en-US" sz="1600" b="1" spc="-10" dirty="0">
                <a:latin typeface="Arial"/>
                <a:cs typeface="Arial"/>
              </a:rPr>
              <a:t>INDIVIDUAL LOGIN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6061" y="330200"/>
            <a:ext cx="69570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Recover a Forgotten User ID: Step 1</a:t>
            </a:r>
            <a:endParaRPr spc="-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20</a:t>
            </a:fld>
            <a:endParaRPr spc="-5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B4B7C9-1D8C-43C0-A2AB-DCB490B63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846" y="2124672"/>
            <a:ext cx="6492416" cy="40923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BDBFE3F3-7CAF-4E4A-B013-639095DAC1D1}"/>
              </a:ext>
            </a:extLst>
          </p:cNvPr>
          <p:cNvSpPr/>
          <p:nvPr/>
        </p:nvSpPr>
        <p:spPr>
          <a:xfrm>
            <a:off x="1600200" y="4800600"/>
            <a:ext cx="1410335" cy="402590"/>
          </a:xfrm>
          <a:custGeom>
            <a:avLst/>
            <a:gdLst/>
            <a:ahLst/>
            <a:cxnLst/>
            <a:rect l="l" t="t" r="r" b="b"/>
            <a:pathLst>
              <a:path w="1410335" h="402589">
                <a:moveTo>
                  <a:pt x="0" y="201231"/>
                </a:moveTo>
                <a:lnTo>
                  <a:pt x="14322" y="160676"/>
                </a:lnTo>
                <a:lnTo>
                  <a:pt x="55399" y="122902"/>
                </a:lnTo>
                <a:lnTo>
                  <a:pt x="120396" y="88720"/>
                </a:lnTo>
                <a:lnTo>
                  <a:pt x="160978" y="73229"/>
                </a:lnTo>
                <a:lnTo>
                  <a:pt x="206478" y="58939"/>
                </a:lnTo>
                <a:lnTo>
                  <a:pt x="256540" y="45951"/>
                </a:lnTo>
                <a:lnTo>
                  <a:pt x="310810" y="34367"/>
                </a:lnTo>
                <a:lnTo>
                  <a:pt x="368935" y="24287"/>
                </a:lnTo>
                <a:lnTo>
                  <a:pt x="430559" y="15813"/>
                </a:lnTo>
                <a:lnTo>
                  <a:pt x="495328" y="9046"/>
                </a:lnTo>
                <a:lnTo>
                  <a:pt x="562888" y="4088"/>
                </a:lnTo>
                <a:lnTo>
                  <a:pt x="632885" y="1038"/>
                </a:lnTo>
                <a:lnTo>
                  <a:pt x="704964" y="0"/>
                </a:lnTo>
                <a:lnTo>
                  <a:pt x="777043" y="1038"/>
                </a:lnTo>
                <a:lnTo>
                  <a:pt x="847040" y="4088"/>
                </a:lnTo>
                <a:lnTo>
                  <a:pt x="914600" y="9046"/>
                </a:lnTo>
                <a:lnTo>
                  <a:pt x="979369" y="15813"/>
                </a:lnTo>
                <a:lnTo>
                  <a:pt x="1040993" y="24287"/>
                </a:lnTo>
                <a:lnTo>
                  <a:pt x="1099117" y="34367"/>
                </a:lnTo>
                <a:lnTo>
                  <a:pt x="1153388" y="45951"/>
                </a:lnTo>
                <a:lnTo>
                  <a:pt x="1203450" y="58939"/>
                </a:lnTo>
                <a:lnTo>
                  <a:pt x="1248949" y="73229"/>
                </a:lnTo>
                <a:lnTo>
                  <a:pt x="1289532" y="88720"/>
                </a:lnTo>
                <a:lnTo>
                  <a:pt x="1324843" y="105312"/>
                </a:lnTo>
                <a:lnTo>
                  <a:pt x="1378235" y="141391"/>
                </a:lnTo>
                <a:lnTo>
                  <a:pt x="1406288" y="180656"/>
                </a:lnTo>
                <a:lnTo>
                  <a:pt x="1409928" y="201231"/>
                </a:lnTo>
                <a:lnTo>
                  <a:pt x="1406288" y="221806"/>
                </a:lnTo>
                <a:lnTo>
                  <a:pt x="1378235" y="261071"/>
                </a:lnTo>
                <a:lnTo>
                  <a:pt x="1324843" y="297150"/>
                </a:lnTo>
                <a:lnTo>
                  <a:pt x="1289532" y="313742"/>
                </a:lnTo>
                <a:lnTo>
                  <a:pt x="1248949" y="329233"/>
                </a:lnTo>
                <a:lnTo>
                  <a:pt x="1203450" y="343523"/>
                </a:lnTo>
                <a:lnTo>
                  <a:pt x="1153388" y="356511"/>
                </a:lnTo>
                <a:lnTo>
                  <a:pt x="1099117" y="368095"/>
                </a:lnTo>
                <a:lnTo>
                  <a:pt x="1040993" y="378175"/>
                </a:lnTo>
                <a:lnTo>
                  <a:pt x="979369" y="386649"/>
                </a:lnTo>
                <a:lnTo>
                  <a:pt x="914600" y="393416"/>
                </a:lnTo>
                <a:lnTo>
                  <a:pt x="847040" y="398374"/>
                </a:lnTo>
                <a:lnTo>
                  <a:pt x="777043" y="401424"/>
                </a:lnTo>
                <a:lnTo>
                  <a:pt x="704964" y="402463"/>
                </a:lnTo>
                <a:lnTo>
                  <a:pt x="632885" y="401424"/>
                </a:lnTo>
                <a:lnTo>
                  <a:pt x="562888" y="398374"/>
                </a:lnTo>
                <a:lnTo>
                  <a:pt x="495328" y="393416"/>
                </a:lnTo>
                <a:lnTo>
                  <a:pt x="430559" y="386649"/>
                </a:lnTo>
                <a:lnTo>
                  <a:pt x="368935" y="378175"/>
                </a:lnTo>
                <a:lnTo>
                  <a:pt x="310810" y="368095"/>
                </a:lnTo>
                <a:lnTo>
                  <a:pt x="256540" y="356511"/>
                </a:lnTo>
                <a:lnTo>
                  <a:pt x="206478" y="343523"/>
                </a:lnTo>
                <a:lnTo>
                  <a:pt x="160978" y="329233"/>
                </a:lnTo>
                <a:lnTo>
                  <a:pt x="120396" y="313742"/>
                </a:lnTo>
                <a:lnTo>
                  <a:pt x="85084" y="297150"/>
                </a:lnTo>
                <a:lnTo>
                  <a:pt x="31693" y="261071"/>
                </a:lnTo>
                <a:lnTo>
                  <a:pt x="3639" y="221806"/>
                </a:lnTo>
                <a:lnTo>
                  <a:pt x="0" y="201231"/>
                </a:lnTo>
                <a:close/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9461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21652" y="924482"/>
            <a:ext cx="75533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In order to proceed to the next screen, </a:t>
            </a:r>
            <a:r>
              <a:rPr sz="1600" spc="-10" dirty="0">
                <a:latin typeface="Arial"/>
                <a:cs typeface="Arial"/>
              </a:rPr>
              <a:t>you </a:t>
            </a:r>
            <a:r>
              <a:rPr sz="1600" spc="-5" dirty="0">
                <a:latin typeface="Arial"/>
                <a:cs typeface="Arial"/>
              </a:rPr>
              <a:t>will need to </a:t>
            </a:r>
            <a:r>
              <a:rPr sz="1600" dirty="0">
                <a:latin typeface="Arial"/>
                <a:cs typeface="Arial"/>
              </a:rPr>
              <a:t>click </a:t>
            </a:r>
            <a:r>
              <a:rPr sz="1600" spc="-5" dirty="0">
                <a:latin typeface="Arial"/>
                <a:cs typeface="Arial"/>
              </a:rPr>
              <a:t>either </a:t>
            </a:r>
            <a:r>
              <a:rPr sz="1600" b="1" spc="-15" dirty="0">
                <a:latin typeface="Arial"/>
                <a:cs typeface="Arial"/>
              </a:rPr>
              <a:t>ACCESS </a:t>
            </a:r>
            <a:r>
              <a:rPr sz="1600" b="1" spc="-5" dirty="0">
                <a:latin typeface="Arial"/>
                <a:cs typeface="Arial"/>
              </a:rPr>
              <a:t>MY  </a:t>
            </a:r>
            <a:r>
              <a:rPr sz="1600" b="1" spc="-15" dirty="0">
                <a:latin typeface="Arial"/>
                <a:cs typeface="Arial"/>
              </a:rPr>
              <a:t>CLEARANCES </a:t>
            </a:r>
            <a:r>
              <a:rPr sz="1600" spc="-5" dirty="0">
                <a:latin typeface="Arial"/>
                <a:cs typeface="Arial"/>
              </a:rPr>
              <a:t>or </a:t>
            </a:r>
            <a:r>
              <a:rPr sz="1600" b="1" spc="-15" dirty="0">
                <a:latin typeface="Arial"/>
                <a:cs typeface="Arial"/>
              </a:rPr>
              <a:t>ACCESS </a:t>
            </a:r>
            <a:r>
              <a:rPr sz="1600" b="1" spc="-5" dirty="0">
                <a:latin typeface="Arial"/>
                <a:cs typeface="Arial"/>
              </a:rPr>
              <a:t>MY</a:t>
            </a:r>
            <a:r>
              <a:rPr sz="1600" b="1" spc="9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REFERRALS</a:t>
            </a:r>
            <a:r>
              <a:rPr sz="1600" spc="-10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4A7BF46-ACAC-4B5B-B5A7-55767F3602EA}"/>
              </a:ext>
            </a:extLst>
          </p:cNvPr>
          <p:cNvGrpSpPr/>
          <p:nvPr/>
        </p:nvGrpSpPr>
        <p:grpSpPr>
          <a:xfrm>
            <a:off x="1014857" y="2514600"/>
            <a:ext cx="7112634" cy="3597910"/>
            <a:chOff x="991565" y="2501900"/>
            <a:chExt cx="7112634" cy="3597910"/>
          </a:xfrm>
        </p:grpSpPr>
        <p:sp>
          <p:nvSpPr>
            <p:cNvPr id="2" name="object 2"/>
            <p:cNvSpPr/>
            <p:nvPr/>
          </p:nvSpPr>
          <p:spPr>
            <a:xfrm>
              <a:off x="1004277" y="2514600"/>
              <a:ext cx="7086701" cy="35724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" name="object 3"/>
            <p:cNvSpPr/>
            <p:nvPr/>
          </p:nvSpPr>
          <p:spPr>
            <a:xfrm>
              <a:off x="991565" y="2501900"/>
              <a:ext cx="7112634" cy="3597910"/>
            </a:xfrm>
            <a:custGeom>
              <a:avLst/>
              <a:gdLst/>
              <a:ahLst/>
              <a:cxnLst/>
              <a:rect l="l" t="t" r="r" b="b"/>
              <a:pathLst>
                <a:path w="7112634" h="3597910">
                  <a:moveTo>
                    <a:pt x="0" y="0"/>
                  </a:moveTo>
                  <a:lnTo>
                    <a:pt x="7112114" y="0"/>
                  </a:lnTo>
                  <a:lnTo>
                    <a:pt x="7112114" y="3597897"/>
                  </a:lnTo>
                  <a:lnTo>
                    <a:pt x="0" y="3597897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914890" y="5105401"/>
              <a:ext cx="1410335" cy="445608"/>
            </a:xfrm>
            <a:custGeom>
              <a:avLst/>
              <a:gdLst/>
              <a:ahLst/>
              <a:cxnLst/>
              <a:rect l="l" t="t" r="r" b="b"/>
              <a:pathLst>
                <a:path w="1410335" h="402589">
                  <a:moveTo>
                    <a:pt x="0" y="201231"/>
                  </a:moveTo>
                  <a:lnTo>
                    <a:pt x="14322" y="160676"/>
                  </a:lnTo>
                  <a:lnTo>
                    <a:pt x="55399" y="122902"/>
                  </a:lnTo>
                  <a:lnTo>
                    <a:pt x="120396" y="88720"/>
                  </a:lnTo>
                  <a:lnTo>
                    <a:pt x="160978" y="73229"/>
                  </a:lnTo>
                  <a:lnTo>
                    <a:pt x="206478" y="58939"/>
                  </a:lnTo>
                  <a:lnTo>
                    <a:pt x="256540" y="45951"/>
                  </a:lnTo>
                  <a:lnTo>
                    <a:pt x="310810" y="34367"/>
                  </a:lnTo>
                  <a:lnTo>
                    <a:pt x="368935" y="24287"/>
                  </a:lnTo>
                  <a:lnTo>
                    <a:pt x="430559" y="15813"/>
                  </a:lnTo>
                  <a:lnTo>
                    <a:pt x="495328" y="9046"/>
                  </a:lnTo>
                  <a:lnTo>
                    <a:pt x="562888" y="4088"/>
                  </a:lnTo>
                  <a:lnTo>
                    <a:pt x="632885" y="1038"/>
                  </a:lnTo>
                  <a:lnTo>
                    <a:pt x="704964" y="0"/>
                  </a:lnTo>
                  <a:lnTo>
                    <a:pt x="777043" y="1038"/>
                  </a:lnTo>
                  <a:lnTo>
                    <a:pt x="847040" y="4088"/>
                  </a:lnTo>
                  <a:lnTo>
                    <a:pt x="914600" y="9046"/>
                  </a:lnTo>
                  <a:lnTo>
                    <a:pt x="979369" y="15813"/>
                  </a:lnTo>
                  <a:lnTo>
                    <a:pt x="1040993" y="24287"/>
                  </a:lnTo>
                  <a:lnTo>
                    <a:pt x="1099117" y="34367"/>
                  </a:lnTo>
                  <a:lnTo>
                    <a:pt x="1153388" y="45951"/>
                  </a:lnTo>
                  <a:lnTo>
                    <a:pt x="1203450" y="58939"/>
                  </a:lnTo>
                  <a:lnTo>
                    <a:pt x="1248949" y="73229"/>
                  </a:lnTo>
                  <a:lnTo>
                    <a:pt x="1289532" y="88720"/>
                  </a:lnTo>
                  <a:lnTo>
                    <a:pt x="1324843" y="105312"/>
                  </a:lnTo>
                  <a:lnTo>
                    <a:pt x="1378235" y="141391"/>
                  </a:lnTo>
                  <a:lnTo>
                    <a:pt x="1406288" y="180656"/>
                  </a:lnTo>
                  <a:lnTo>
                    <a:pt x="1409928" y="201231"/>
                  </a:lnTo>
                  <a:lnTo>
                    <a:pt x="1406288" y="221806"/>
                  </a:lnTo>
                  <a:lnTo>
                    <a:pt x="1378235" y="261071"/>
                  </a:lnTo>
                  <a:lnTo>
                    <a:pt x="1324843" y="297150"/>
                  </a:lnTo>
                  <a:lnTo>
                    <a:pt x="1289532" y="313742"/>
                  </a:lnTo>
                  <a:lnTo>
                    <a:pt x="1248949" y="329233"/>
                  </a:lnTo>
                  <a:lnTo>
                    <a:pt x="1203450" y="343523"/>
                  </a:lnTo>
                  <a:lnTo>
                    <a:pt x="1153388" y="356511"/>
                  </a:lnTo>
                  <a:lnTo>
                    <a:pt x="1099117" y="368095"/>
                  </a:lnTo>
                  <a:lnTo>
                    <a:pt x="1040993" y="378175"/>
                  </a:lnTo>
                  <a:lnTo>
                    <a:pt x="979369" y="386649"/>
                  </a:lnTo>
                  <a:lnTo>
                    <a:pt x="914600" y="393416"/>
                  </a:lnTo>
                  <a:lnTo>
                    <a:pt x="847040" y="398374"/>
                  </a:lnTo>
                  <a:lnTo>
                    <a:pt x="777043" y="401424"/>
                  </a:lnTo>
                  <a:lnTo>
                    <a:pt x="704964" y="402463"/>
                  </a:lnTo>
                  <a:lnTo>
                    <a:pt x="632885" y="401424"/>
                  </a:lnTo>
                  <a:lnTo>
                    <a:pt x="562888" y="398374"/>
                  </a:lnTo>
                  <a:lnTo>
                    <a:pt x="495328" y="393416"/>
                  </a:lnTo>
                  <a:lnTo>
                    <a:pt x="430559" y="386649"/>
                  </a:lnTo>
                  <a:lnTo>
                    <a:pt x="368935" y="378175"/>
                  </a:lnTo>
                  <a:lnTo>
                    <a:pt x="310810" y="368095"/>
                  </a:lnTo>
                  <a:lnTo>
                    <a:pt x="256540" y="356511"/>
                  </a:lnTo>
                  <a:lnTo>
                    <a:pt x="206478" y="343523"/>
                  </a:lnTo>
                  <a:lnTo>
                    <a:pt x="160978" y="329233"/>
                  </a:lnTo>
                  <a:lnTo>
                    <a:pt x="120396" y="313742"/>
                  </a:lnTo>
                  <a:lnTo>
                    <a:pt x="85084" y="297150"/>
                  </a:lnTo>
                  <a:lnTo>
                    <a:pt x="31693" y="261071"/>
                  </a:lnTo>
                  <a:lnTo>
                    <a:pt x="3639" y="221806"/>
                  </a:lnTo>
                  <a:lnTo>
                    <a:pt x="0" y="201231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3417171" y="5105400"/>
              <a:ext cx="1410335" cy="444075"/>
            </a:xfrm>
            <a:custGeom>
              <a:avLst/>
              <a:gdLst/>
              <a:ahLst/>
              <a:cxnLst/>
              <a:rect l="l" t="t" r="r" b="b"/>
              <a:pathLst>
                <a:path w="1410335" h="402589">
                  <a:moveTo>
                    <a:pt x="0" y="201231"/>
                  </a:moveTo>
                  <a:lnTo>
                    <a:pt x="14322" y="160676"/>
                  </a:lnTo>
                  <a:lnTo>
                    <a:pt x="55399" y="122902"/>
                  </a:lnTo>
                  <a:lnTo>
                    <a:pt x="120396" y="88720"/>
                  </a:lnTo>
                  <a:lnTo>
                    <a:pt x="160978" y="73229"/>
                  </a:lnTo>
                  <a:lnTo>
                    <a:pt x="206478" y="58939"/>
                  </a:lnTo>
                  <a:lnTo>
                    <a:pt x="256540" y="45951"/>
                  </a:lnTo>
                  <a:lnTo>
                    <a:pt x="310810" y="34367"/>
                  </a:lnTo>
                  <a:lnTo>
                    <a:pt x="368935" y="24287"/>
                  </a:lnTo>
                  <a:lnTo>
                    <a:pt x="430559" y="15813"/>
                  </a:lnTo>
                  <a:lnTo>
                    <a:pt x="495328" y="9046"/>
                  </a:lnTo>
                  <a:lnTo>
                    <a:pt x="562888" y="4088"/>
                  </a:lnTo>
                  <a:lnTo>
                    <a:pt x="632885" y="1038"/>
                  </a:lnTo>
                  <a:lnTo>
                    <a:pt x="704964" y="0"/>
                  </a:lnTo>
                  <a:lnTo>
                    <a:pt x="777043" y="1038"/>
                  </a:lnTo>
                  <a:lnTo>
                    <a:pt x="847040" y="4088"/>
                  </a:lnTo>
                  <a:lnTo>
                    <a:pt x="914600" y="9046"/>
                  </a:lnTo>
                  <a:lnTo>
                    <a:pt x="979369" y="15813"/>
                  </a:lnTo>
                  <a:lnTo>
                    <a:pt x="1040993" y="24287"/>
                  </a:lnTo>
                  <a:lnTo>
                    <a:pt x="1099117" y="34367"/>
                  </a:lnTo>
                  <a:lnTo>
                    <a:pt x="1153388" y="45951"/>
                  </a:lnTo>
                  <a:lnTo>
                    <a:pt x="1203450" y="58939"/>
                  </a:lnTo>
                  <a:lnTo>
                    <a:pt x="1248949" y="73229"/>
                  </a:lnTo>
                  <a:lnTo>
                    <a:pt x="1289532" y="88720"/>
                  </a:lnTo>
                  <a:lnTo>
                    <a:pt x="1324843" y="105312"/>
                  </a:lnTo>
                  <a:lnTo>
                    <a:pt x="1378235" y="141391"/>
                  </a:lnTo>
                  <a:lnTo>
                    <a:pt x="1406288" y="180656"/>
                  </a:lnTo>
                  <a:lnTo>
                    <a:pt x="1409928" y="201231"/>
                  </a:lnTo>
                  <a:lnTo>
                    <a:pt x="1406288" y="221806"/>
                  </a:lnTo>
                  <a:lnTo>
                    <a:pt x="1378235" y="261071"/>
                  </a:lnTo>
                  <a:lnTo>
                    <a:pt x="1324843" y="297150"/>
                  </a:lnTo>
                  <a:lnTo>
                    <a:pt x="1289532" y="313742"/>
                  </a:lnTo>
                  <a:lnTo>
                    <a:pt x="1248949" y="329233"/>
                  </a:lnTo>
                  <a:lnTo>
                    <a:pt x="1203450" y="343523"/>
                  </a:lnTo>
                  <a:lnTo>
                    <a:pt x="1153388" y="356511"/>
                  </a:lnTo>
                  <a:lnTo>
                    <a:pt x="1099117" y="368095"/>
                  </a:lnTo>
                  <a:lnTo>
                    <a:pt x="1040993" y="378175"/>
                  </a:lnTo>
                  <a:lnTo>
                    <a:pt x="979369" y="386649"/>
                  </a:lnTo>
                  <a:lnTo>
                    <a:pt x="914600" y="393416"/>
                  </a:lnTo>
                  <a:lnTo>
                    <a:pt x="847040" y="398374"/>
                  </a:lnTo>
                  <a:lnTo>
                    <a:pt x="777043" y="401424"/>
                  </a:lnTo>
                  <a:lnTo>
                    <a:pt x="704964" y="402463"/>
                  </a:lnTo>
                  <a:lnTo>
                    <a:pt x="632885" y="401424"/>
                  </a:lnTo>
                  <a:lnTo>
                    <a:pt x="562888" y="398374"/>
                  </a:lnTo>
                  <a:lnTo>
                    <a:pt x="495328" y="393416"/>
                  </a:lnTo>
                  <a:lnTo>
                    <a:pt x="430559" y="386649"/>
                  </a:lnTo>
                  <a:lnTo>
                    <a:pt x="368935" y="378175"/>
                  </a:lnTo>
                  <a:lnTo>
                    <a:pt x="310810" y="368095"/>
                  </a:lnTo>
                  <a:lnTo>
                    <a:pt x="256540" y="356511"/>
                  </a:lnTo>
                  <a:lnTo>
                    <a:pt x="206478" y="343523"/>
                  </a:lnTo>
                  <a:lnTo>
                    <a:pt x="160978" y="329233"/>
                  </a:lnTo>
                  <a:lnTo>
                    <a:pt x="120396" y="313742"/>
                  </a:lnTo>
                  <a:lnTo>
                    <a:pt x="85084" y="297150"/>
                  </a:lnTo>
                  <a:lnTo>
                    <a:pt x="31693" y="261071"/>
                  </a:lnTo>
                  <a:lnTo>
                    <a:pt x="3639" y="221806"/>
                  </a:lnTo>
                  <a:lnTo>
                    <a:pt x="0" y="201231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6061" y="330200"/>
            <a:ext cx="69570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Recover a Forgotten User ID</a:t>
            </a:r>
            <a:r>
              <a:rPr spc="-5" dirty="0"/>
              <a:t>: Step</a:t>
            </a:r>
            <a:r>
              <a:rPr spc="-40" dirty="0"/>
              <a:t> </a:t>
            </a:r>
            <a:r>
              <a:rPr spc="-5" dirty="0"/>
              <a:t>2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071688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5157" y="2134775"/>
            <a:ext cx="5690674" cy="40344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682457" y="2122081"/>
            <a:ext cx="5716270" cy="4060190"/>
          </a:xfrm>
          <a:custGeom>
            <a:avLst/>
            <a:gdLst/>
            <a:ahLst/>
            <a:cxnLst/>
            <a:rect l="l" t="t" r="r" b="b"/>
            <a:pathLst>
              <a:path w="5716270" h="4060190">
                <a:moveTo>
                  <a:pt x="0" y="0"/>
                </a:moveTo>
                <a:lnTo>
                  <a:pt x="5716079" y="0"/>
                </a:lnTo>
                <a:lnTo>
                  <a:pt x="5716079" y="4059885"/>
                </a:lnTo>
                <a:lnTo>
                  <a:pt x="0" y="405988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21652" y="924482"/>
            <a:ext cx="799338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latin typeface="Arial"/>
                <a:cs typeface="Arial"/>
              </a:rPr>
              <a:t>On </a:t>
            </a:r>
            <a:r>
              <a:rPr sz="1600" spc="-5" dirty="0">
                <a:latin typeface="Arial"/>
                <a:cs typeface="Arial"/>
              </a:rPr>
              <a:t>the </a:t>
            </a:r>
            <a:r>
              <a:rPr sz="1600" b="1" spc="-5" dirty="0">
                <a:latin typeface="Arial"/>
                <a:cs typeface="Arial"/>
              </a:rPr>
              <a:t>Learn More </a:t>
            </a:r>
            <a:r>
              <a:rPr sz="1600" spc="-5" dirty="0">
                <a:latin typeface="Arial"/>
                <a:cs typeface="Arial"/>
              </a:rPr>
              <a:t>screen, scroll to the bottom and </a:t>
            </a:r>
            <a:r>
              <a:rPr sz="1600" dirty="0">
                <a:latin typeface="Arial"/>
                <a:cs typeface="Arial"/>
              </a:rPr>
              <a:t>click</a:t>
            </a:r>
            <a:r>
              <a:rPr sz="1600" spc="1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CONTINUE</a:t>
            </a:r>
            <a:r>
              <a:rPr sz="1600" spc="-5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812800" marR="5080" lvl="1" indent="-342900">
              <a:lnSpc>
                <a:spcPct val="100000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1600" i="1" spc="-5" dirty="0">
                <a:latin typeface="Arial"/>
                <a:cs typeface="Arial"/>
              </a:rPr>
              <a:t>(Note: the </a:t>
            </a:r>
            <a:r>
              <a:rPr sz="1600" b="1" i="1" spc="-5" dirty="0">
                <a:latin typeface="Arial"/>
                <a:cs typeface="Arial"/>
              </a:rPr>
              <a:t>Learn </a:t>
            </a:r>
            <a:r>
              <a:rPr sz="1600" b="1" i="1" spc="-10" dirty="0">
                <a:latin typeface="Arial"/>
                <a:cs typeface="Arial"/>
              </a:rPr>
              <a:t>More </a:t>
            </a:r>
            <a:r>
              <a:rPr sz="1600" i="1" spc="-5" dirty="0">
                <a:latin typeface="Arial"/>
                <a:cs typeface="Arial"/>
              </a:rPr>
              <a:t>screen </a:t>
            </a:r>
            <a:r>
              <a:rPr sz="1600" i="1" dirty="0">
                <a:latin typeface="Arial"/>
                <a:cs typeface="Arial"/>
              </a:rPr>
              <a:t>will </a:t>
            </a:r>
            <a:r>
              <a:rPr sz="1600" i="1" spc="-5" dirty="0">
                <a:latin typeface="Arial"/>
                <a:cs typeface="Arial"/>
              </a:rPr>
              <a:t>appear </a:t>
            </a:r>
            <a:r>
              <a:rPr sz="1600" i="1" spc="-15" dirty="0">
                <a:latin typeface="Arial"/>
                <a:cs typeface="Arial"/>
              </a:rPr>
              <a:t>differently, </a:t>
            </a:r>
            <a:r>
              <a:rPr sz="1600" i="1" spc="-5" dirty="0">
                <a:latin typeface="Arial"/>
                <a:cs typeface="Arial"/>
              </a:rPr>
              <a:t>depending on whether you  </a:t>
            </a:r>
            <a:r>
              <a:rPr sz="1600" i="1" dirty="0">
                <a:latin typeface="Arial"/>
                <a:cs typeface="Arial"/>
              </a:rPr>
              <a:t>clicked </a:t>
            </a:r>
            <a:r>
              <a:rPr sz="1600" b="1" i="1" spc="-5" dirty="0">
                <a:latin typeface="Arial"/>
                <a:cs typeface="Arial"/>
              </a:rPr>
              <a:t>ACCESS </a:t>
            </a:r>
            <a:r>
              <a:rPr sz="1600" b="1" i="1" spc="-10" dirty="0">
                <a:latin typeface="Arial"/>
                <a:cs typeface="Arial"/>
              </a:rPr>
              <a:t>MY </a:t>
            </a:r>
            <a:r>
              <a:rPr sz="1600" b="1" i="1" spc="-5" dirty="0">
                <a:latin typeface="Arial"/>
                <a:cs typeface="Arial"/>
              </a:rPr>
              <a:t>CLEARANCES </a:t>
            </a:r>
            <a:r>
              <a:rPr sz="1600" i="1" spc="-5" dirty="0">
                <a:latin typeface="Arial"/>
                <a:cs typeface="Arial"/>
              </a:rPr>
              <a:t>or </a:t>
            </a:r>
            <a:r>
              <a:rPr sz="1600" b="1" i="1" spc="-5" dirty="0">
                <a:latin typeface="Arial"/>
                <a:cs typeface="Arial"/>
              </a:rPr>
              <a:t>ACCESS </a:t>
            </a:r>
            <a:r>
              <a:rPr sz="1600" b="1" i="1" spc="-10" dirty="0">
                <a:latin typeface="Arial"/>
                <a:cs typeface="Arial"/>
              </a:rPr>
              <a:t>MY </a:t>
            </a:r>
            <a:r>
              <a:rPr sz="1600" b="1" i="1" spc="-5" dirty="0">
                <a:latin typeface="Arial"/>
                <a:cs typeface="Arial"/>
              </a:rPr>
              <a:t>REFERRALS </a:t>
            </a:r>
            <a:r>
              <a:rPr sz="1600" i="1" spc="-5" dirty="0">
                <a:latin typeface="Arial"/>
                <a:cs typeface="Arial"/>
              </a:rPr>
              <a:t>on the  previous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screen.)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19555" y="5106573"/>
            <a:ext cx="697865" cy="211454"/>
          </a:xfrm>
          <a:custGeom>
            <a:avLst/>
            <a:gdLst/>
            <a:ahLst/>
            <a:cxnLst/>
            <a:rect l="l" t="t" r="r" b="b"/>
            <a:pathLst>
              <a:path w="697865" h="211454">
                <a:moveTo>
                  <a:pt x="0" y="105511"/>
                </a:moveTo>
                <a:lnTo>
                  <a:pt x="27407" y="64443"/>
                </a:lnTo>
                <a:lnTo>
                  <a:pt x="102150" y="30905"/>
                </a:lnTo>
                <a:lnTo>
                  <a:pt x="153767" y="18021"/>
                </a:lnTo>
                <a:lnTo>
                  <a:pt x="213010" y="8292"/>
                </a:lnTo>
                <a:lnTo>
                  <a:pt x="278478" y="2143"/>
                </a:lnTo>
                <a:lnTo>
                  <a:pt x="348767" y="0"/>
                </a:lnTo>
                <a:lnTo>
                  <a:pt x="419056" y="2143"/>
                </a:lnTo>
                <a:lnTo>
                  <a:pt x="484524" y="8292"/>
                </a:lnTo>
                <a:lnTo>
                  <a:pt x="543767" y="18021"/>
                </a:lnTo>
                <a:lnTo>
                  <a:pt x="595383" y="30905"/>
                </a:lnTo>
                <a:lnTo>
                  <a:pt x="637971" y="46521"/>
                </a:lnTo>
                <a:lnTo>
                  <a:pt x="690449" y="84248"/>
                </a:lnTo>
                <a:lnTo>
                  <a:pt x="697534" y="105511"/>
                </a:lnTo>
                <a:lnTo>
                  <a:pt x="690449" y="126774"/>
                </a:lnTo>
                <a:lnTo>
                  <a:pt x="637971" y="164502"/>
                </a:lnTo>
                <a:lnTo>
                  <a:pt x="595383" y="180117"/>
                </a:lnTo>
                <a:lnTo>
                  <a:pt x="543767" y="193002"/>
                </a:lnTo>
                <a:lnTo>
                  <a:pt x="484524" y="202730"/>
                </a:lnTo>
                <a:lnTo>
                  <a:pt x="419056" y="208879"/>
                </a:lnTo>
                <a:lnTo>
                  <a:pt x="348767" y="211023"/>
                </a:lnTo>
                <a:lnTo>
                  <a:pt x="278478" y="208879"/>
                </a:lnTo>
                <a:lnTo>
                  <a:pt x="213010" y="202730"/>
                </a:lnTo>
                <a:lnTo>
                  <a:pt x="153767" y="193002"/>
                </a:lnTo>
                <a:lnTo>
                  <a:pt x="102150" y="180117"/>
                </a:lnTo>
                <a:lnTo>
                  <a:pt x="59563" y="164502"/>
                </a:lnTo>
                <a:lnTo>
                  <a:pt x="7085" y="126774"/>
                </a:lnTo>
                <a:lnTo>
                  <a:pt x="0" y="105511"/>
                </a:lnTo>
                <a:close/>
              </a:path>
            </a:pathLst>
          </a:custGeom>
          <a:ln w="507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6061" y="330200"/>
            <a:ext cx="69570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Recover a Forgotten User ID</a:t>
            </a:r>
            <a:r>
              <a:rPr spc="-5" dirty="0"/>
              <a:t>: Step</a:t>
            </a:r>
            <a:r>
              <a:rPr spc="-40" dirty="0"/>
              <a:t> </a:t>
            </a:r>
            <a:r>
              <a:rPr spc="-5" dirty="0"/>
              <a:t>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22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832774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6061" y="1017421"/>
            <a:ext cx="65792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On the </a:t>
            </a:r>
            <a:r>
              <a:rPr sz="1800" b="1" spc="-15" dirty="0">
                <a:latin typeface="Calibri"/>
                <a:cs typeface="Calibri"/>
              </a:rPr>
              <a:t>Keystone </a:t>
            </a:r>
            <a:r>
              <a:rPr sz="1800" b="1" spc="-20" dirty="0">
                <a:latin typeface="Calibri"/>
                <a:cs typeface="Calibri"/>
              </a:rPr>
              <a:t>Key </a:t>
            </a:r>
            <a:r>
              <a:rPr sz="1800" spc="-10" dirty="0">
                <a:latin typeface="Calibri"/>
                <a:cs typeface="Calibri"/>
              </a:rPr>
              <a:t>screen, click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lang="en-US" sz="1800" b="1" spc="-15" dirty="0">
                <a:latin typeface="Calibri"/>
                <a:cs typeface="Calibri"/>
              </a:rPr>
              <a:t>Forgot User ID </a:t>
            </a:r>
            <a:r>
              <a:rPr sz="1800" spc="-10" dirty="0">
                <a:latin typeface="Calibri"/>
                <a:cs typeface="Calibri"/>
              </a:rPr>
              <a:t>button.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6061" y="330200"/>
            <a:ext cx="69570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Recover a Forgotten User ID</a:t>
            </a:r>
            <a:r>
              <a:rPr spc="-5" dirty="0"/>
              <a:t>: Step</a:t>
            </a:r>
            <a:r>
              <a:rPr spc="-40" dirty="0"/>
              <a:t> </a:t>
            </a:r>
            <a:r>
              <a:rPr spc="-5" dirty="0"/>
              <a:t>4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23</a:t>
            </a:fld>
            <a:endParaRPr spc="-5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7FC4F3-1052-4BC1-826C-51D23A177087}"/>
              </a:ext>
            </a:extLst>
          </p:cNvPr>
          <p:cNvPicPr/>
          <p:nvPr/>
        </p:nvPicPr>
        <p:blipFill rotWithShape="1">
          <a:blip r:embed="rId2"/>
          <a:srcRect t="1748" b="50045"/>
          <a:stretch/>
        </p:blipFill>
        <p:spPr>
          <a:xfrm>
            <a:off x="857818" y="2387133"/>
            <a:ext cx="7426712" cy="25409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object 5">
            <a:extLst>
              <a:ext uri="{FF2B5EF4-FFF2-40B4-BE49-F238E27FC236}">
                <a16:creationId xmlns:a16="http://schemas.microsoft.com/office/drawing/2014/main" id="{B13D6CCD-FE56-4E93-ACE5-393C254390F0}"/>
              </a:ext>
            </a:extLst>
          </p:cNvPr>
          <p:cNvSpPr/>
          <p:nvPr/>
        </p:nvSpPr>
        <p:spPr>
          <a:xfrm>
            <a:off x="4800600" y="3581400"/>
            <a:ext cx="1638935" cy="453857"/>
          </a:xfrm>
          <a:custGeom>
            <a:avLst/>
            <a:gdLst/>
            <a:ahLst/>
            <a:cxnLst/>
            <a:rect l="l" t="t" r="r" b="b"/>
            <a:pathLst>
              <a:path w="1410335" h="402589">
                <a:moveTo>
                  <a:pt x="0" y="201231"/>
                </a:moveTo>
                <a:lnTo>
                  <a:pt x="14322" y="160676"/>
                </a:lnTo>
                <a:lnTo>
                  <a:pt x="55399" y="122902"/>
                </a:lnTo>
                <a:lnTo>
                  <a:pt x="120396" y="88720"/>
                </a:lnTo>
                <a:lnTo>
                  <a:pt x="160978" y="73229"/>
                </a:lnTo>
                <a:lnTo>
                  <a:pt x="206478" y="58939"/>
                </a:lnTo>
                <a:lnTo>
                  <a:pt x="256540" y="45951"/>
                </a:lnTo>
                <a:lnTo>
                  <a:pt x="310810" y="34367"/>
                </a:lnTo>
                <a:lnTo>
                  <a:pt x="368935" y="24287"/>
                </a:lnTo>
                <a:lnTo>
                  <a:pt x="430559" y="15813"/>
                </a:lnTo>
                <a:lnTo>
                  <a:pt x="495328" y="9046"/>
                </a:lnTo>
                <a:lnTo>
                  <a:pt x="562888" y="4088"/>
                </a:lnTo>
                <a:lnTo>
                  <a:pt x="632885" y="1038"/>
                </a:lnTo>
                <a:lnTo>
                  <a:pt x="704964" y="0"/>
                </a:lnTo>
                <a:lnTo>
                  <a:pt x="777043" y="1038"/>
                </a:lnTo>
                <a:lnTo>
                  <a:pt x="847040" y="4088"/>
                </a:lnTo>
                <a:lnTo>
                  <a:pt x="914600" y="9046"/>
                </a:lnTo>
                <a:lnTo>
                  <a:pt x="979369" y="15813"/>
                </a:lnTo>
                <a:lnTo>
                  <a:pt x="1040993" y="24287"/>
                </a:lnTo>
                <a:lnTo>
                  <a:pt x="1099117" y="34367"/>
                </a:lnTo>
                <a:lnTo>
                  <a:pt x="1153388" y="45951"/>
                </a:lnTo>
                <a:lnTo>
                  <a:pt x="1203450" y="58939"/>
                </a:lnTo>
                <a:lnTo>
                  <a:pt x="1248949" y="73229"/>
                </a:lnTo>
                <a:lnTo>
                  <a:pt x="1289532" y="88720"/>
                </a:lnTo>
                <a:lnTo>
                  <a:pt x="1324843" y="105312"/>
                </a:lnTo>
                <a:lnTo>
                  <a:pt x="1378235" y="141391"/>
                </a:lnTo>
                <a:lnTo>
                  <a:pt x="1406288" y="180656"/>
                </a:lnTo>
                <a:lnTo>
                  <a:pt x="1409928" y="201231"/>
                </a:lnTo>
                <a:lnTo>
                  <a:pt x="1406288" y="221806"/>
                </a:lnTo>
                <a:lnTo>
                  <a:pt x="1378235" y="261071"/>
                </a:lnTo>
                <a:lnTo>
                  <a:pt x="1324843" y="297150"/>
                </a:lnTo>
                <a:lnTo>
                  <a:pt x="1289532" y="313742"/>
                </a:lnTo>
                <a:lnTo>
                  <a:pt x="1248949" y="329233"/>
                </a:lnTo>
                <a:lnTo>
                  <a:pt x="1203450" y="343523"/>
                </a:lnTo>
                <a:lnTo>
                  <a:pt x="1153388" y="356511"/>
                </a:lnTo>
                <a:lnTo>
                  <a:pt x="1099117" y="368095"/>
                </a:lnTo>
                <a:lnTo>
                  <a:pt x="1040993" y="378175"/>
                </a:lnTo>
                <a:lnTo>
                  <a:pt x="979369" y="386649"/>
                </a:lnTo>
                <a:lnTo>
                  <a:pt x="914600" y="393416"/>
                </a:lnTo>
                <a:lnTo>
                  <a:pt x="847040" y="398374"/>
                </a:lnTo>
                <a:lnTo>
                  <a:pt x="777043" y="401424"/>
                </a:lnTo>
                <a:lnTo>
                  <a:pt x="704964" y="402463"/>
                </a:lnTo>
                <a:lnTo>
                  <a:pt x="632885" y="401424"/>
                </a:lnTo>
                <a:lnTo>
                  <a:pt x="562888" y="398374"/>
                </a:lnTo>
                <a:lnTo>
                  <a:pt x="495328" y="393416"/>
                </a:lnTo>
                <a:lnTo>
                  <a:pt x="430559" y="386649"/>
                </a:lnTo>
                <a:lnTo>
                  <a:pt x="368935" y="378175"/>
                </a:lnTo>
                <a:lnTo>
                  <a:pt x="310810" y="368095"/>
                </a:lnTo>
                <a:lnTo>
                  <a:pt x="256540" y="356511"/>
                </a:lnTo>
                <a:lnTo>
                  <a:pt x="206478" y="343523"/>
                </a:lnTo>
                <a:lnTo>
                  <a:pt x="160978" y="329233"/>
                </a:lnTo>
                <a:lnTo>
                  <a:pt x="120396" y="313742"/>
                </a:lnTo>
                <a:lnTo>
                  <a:pt x="85084" y="297150"/>
                </a:lnTo>
                <a:lnTo>
                  <a:pt x="31693" y="261071"/>
                </a:lnTo>
                <a:lnTo>
                  <a:pt x="3639" y="221806"/>
                </a:lnTo>
                <a:lnTo>
                  <a:pt x="0" y="201231"/>
                </a:lnTo>
                <a:close/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8226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6061" y="1017421"/>
            <a:ext cx="8044815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On the </a:t>
            </a:r>
            <a:r>
              <a:rPr lang="en-US" sz="1800" b="1" spc="-5" dirty="0">
                <a:latin typeface="Calibri"/>
                <a:cs typeface="Calibri"/>
              </a:rPr>
              <a:t>Forgotten Keystone ID for Citizen User </a:t>
            </a:r>
            <a:r>
              <a:rPr sz="1800" spc="-10" dirty="0">
                <a:latin typeface="Calibri"/>
                <a:cs typeface="Calibri"/>
              </a:rPr>
              <a:t>screen, enter</a:t>
            </a:r>
            <a:r>
              <a:rPr lang="en-US" dirty="0"/>
              <a:t> the First Name, Last Name, Email Address, and Date of Birth associated with the account.</a:t>
            </a:r>
          </a:p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Click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lang="en-US" sz="1800" b="1" spc="-5" dirty="0">
                <a:latin typeface="Calibri"/>
                <a:cs typeface="Calibri"/>
              </a:rPr>
              <a:t>FINISH.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6061" y="330200"/>
            <a:ext cx="69570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Recover a Forgotten User ID: Step 5</a:t>
            </a:r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8D8984-15C1-4083-9C40-95D6942BBF9D}"/>
              </a:ext>
            </a:extLst>
          </p:cNvPr>
          <p:cNvGrpSpPr/>
          <p:nvPr/>
        </p:nvGrpSpPr>
        <p:grpSpPr>
          <a:xfrm>
            <a:off x="1313444" y="1962725"/>
            <a:ext cx="6517111" cy="2837875"/>
            <a:chOff x="1313444" y="2528373"/>
            <a:chExt cx="6517111" cy="28378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2B71E7-FF85-483A-8EAA-6BA20EF2695F}"/>
                </a:ext>
              </a:extLst>
            </p:cNvPr>
            <p:cNvPicPr/>
            <p:nvPr/>
          </p:nvPicPr>
          <p:blipFill rotWithShape="1">
            <a:blip r:embed="rId2"/>
            <a:srcRect t="14956"/>
            <a:stretch/>
          </p:blipFill>
          <p:spPr>
            <a:xfrm>
              <a:off x="1313444" y="2528373"/>
              <a:ext cx="6517111" cy="2837875"/>
            </a:xfrm>
            <a:prstGeom prst="rect">
              <a:avLst/>
            </a:prstGeom>
            <a:ln w="28575">
              <a:solidFill>
                <a:srgbClr val="080808"/>
              </a:solidFill>
            </a:ln>
          </p:spPr>
        </p:pic>
        <p:sp>
          <p:nvSpPr>
            <p:cNvPr id="7" name="object 7"/>
            <p:cNvSpPr/>
            <p:nvPr/>
          </p:nvSpPr>
          <p:spPr>
            <a:xfrm>
              <a:off x="6019800" y="4909048"/>
              <a:ext cx="990600" cy="457200"/>
            </a:xfrm>
            <a:custGeom>
              <a:avLst/>
              <a:gdLst/>
              <a:ahLst/>
              <a:cxnLst/>
              <a:rect l="l" t="t" r="r" b="b"/>
              <a:pathLst>
                <a:path w="990600" h="457200">
                  <a:moveTo>
                    <a:pt x="0" y="228600"/>
                  </a:moveTo>
                  <a:lnTo>
                    <a:pt x="15127" y="172313"/>
                  </a:lnTo>
                  <a:lnTo>
                    <a:pt x="58032" y="121134"/>
                  </a:lnTo>
                  <a:lnTo>
                    <a:pt x="88741" y="97996"/>
                  </a:lnTo>
                  <a:lnTo>
                    <a:pt x="125002" y="76778"/>
                  </a:lnTo>
                  <a:lnTo>
                    <a:pt x="166352" y="57693"/>
                  </a:lnTo>
                  <a:lnTo>
                    <a:pt x="212325" y="40957"/>
                  </a:lnTo>
                  <a:lnTo>
                    <a:pt x="262457" y="26784"/>
                  </a:lnTo>
                  <a:lnTo>
                    <a:pt x="316285" y="15387"/>
                  </a:lnTo>
                  <a:lnTo>
                    <a:pt x="373344" y="6981"/>
                  </a:lnTo>
                  <a:lnTo>
                    <a:pt x="433170" y="1781"/>
                  </a:lnTo>
                  <a:lnTo>
                    <a:pt x="495300" y="0"/>
                  </a:lnTo>
                  <a:lnTo>
                    <a:pt x="557429" y="1781"/>
                  </a:lnTo>
                  <a:lnTo>
                    <a:pt x="617255" y="6981"/>
                  </a:lnTo>
                  <a:lnTo>
                    <a:pt x="674314" y="15387"/>
                  </a:lnTo>
                  <a:lnTo>
                    <a:pt x="728142" y="26784"/>
                  </a:lnTo>
                  <a:lnTo>
                    <a:pt x="778274" y="40957"/>
                  </a:lnTo>
                  <a:lnTo>
                    <a:pt x="824247" y="57693"/>
                  </a:lnTo>
                  <a:lnTo>
                    <a:pt x="865597" y="76778"/>
                  </a:lnTo>
                  <a:lnTo>
                    <a:pt x="901858" y="97996"/>
                  </a:lnTo>
                  <a:lnTo>
                    <a:pt x="932567" y="121134"/>
                  </a:lnTo>
                  <a:lnTo>
                    <a:pt x="975472" y="172313"/>
                  </a:lnTo>
                  <a:lnTo>
                    <a:pt x="990600" y="228600"/>
                  </a:lnTo>
                  <a:lnTo>
                    <a:pt x="986740" y="257274"/>
                  </a:lnTo>
                  <a:lnTo>
                    <a:pt x="957260" y="311221"/>
                  </a:lnTo>
                  <a:lnTo>
                    <a:pt x="901858" y="359203"/>
                  </a:lnTo>
                  <a:lnTo>
                    <a:pt x="865597" y="380421"/>
                  </a:lnTo>
                  <a:lnTo>
                    <a:pt x="824247" y="399506"/>
                  </a:lnTo>
                  <a:lnTo>
                    <a:pt x="778274" y="416242"/>
                  </a:lnTo>
                  <a:lnTo>
                    <a:pt x="728142" y="430415"/>
                  </a:lnTo>
                  <a:lnTo>
                    <a:pt x="674314" y="441812"/>
                  </a:lnTo>
                  <a:lnTo>
                    <a:pt x="617255" y="450218"/>
                  </a:lnTo>
                  <a:lnTo>
                    <a:pt x="557429" y="455418"/>
                  </a:lnTo>
                  <a:lnTo>
                    <a:pt x="495300" y="457200"/>
                  </a:lnTo>
                  <a:lnTo>
                    <a:pt x="433170" y="455418"/>
                  </a:lnTo>
                  <a:lnTo>
                    <a:pt x="373344" y="450218"/>
                  </a:lnTo>
                  <a:lnTo>
                    <a:pt x="316285" y="441812"/>
                  </a:lnTo>
                  <a:lnTo>
                    <a:pt x="262457" y="430415"/>
                  </a:lnTo>
                  <a:lnTo>
                    <a:pt x="212325" y="416242"/>
                  </a:lnTo>
                  <a:lnTo>
                    <a:pt x="166352" y="399506"/>
                  </a:lnTo>
                  <a:lnTo>
                    <a:pt x="125002" y="380421"/>
                  </a:lnTo>
                  <a:lnTo>
                    <a:pt x="88741" y="359203"/>
                  </a:lnTo>
                  <a:lnTo>
                    <a:pt x="58032" y="336065"/>
                  </a:lnTo>
                  <a:lnTo>
                    <a:pt x="15127" y="284886"/>
                  </a:lnTo>
                  <a:lnTo>
                    <a:pt x="0" y="2286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2743200" y="3581400"/>
              <a:ext cx="4495800" cy="1219200"/>
            </a:xfrm>
            <a:custGeom>
              <a:avLst/>
              <a:gdLst/>
              <a:ahLst/>
              <a:cxnLst/>
              <a:rect l="l" t="t" r="r" b="b"/>
              <a:pathLst>
                <a:path w="4495800" h="1219200">
                  <a:moveTo>
                    <a:pt x="0" y="609599"/>
                  </a:moveTo>
                  <a:lnTo>
                    <a:pt x="4422" y="571047"/>
                  </a:lnTo>
                  <a:lnTo>
                    <a:pt x="17514" y="533132"/>
                  </a:lnTo>
                  <a:lnTo>
                    <a:pt x="39012" y="495925"/>
                  </a:lnTo>
                  <a:lnTo>
                    <a:pt x="68653" y="459499"/>
                  </a:lnTo>
                  <a:lnTo>
                    <a:pt x="106173" y="423924"/>
                  </a:lnTo>
                  <a:lnTo>
                    <a:pt x="151309" y="389272"/>
                  </a:lnTo>
                  <a:lnTo>
                    <a:pt x="203799" y="355614"/>
                  </a:lnTo>
                  <a:lnTo>
                    <a:pt x="263377" y="323022"/>
                  </a:lnTo>
                  <a:lnTo>
                    <a:pt x="329782" y="291567"/>
                  </a:lnTo>
                  <a:lnTo>
                    <a:pt x="365462" y="276288"/>
                  </a:lnTo>
                  <a:lnTo>
                    <a:pt x="402750" y="261320"/>
                  </a:lnTo>
                  <a:lnTo>
                    <a:pt x="441612" y="246672"/>
                  </a:lnTo>
                  <a:lnTo>
                    <a:pt x="482017" y="232353"/>
                  </a:lnTo>
                  <a:lnTo>
                    <a:pt x="523930" y="218372"/>
                  </a:lnTo>
                  <a:lnTo>
                    <a:pt x="567320" y="204738"/>
                  </a:lnTo>
                  <a:lnTo>
                    <a:pt x="612153" y="191460"/>
                  </a:lnTo>
                  <a:lnTo>
                    <a:pt x="658396" y="178546"/>
                  </a:lnTo>
                  <a:lnTo>
                    <a:pt x="706017" y="166005"/>
                  </a:lnTo>
                  <a:lnTo>
                    <a:pt x="754982" y="153847"/>
                  </a:lnTo>
                  <a:lnTo>
                    <a:pt x="805258" y="142081"/>
                  </a:lnTo>
                  <a:lnTo>
                    <a:pt x="856813" y="130714"/>
                  </a:lnTo>
                  <a:lnTo>
                    <a:pt x="909614" y="119757"/>
                  </a:lnTo>
                  <a:lnTo>
                    <a:pt x="963628" y="109218"/>
                  </a:lnTo>
                  <a:lnTo>
                    <a:pt x="1018822" y="99107"/>
                  </a:lnTo>
                  <a:lnTo>
                    <a:pt x="1075162" y="89431"/>
                  </a:lnTo>
                  <a:lnTo>
                    <a:pt x="1132617" y="80200"/>
                  </a:lnTo>
                  <a:lnTo>
                    <a:pt x="1191153" y="71423"/>
                  </a:lnTo>
                  <a:lnTo>
                    <a:pt x="1250737" y="63109"/>
                  </a:lnTo>
                  <a:lnTo>
                    <a:pt x="1311336" y="55266"/>
                  </a:lnTo>
                  <a:lnTo>
                    <a:pt x="1372918" y="47904"/>
                  </a:lnTo>
                  <a:lnTo>
                    <a:pt x="1435449" y="41032"/>
                  </a:lnTo>
                  <a:lnTo>
                    <a:pt x="1498896" y="34658"/>
                  </a:lnTo>
                  <a:lnTo>
                    <a:pt x="1563228" y="28792"/>
                  </a:lnTo>
                  <a:lnTo>
                    <a:pt x="1628410" y="23442"/>
                  </a:lnTo>
                  <a:lnTo>
                    <a:pt x="1694410" y="18617"/>
                  </a:lnTo>
                  <a:lnTo>
                    <a:pt x="1761194" y="14326"/>
                  </a:lnTo>
                  <a:lnTo>
                    <a:pt x="1828731" y="10579"/>
                  </a:lnTo>
                  <a:lnTo>
                    <a:pt x="1896987" y="7384"/>
                  </a:lnTo>
                  <a:lnTo>
                    <a:pt x="1965929" y="4749"/>
                  </a:lnTo>
                  <a:lnTo>
                    <a:pt x="2035524" y="2685"/>
                  </a:lnTo>
                  <a:lnTo>
                    <a:pt x="2105739" y="1199"/>
                  </a:lnTo>
                  <a:lnTo>
                    <a:pt x="2176542" y="301"/>
                  </a:lnTo>
                  <a:lnTo>
                    <a:pt x="2247900" y="0"/>
                  </a:lnTo>
                  <a:lnTo>
                    <a:pt x="2319257" y="301"/>
                  </a:lnTo>
                  <a:lnTo>
                    <a:pt x="2390060" y="1199"/>
                  </a:lnTo>
                  <a:lnTo>
                    <a:pt x="2460275" y="2685"/>
                  </a:lnTo>
                  <a:lnTo>
                    <a:pt x="2529870" y="4749"/>
                  </a:lnTo>
                  <a:lnTo>
                    <a:pt x="2598812" y="7384"/>
                  </a:lnTo>
                  <a:lnTo>
                    <a:pt x="2667068" y="10579"/>
                  </a:lnTo>
                  <a:lnTo>
                    <a:pt x="2734605" y="14326"/>
                  </a:lnTo>
                  <a:lnTo>
                    <a:pt x="2801389" y="18617"/>
                  </a:lnTo>
                  <a:lnTo>
                    <a:pt x="2867389" y="23442"/>
                  </a:lnTo>
                  <a:lnTo>
                    <a:pt x="2932571" y="28792"/>
                  </a:lnTo>
                  <a:lnTo>
                    <a:pt x="2996903" y="34658"/>
                  </a:lnTo>
                  <a:lnTo>
                    <a:pt x="3060350" y="41032"/>
                  </a:lnTo>
                  <a:lnTo>
                    <a:pt x="3122881" y="47904"/>
                  </a:lnTo>
                  <a:lnTo>
                    <a:pt x="3184463" y="55266"/>
                  </a:lnTo>
                  <a:lnTo>
                    <a:pt x="3245062" y="63109"/>
                  </a:lnTo>
                  <a:lnTo>
                    <a:pt x="3304646" y="71423"/>
                  </a:lnTo>
                  <a:lnTo>
                    <a:pt x="3363182" y="80200"/>
                  </a:lnTo>
                  <a:lnTo>
                    <a:pt x="3420637" y="89431"/>
                  </a:lnTo>
                  <a:lnTo>
                    <a:pt x="3476977" y="99107"/>
                  </a:lnTo>
                  <a:lnTo>
                    <a:pt x="3532171" y="109218"/>
                  </a:lnTo>
                  <a:lnTo>
                    <a:pt x="3586185" y="119757"/>
                  </a:lnTo>
                  <a:lnTo>
                    <a:pt x="3638986" y="130714"/>
                  </a:lnTo>
                  <a:lnTo>
                    <a:pt x="3690541" y="142081"/>
                  </a:lnTo>
                  <a:lnTo>
                    <a:pt x="3740817" y="153847"/>
                  </a:lnTo>
                  <a:lnTo>
                    <a:pt x="3789782" y="166005"/>
                  </a:lnTo>
                  <a:lnTo>
                    <a:pt x="3837403" y="178546"/>
                  </a:lnTo>
                  <a:lnTo>
                    <a:pt x="3883646" y="191460"/>
                  </a:lnTo>
                  <a:lnTo>
                    <a:pt x="3928479" y="204738"/>
                  </a:lnTo>
                  <a:lnTo>
                    <a:pt x="3971869" y="218372"/>
                  </a:lnTo>
                  <a:lnTo>
                    <a:pt x="4013782" y="232353"/>
                  </a:lnTo>
                  <a:lnTo>
                    <a:pt x="4054187" y="246672"/>
                  </a:lnTo>
                  <a:lnTo>
                    <a:pt x="4093049" y="261320"/>
                  </a:lnTo>
                  <a:lnTo>
                    <a:pt x="4130337" y="276288"/>
                  </a:lnTo>
                  <a:lnTo>
                    <a:pt x="4166017" y="291567"/>
                  </a:lnTo>
                  <a:lnTo>
                    <a:pt x="4232422" y="323022"/>
                  </a:lnTo>
                  <a:lnTo>
                    <a:pt x="4292000" y="355614"/>
                  </a:lnTo>
                  <a:lnTo>
                    <a:pt x="4344490" y="389272"/>
                  </a:lnTo>
                  <a:lnTo>
                    <a:pt x="4389626" y="423924"/>
                  </a:lnTo>
                  <a:lnTo>
                    <a:pt x="4427146" y="459499"/>
                  </a:lnTo>
                  <a:lnTo>
                    <a:pt x="4456787" y="495925"/>
                  </a:lnTo>
                  <a:lnTo>
                    <a:pt x="4478285" y="533132"/>
                  </a:lnTo>
                  <a:lnTo>
                    <a:pt x="4491377" y="571047"/>
                  </a:lnTo>
                  <a:lnTo>
                    <a:pt x="4495800" y="609599"/>
                  </a:lnTo>
                  <a:lnTo>
                    <a:pt x="4494688" y="628951"/>
                  </a:lnTo>
                  <a:lnTo>
                    <a:pt x="4485898" y="667194"/>
                  </a:lnTo>
                  <a:lnTo>
                    <a:pt x="4468570" y="704764"/>
                  </a:lnTo>
                  <a:lnTo>
                    <a:pt x="4442968" y="741589"/>
                  </a:lnTo>
                  <a:lnTo>
                    <a:pt x="4409355" y="777599"/>
                  </a:lnTo>
                  <a:lnTo>
                    <a:pt x="4367993" y="812721"/>
                  </a:lnTo>
                  <a:lnTo>
                    <a:pt x="4319148" y="846885"/>
                  </a:lnTo>
                  <a:lnTo>
                    <a:pt x="4263081" y="880019"/>
                  </a:lnTo>
                  <a:lnTo>
                    <a:pt x="4200056" y="912052"/>
                  </a:lnTo>
                  <a:lnTo>
                    <a:pt x="4130337" y="942911"/>
                  </a:lnTo>
                  <a:lnTo>
                    <a:pt x="4093049" y="957879"/>
                  </a:lnTo>
                  <a:lnTo>
                    <a:pt x="4054187" y="972527"/>
                  </a:lnTo>
                  <a:lnTo>
                    <a:pt x="4013782" y="986846"/>
                  </a:lnTo>
                  <a:lnTo>
                    <a:pt x="3971869" y="1000827"/>
                  </a:lnTo>
                  <a:lnTo>
                    <a:pt x="3928479" y="1014461"/>
                  </a:lnTo>
                  <a:lnTo>
                    <a:pt x="3883646" y="1027739"/>
                  </a:lnTo>
                  <a:lnTo>
                    <a:pt x="3837403" y="1040653"/>
                  </a:lnTo>
                  <a:lnTo>
                    <a:pt x="3789782" y="1053194"/>
                  </a:lnTo>
                  <a:lnTo>
                    <a:pt x="3740817" y="1065352"/>
                  </a:lnTo>
                  <a:lnTo>
                    <a:pt x="3690541" y="1077118"/>
                  </a:lnTo>
                  <a:lnTo>
                    <a:pt x="3638986" y="1088485"/>
                  </a:lnTo>
                  <a:lnTo>
                    <a:pt x="3586185" y="1099442"/>
                  </a:lnTo>
                  <a:lnTo>
                    <a:pt x="3532171" y="1109981"/>
                  </a:lnTo>
                  <a:lnTo>
                    <a:pt x="3476977" y="1120092"/>
                  </a:lnTo>
                  <a:lnTo>
                    <a:pt x="3420637" y="1129768"/>
                  </a:lnTo>
                  <a:lnTo>
                    <a:pt x="3363182" y="1138999"/>
                  </a:lnTo>
                  <a:lnTo>
                    <a:pt x="3304646" y="1147776"/>
                  </a:lnTo>
                  <a:lnTo>
                    <a:pt x="3245062" y="1156090"/>
                  </a:lnTo>
                  <a:lnTo>
                    <a:pt x="3184463" y="1163933"/>
                  </a:lnTo>
                  <a:lnTo>
                    <a:pt x="3122881" y="1171295"/>
                  </a:lnTo>
                  <a:lnTo>
                    <a:pt x="3060350" y="1178167"/>
                  </a:lnTo>
                  <a:lnTo>
                    <a:pt x="2996903" y="1184541"/>
                  </a:lnTo>
                  <a:lnTo>
                    <a:pt x="2932571" y="1190407"/>
                  </a:lnTo>
                  <a:lnTo>
                    <a:pt x="2867389" y="1195757"/>
                  </a:lnTo>
                  <a:lnTo>
                    <a:pt x="2801389" y="1200582"/>
                  </a:lnTo>
                  <a:lnTo>
                    <a:pt x="2734605" y="1204873"/>
                  </a:lnTo>
                  <a:lnTo>
                    <a:pt x="2667068" y="1208620"/>
                  </a:lnTo>
                  <a:lnTo>
                    <a:pt x="2598812" y="1211815"/>
                  </a:lnTo>
                  <a:lnTo>
                    <a:pt x="2529870" y="1214450"/>
                  </a:lnTo>
                  <a:lnTo>
                    <a:pt x="2460275" y="1216514"/>
                  </a:lnTo>
                  <a:lnTo>
                    <a:pt x="2390060" y="1218000"/>
                  </a:lnTo>
                  <a:lnTo>
                    <a:pt x="2319257" y="1218898"/>
                  </a:lnTo>
                  <a:lnTo>
                    <a:pt x="2247900" y="1219199"/>
                  </a:lnTo>
                  <a:lnTo>
                    <a:pt x="2176542" y="1218898"/>
                  </a:lnTo>
                  <a:lnTo>
                    <a:pt x="2105739" y="1218000"/>
                  </a:lnTo>
                  <a:lnTo>
                    <a:pt x="2035524" y="1216514"/>
                  </a:lnTo>
                  <a:lnTo>
                    <a:pt x="1965929" y="1214450"/>
                  </a:lnTo>
                  <a:lnTo>
                    <a:pt x="1896987" y="1211815"/>
                  </a:lnTo>
                  <a:lnTo>
                    <a:pt x="1828731" y="1208620"/>
                  </a:lnTo>
                  <a:lnTo>
                    <a:pt x="1761194" y="1204873"/>
                  </a:lnTo>
                  <a:lnTo>
                    <a:pt x="1694410" y="1200582"/>
                  </a:lnTo>
                  <a:lnTo>
                    <a:pt x="1628410" y="1195757"/>
                  </a:lnTo>
                  <a:lnTo>
                    <a:pt x="1563228" y="1190407"/>
                  </a:lnTo>
                  <a:lnTo>
                    <a:pt x="1498896" y="1184541"/>
                  </a:lnTo>
                  <a:lnTo>
                    <a:pt x="1435449" y="1178167"/>
                  </a:lnTo>
                  <a:lnTo>
                    <a:pt x="1372918" y="1171295"/>
                  </a:lnTo>
                  <a:lnTo>
                    <a:pt x="1311336" y="1163933"/>
                  </a:lnTo>
                  <a:lnTo>
                    <a:pt x="1250737" y="1156090"/>
                  </a:lnTo>
                  <a:lnTo>
                    <a:pt x="1191153" y="1147776"/>
                  </a:lnTo>
                  <a:lnTo>
                    <a:pt x="1132617" y="1138999"/>
                  </a:lnTo>
                  <a:lnTo>
                    <a:pt x="1075162" y="1129768"/>
                  </a:lnTo>
                  <a:lnTo>
                    <a:pt x="1018822" y="1120092"/>
                  </a:lnTo>
                  <a:lnTo>
                    <a:pt x="963628" y="1109981"/>
                  </a:lnTo>
                  <a:lnTo>
                    <a:pt x="909614" y="1099442"/>
                  </a:lnTo>
                  <a:lnTo>
                    <a:pt x="856813" y="1088485"/>
                  </a:lnTo>
                  <a:lnTo>
                    <a:pt x="805258" y="1077118"/>
                  </a:lnTo>
                  <a:lnTo>
                    <a:pt x="754982" y="1065352"/>
                  </a:lnTo>
                  <a:lnTo>
                    <a:pt x="706017" y="1053194"/>
                  </a:lnTo>
                  <a:lnTo>
                    <a:pt x="658396" y="1040653"/>
                  </a:lnTo>
                  <a:lnTo>
                    <a:pt x="612153" y="1027739"/>
                  </a:lnTo>
                  <a:lnTo>
                    <a:pt x="567320" y="1014461"/>
                  </a:lnTo>
                  <a:lnTo>
                    <a:pt x="523930" y="1000827"/>
                  </a:lnTo>
                  <a:lnTo>
                    <a:pt x="482017" y="986846"/>
                  </a:lnTo>
                  <a:lnTo>
                    <a:pt x="441612" y="972527"/>
                  </a:lnTo>
                  <a:lnTo>
                    <a:pt x="402750" y="957879"/>
                  </a:lnTo>
                  <a:lnTo>
                    <a:pt x="365462" y="942911"/>
                  </a:lnTo>
                  <a:lnTo>
                    <a:pt x="329782" y="927632"/>
                  </a:lnTo>
                  <a:lnTo>
                    <a:pt x="263377" y="896177"/>
                  </a:lnTo>
                  <a:lnTo>
                    <a:pt x="203799" y="863585"/>
                  </a:lnTo>
                  <a:lnTo>
                    <a:pt x="151309" y="829927"/>
                  </a:lnTo>
                  <a:lnTo>
                    <a:pt x="106173" y="795275"/>
                  </a:lnTo>
                  <a:lnTo>
                    <a:pt x="68653" y="759700"/>
                  </a:lnTo>
                  <a:lnTo>
                    <a:pt x="39012" y="723274"/>
                  </a:lnTo>
                  <a:lnTo>
                    <a:pt x="17514" y="686067"/>
                  </a:lnTo>
                  <a:lnTo>
                    <a:pt x="4422" y="648152"/>
                  </a:lnTo>
                  <a:lnTo>
                    <a:pt x="0" y="60959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2">
            <a:extLst>
              <a:ext uri="{FF2B5EF4-FFF2-40B4-BE49-F238E27FC236}">
                <a16:creationId xmlns:a16="http://schemas.microsoft.com/office/drawing/2014/main" id="{EEBBEF5A-507E-4581-B70F-3963233BC2DD}"/>
              </a:ext>
            </a:extLst>
          </p:cNvPr>
          <p:cNvSpPr txBox="1"/>
          <p:nvPr/>
        </p:nvSpPr>
        <p:spPr>
          <a:xfrm>
            <a:off x="516061" y="4983935"/>
            <a:ext cx="8044815" cy="14362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pc="-5" dirty="0">
                <a:latin typeface="Calibri"/>
                <a:cs typeface="Calibri"/>
              </a:rPr>
              <a:t>The User ID will be sent to the Email Address provided.</a:t>
            </a:r>
          </a:p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n-US" spc="-5" dirty="0">
              <a:latin typeface="Calibri"/>
              <a:cs typeface="Calibri"/>
            </a:endParaRPr>
          </a:p>
          <a:p>
            <a:pPr marL="12065" marR="5080"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en-US" i="1" dirty="0"/>
              <a:t>Note: If multiple accounts are associated with the information provided during the retrieval process, all of the associated User IDs will be sent to the user.</a:t>
            </a:r>
          </a:p>
          <a:p>
            <a:pPr marL="12065" marR="508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44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6061" y="1017421"/>
            <a:ext cx="7804150" cy="86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800" spc="-5" dirty="0">
                <a:latin typeface="Calibri"/>
                <a:cs typeface="Calibri"/>
              </a:rPr>
              <a:t>Navigate back </a:t>
            </a:r>
            <a:r>
              <a:rPr lang="en-US" spc="-5" dirty="0">
                <a:latin typeface="Calibri"/>
                <a:cs typeface="Calibri"/>
              </a:rPr>
              <a:t>to the </a:t>
            </a:r>
            <a:r>
              <a:rPr lang="en-US" b="1" spc="-5" dirty="0">
                <a:latin typeface="Calibri"/>
                <a:cs typeface="Calibri"/>
              </a:rPr>
              <a:t>Keystone Key </a:t>
            </a:r>
            <a:r>
              <a:rPr lang="en-US" spc="-5" dirty="0">
                <a:latin typeface="Calibri"/>
                <a:cs typeface="Calibri"/>
              </a:rPr>
              <a:t>screen.</a:t>
            </a: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800" spc="-5" dirty="0">
                <a:latin typeface="Calibri"/>
                <a:cs typeface="Calibri"/>
              </a:rPr>
              <a:t>Using the User ID provided in the email, enter the User ID and password.</a:t>
            </a: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pc="-5" dirty="0">
                <a:latin typeface="Calibri"/>
                <a:cs typeface="Calibri"/>
              </a:rPr>
              <a:t>Click </a:t>
            </a:r>
            <a:r>
              <a:rPr lang="en-US" b="1" spc="-5" dirty="0">
                <a:latin typeface="Calibri"/>
                <a:cs typeface="Calibri"/>
              </a:rPr>
              <a:t>LOGIN</a:t>
            </a:r>
            <a:endParaRPr sz="1800" b="1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6061" y="330200"/>
            <a:ext cx="69570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Recover a Forgotten User ID</a:t>
            </a:r>
            <a:r>
              <a:rPr spc="-5" dirty="0"/>
              <a:t>: Step</a:t>
            </a:r>
            <a:r>
              <a:rPr spc="-40" dirty="0"/>
              <a:t> </a:t>
            </a:r>
            <a:r>
              <a:rPr spc="-5" dirty="0"/>
              <a:t>6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25</a:t>
            </a:fld>
            <a:endParaRPr spc="-5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3C8E6D-B319-4298-B096-CCFCCCA06E06}"/>
              </a:ext>
            </a:extLst>
          </p:cNvPr>
          <p:cNvGrpSpPr/>
          <p:nvPr/>
        </p:nvGrpSpPr>
        <p:grpSpPr>
          <a:xfrm>
            <a:off x="381000" y="2387133"/>
            <a:ext cx="7903530" cy="2689692"/>
            <a:chOff x="381000" y="2387133"/>
            <a:chExt cx="7903530" cy="268969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316FE5-CC93-4604-9898-56533CC86D3C}"/>
                </a:ext>
              </a:extLst>
            </p:cNvPr>
            <p:cNvPicPr/>
            <p:nvPr/>
          </p:nvPicPr>
          <p:blipFill rotWithShape="1">
            <a:blip r:embed="rId2"/>
            <a:srcRect t="1748" b="50045"/>
            <a:stretch/>
          </p:blipFill>
          <p:spPr>
            <a:xfrm>
              <a:off x="857818" y="2387133"/>
              <a:ext cx="7426712" cy="254093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6" name="object 6"/>
            <p:cNvSpPr/>
            <p:nvPr/>
          </p:nvSpPr>
          <p:spPr>
            <a:xfrm>
              <a:off x="381000" y="3153773"/>
              <a:ext cx="4495800" cy="1923052"/>
            </a:xfrm>
            <a:custGeom>
              <a:avLst/>
              <a:gdLst/>
              <a:ahLst/>
              <a:cxnLst/>
              <a:rect l="l" t="t" r="r" b="b"/>
              <a:pathLst>
                <a:path w="4495800" h="1219200">
                  <a:moveTo>
                    <a:pt x="0" y="609600"/>
                  </a:moveTo>
                  <a:lnTo>
                    <a:pt x="4422" y="571047"/>
                  </a:lnTo>
                  <a:lnTo>
                    <a:pt x="17514" y="533132"/>
                  </a:lnTo>
                  <a:lnTo>
                    <a:pt x="39012" y="495925"/>
                  </a:lnTo>
                  <a:lnTo>
                    <a:pt x="68653" y="459499"/>
                  </a:lnTo>
                  <a:lnTo>
                    <a:pt x="106173" y="423924"/>
                  </a:lnTo>
                  <a:lnTo>
                    <a:pt x="151309" y="389272"/>
                  </a:lnTo>
                  <a:lnTo>
                    <a:pt x="203799" y="355614"/>
                  </a:lnTo>
                  <a:lnTo>
                    <a:pt x="263377" y="323022"/>
                  </a:lnTo>
                  <a:lnTo>
                    <a:pt x="329782" y="291567"/>
                  </a:lnTo>
                  <a:lnTo>
                    <a:pt x="365462" y="276288"/>
                  </a:lnTo>
                  <a:lnTo>
                    <a:pt x="402750" y="261320"/>
                  </a:lnTo>
                  <a:lnTo>
                    <a:pt x="441612" y="246672"/>
                  </a:lnTo>
                  <a:lnTo>
                    <a:pt x="482017" y="232353"/>
                  </a:lnTo>
                  <a:lnTo>
                    <a:pt x="523930" y="218372"/>
                  </a:lnTo>
                  <a:lnTo>
                    <a:pt x="567320" y="204738"/>
                  </a:lnTo>
                  <a:lnTo>
                    <a:pt x="612153" y="191460"/>
                  </a:lnTo>
                  <a:lnTo>
                    <a:pt x="658396" y="178546"/>
                  </a:lnTo>
                  <a:lnTo>
                    <a:pt x="706017" y="166005"/>
                  </a:lnTo>
                  <a:lnTo>
                    <a:pt x="754982" y="153847"/>
                  </a:lnTo>
                  <a:lnTo>
                    <a:pt x="805258" y="142081"/>
                  </a:lnTo>
                  <a:lnTo>
                    <a:pt x="856813" y="130714"/>
                  </a:lnTo>
                  <a:lnTo>
                    <a:pt x="909614" y="119757"/>
                  </a:lnTo>
                  <a:lnTo>
                    <a:pt x="963628" y="109218"/>
                  </a:lnTo>
                  <a:lnTo>
                    <a:pt x="1018822" y="99107"/>
                  </a:lnTo>
                  <a:lnTo>
                    <a:pt x="1075162" y="89431"/>
                  </a:lnTo>
                  <a:lnTo>
                    <a:pt x="1132617" y="80200"/>
                  </a:lnTo>
                  <a:lnTo>
                    <a:pt x="1191153" y="71423"/>
                  </a:lnTo>
                  <a:lnTo>
                    <a:pt x="1250737" y="63109"/>
                  </a:lnTo>
                  <a:lnTo>
                    <a:pt x="1311336" y="55266"/>
                  </a:lnTo>
                  <a:lnTo>
                    <a:pt x="1372918" y="47904"/>
                  </a:lnTo>
                  <a:lnTo>
                    <a:pt x="1435449" y="41032"/>
                  </a:lnTo>
                  <a:lnTo>
                    <a:pt x="1498896" y="34658"/>
                  </a:lnTo>
                  <a:lnTo>
                    <a:pt x="1563228" y="28792"/>
                  </a:lnTo>
                  <a:lnTo>
                    <a:pt x="1628410" y="23442"/>
                  </a:lnTo>
                  <a:lnTo>
                    <a:pt x="1694410" y="18617"/>
                  </a:lnTo>
                  <a:lnTo>
                    <a:pt x="1761194" y="14326"/>
                  </a:lnTo>
                  <a:lnTo>
                    <a:pt x="1828731" y="10579"/>
                  </a:lnTo>
                  <a:lnTo>
                    <a:pt x="1896987" y="7384"/>
                  </a:lnTo>
                  <a:lnTo>
                    <a:pt x="1965929" y="4749"/>
                  </a:lnTo>
                  <a:lnTo>
                    <a:pt x="2035524" y="2685"/>
                  </a:lnTo>
                  <a:lnTo>
                    <a:pt x="2105739" y="1199"/>
                  </a:lnTo>
                  <a:lnTo>
                    <a:pt x="2176542" y="301"/>
                  </a:lnTo>
                  <a:lnTo>
                    <a:pt x="2247900" y="0"/>
                  </a:lnTo>
                  <a:lnTo>
                    <a:pt x="2319257" y="301"/>
                  </a:lnTo>
                  <a:lnTo>
                    <a:pt x="2390060" y="1199"/>
                  </a:lnTo>
                  <a:lnTo>
                    <a:pt x="2460275" y="2685"/>
                  </a:lnTo>
                  <a:lnTo>
                    <a:pt x="2529870" y="4749"/>
                  </a:lnTo>
                  <a:lnTo>
                    <a:pt x="2598812" y="7384"/>
                  </a:lnTo>
                  <a:lnTo>
                    <a:pt x="2667068" y="10579"/>
                  </a:lnTo>
                  <a:lnTo>
                    <a:pt x="2734605" y="14326"/>
                  </a:lnTo>
                  <a:lnTo>
                    <a:pt x="2801389" y="18617"/>
                  </a:lnTo>
                  <a:lnTo>
                    <a:pt x="2867389" y="23442"/>
                  </a:lnTo>
                  <a:lnTo>
                    <a:pt x="2932571" y="28792"/>
                  </a:lnTo>
                  <a:lnTo>
                    <a:pt x="2996903" y="34658"/>
                  </a:lnTo>
                  <a:lnTo>
                    <a:pt x="3060350" y="41032"/>
                  </a:lnTo>
                  <a:lnTo>
                    <a:pt x="3122881" y="47904"/>
                  </a:lnTo>
                  <a:lnTo>
                    <a:pt x="3184463" y="55266"/>
                  </a:lnTo>
                  <a:lnTo>
                    <a:pt x="3245062" y="63109"/>
                  </a:lnTo>
                  <a:lnTo>
                    <a:pt x="3304646" y="71423"/>
                  </a:lnTo>
                  <a:lnTo>
                    <a:pt x="3363182" y="80200"/>
                  </a:lnTo>
                  <a:lnTo>
                    <a:pt x="3420637" y="89431"/>
                  </a:lnTo>
                  <a:lnTo>
                    <a:pt x="3476977" y="99107"/>
                  </a:lnTo>
                  <a:lnTo>
                    <a:pt x="3532171" y="109218"/>
                  </a:lnTo>
                  <a:lnTo>
                    <a:pt x="3586185" y="119757"/>
                  </a:lnTo>
                  <a:lnTo>
                    <a:pt x="3638986" y="130714"/>
                  </a:lnTo>
                  <a:lnTo>
                    <a:pt x="3690541" y="142081"/>
                  </a:lnTo>
                  <a:lnTo>
                    <a:pt x="3740817" y="153847"/>
                  </a:lnTo>
                  <a:lnTo>
                    <a:pt x="3789782" y="166005"/>
                  </a:lnTo>
                  <a:lnTo>
                    <a:pt x="3837403" y="178546"/>
                  </a:lnTo>
                  <a:lnTo>
                    <a:pt x="3883646" y="191460"/>
                  </a:lnTo>
                  <a:lnTo>
                    <a:pt x="3928479" y="204738"/>
                  </a:lnTo>
                  <a:lnTo>
                    <a:pt x="3971869" y="218372"/>
                  </a:lnTo>
                  <a:lnTo>
                    <a:pt x="4013782" y="232353"/>
                  </a:lnTo>
                  <a:lnTo>
                    <a:pt x="4054187" y="246672"/>
                  </a:lnTo>
                  <a:lnTo>
                    <a:pt x="4093049" y="261320"/>
                  </a:lnTo>
                  <a:lnTo>
                    <a:pt x="4130337" y="276288"/>
                  </a:lnTo>
                  <a:lnTo>
                    <a:pt x="4166017" y="291567"/>
                  </a:lnTo>
                  <a:lnTo>
                    <a:pt x="4232422" y="323022"/>
                  </a:lnTo>
                  <a:lnTo>
                    <a:pt x="4292000" y="355614"/>
                  </a:lnTo>
                  <a:lnTo>
                    <a:pt x="4344490" y="389272"/>
                  </a:lnTo>
                  <a:lnTo>
                    <a:pt x="4389626" y="423924"/>
                  </a:lnTo>
                  <a:lnTo>
                    <a:pt x="4427146" y="459499"/>
                  </a:lnTo>
                  <a:lnTo>
                    <a:pt x="4456787" y="495925"/>
                  </a:lnTo>
                  <a:lnTo>
                    <a:pt x="4478285" y="533132"/>
                  </a:lnTo>
                  <a:lnTo>
                    <a:pt x="4491377" y="571047"/>
                  </a:lnTo>
                  <a:lnTo>
                    <a:pt x="4495800" y="609600"/>
                  </a:lnTo>
                  <a:lnTo>
                    <a:pt x="4494688" y="628951"/>
                  </a:lnTo>
                  <a:lnTo>
                    <a:pt x="4485898" y="667194"/>
                  </a:lnTo>
                  <a:lnTo>
                    <a:pt x="4468570" y="704764"/>
                  </a:lnTo>
                  <a:lnTo>
                    <a:pt x="4442968" y="741589"/>
                  </a:lnTo>
                  <a:lnTo>
                    <a:pt x="4409355" y="777599"/>
                  </a:lnTo>
                  <a:lnTo>
                    <a:pt x="4367993" y="812721"/>
                  </a:lnTo>
                  <a:lnTo>
                    <a:pt x="4319148" y="846885"/>
                  </a:lnTo>
                  <a:lnTo>
                    <a:pt x="4263081" y="880019"/>
                  </a:lnTo>
                  <a:lnTo>
                    <a:pt x="4200056" y="912052"/>
                  </a:lnTo>
                  <a:lnTo>
                    <a:pt x="4130337" y="942911"/>
                  </a:lnTo>
                  <a:lnTo>
                    <a:pt x="4093049" y="957879"/>
                  </a:lnTo>
                  <a:lnTo>
                    <a:pt x="4054187" y="972527"/>
                  </a:lnTo>
                  <a:lnTo>
                    <a:pt x="4013782" y="986846"/>
                  </a:lnTo>
                  <a:lnTo>
                    <a:pt x="3971869" y="1000827"/>
                  </a:lnTo>
                  <a:lnTo>
                    <a:pt x="3928479" y="1014461"/>
                  </a:lnTo>
                  <a:lnTo>
                    <a:pt x="3883646" y="1027739"/>
                  </a:lnTo>
                  <a:lnTo>
                    <a:pt x="3837403" y="1040653"/>
                  </a:lnTo>
                  <a:lnTo>
                    <a:pt x="3789782" y="1053194"/>
                  </a:lnTo>
                  <a:lnTo>
                    <a:pt x="3740817" y="1065352"/>
                  </a:lnTo>
                  <a:lnTo>
                    <a:pt x="3690541" y="1077118"/>
                  </a:lnTo>
                  <a:lnTo>
                    <a:pt x="3638986" y="1088485"/>
                  </a:lnTo>
                  <a:lnTo>
                    <a:pt x="3586185" y="1099442"/>
                  </a:lnTo>
                  <a:lnTo>
                    <a:pt x="3532171" y="1109981"/>
                  </a:lnTo>
                  <a:lnTo>
                    <a:pt x="3476977" y="1120092"/>
                  </a:lnTo>
                  <a:lnTo>
                    <a:pt x="3420637" y="1129768"/>
                  </a:lnTo>
                  <a:lnTo>
                    <a:pt x="3363182" y="1138999"/>
                  </a:lnTo>
                  <a:lnTo>
                    <a:pt x="3304646" y="1147776"/>
                  </a:lnTo>
                  <a:lnTo>
                    <a:pt x="3245062" y="1156090"/>
                  </a:lnTo>
                  <a:lnTo>
                    <a:pt x="3184463" y="1163933"/>
                  </a:lnTo>
                  <a:lnTo>
                    <a:pt x="3122881" y="1171295"/>
                  </a:lnTo>
                  <a:lnTo>
                    <a:pt x="3060350" y="1178167"/>
                  </a:lnTo>
                  <a:lnTo>
                    <a:pt x="2996903" y="1184541"/>
                  </a:lnTo>
                  <a:lnTo>
                    <a:pt x="2932571" y="1190407"/>
                  </a:lnTo>
                  <a:lnTo>
                    <a:pt x="2867389" y="1195757"/>
                  </a:lnTo>
                  <a:lnTo>
                    <a:pt x="2801389" y="1200582"/>
                  </a:lnTo>
                  <a:lnTo>
                    <a:pt x="2734605" y="1204873"/>
                  </a:lnTo>
                  <a:lnTo>
                    <a:pt x="2667068" y="1208620"/>
                  </a:lnTo>
                  <a:lnTo>
                    <a:pt x="2598812" y="1211815"/>
                  </a:lnTo>
                  <a:lnTo>
                    <a:pt x="2529870" y="1214450"/>
                  </a:lnTo>
                  <a:lnTo>
                    <a:pt x="2460275" y="1216514"/>
                  </a:lnTo>
                  <a:lnTo>
                    <a:pt x="2390060" y="1218000"/>
                  </a:lnTo>
                  <a:lnTo>
                    <a:pt x="2319257" y="1218898"/>
                  </a:lnTo>
                  <a:lnTo>
                    <a:pt x="2247900" y="1219200"/>
                  </a:lnTo>
                  <a:lnTo>
                    <a:pt x="2176542" y="1218898"/>
                  </a:lnTo>
                  <a:lnTo>
                    <a:pt x="2105739" y="1218000"/>
                  </a:lnTo>
                  <a:lnTo>
                    <a:pt x="2035524" y="1216514"/>
                  </a:lnTo>
                  <a:lnTo>
                    <a:pt x="1965929" y="1214450"/>
                  </a:lnTo>
                  <a:lnTo>
                    <a:pt x="1896987" y="1211815"/>
                  </a:lnTo>
                  <a:lnTo>
                    <a:pt x="1828731" y="1208620"/>
                  </a:lnTo>
                  <a:lnTo>
                    <a:pt x="1761194" y="1204873"/>
                  </a:lnTo>
                  <a:lnTo>
                    <a:pt x="1694410" y="1200582"/>
                  </a:lnTo>
                  <a:lnTo>
                    <a:pt x="1628410" y="1195757"/>
                  </a:lnTo>
                  <a:lnTo>
                    <a:pt x="1563228" y="1190407"/>
                  </a:lnTo>
                  <a:lnTo>
                    <a:pt x="1498896" y="1184541"/>
                  </a:lnTo>
                  <a:lnTo>
                    <a:pt x="1435449" y="1178167"/>
                  </a:lnTo>
                  <a:lnTo>
                    <a:pt x="1372918" y="1171295"/>
                  </a:lnTo>
                  <a:lnTo>
                    <a:pt x="1311336" y="1163933"/>
                  </a:lnTo>
                  <a:lnTo>
                    <a:pt x="1250737" y="1156090"/>
                  </a:lnTo>
                  <a:lnTo>
                    <a:pt x="1191153" y="1147776"/>
                  </a:lnTo>
                  <a:lnTo>
                    <a:pt x="1132617" y="1138999"/>
                  </a:lnTo>
                  <a:lnTo>
                    <a:pt x="1075162" y="1129768"/>
                  </a:lnTo>
                  <a:lnTo>
                    <a:pt x="1018822" y="1120092"/>
                  </a:lnTo>
                  <a:lnTo>
                    <a:pt x="963628" y="1109981"/>
                  </a:lnTo>
                  <a:lnTo>
                    <a:pt x="909614" y="1099442"/>
                  </a:lnTo>
                  <a:lnTo>
                    <a:pt x="856813" y="1088485"/>
                  </a:lnTo>
                  <a:lnTo>
                    <a:pt x="805258" y="1077118"/>
                  </a:lnTo>
                  <a:lnTo>
                    <a:pt x="754982" y="1065352"/>
                  </a:lnTo>
                  <a:lnTo>
                    <a:pt x="706017" y="1053194"/>
                  </a:lnTo>
                  <a:lnTo>
                    <a:pt x="658396" y="1040653"/>
                  </a:lnTo>
                  <a:lnTo>
                    <a:pt x="612153" y="1027739"/>
                  </a:lnTo>
                  <a:lnTo>
                    <a:pt x="567320" y="1014461"/>
                  </a:lnTo>
                  <a:lnTo>
                    <a:pt x="523930" y="1000827"/>
                  </a:lnTo>
                  <a:lnTo>
                    <a:pt x="482017" y="986846"/>
                  </a:lnTo>
                  <a:lnTo>
                    <a:pt x="441612" y="972527"/>
                  </a:lnTo>
                  <a:lnTo>
                    <a:pt x="402750" y="957879"/>
                  </a:lnTo>
                  <a:lnTo>
                    <a:pt x="365462" y="942911"/>
                  </a:lnTo>
                  <a:lnTo>
                    <a:pt x="329782" y="927632"/>
                  </a:lnTo>
                  <a:lnTo>
                    <a:pt x="263377" y="896177"/>
                  </a:lnTo>
                  <a:lnTo>
                    <a:pt x="203799" y="863585"/>
                  </a:lnTo>
                  <a:lnTo>
                    <a:pt x="151309" y="829927"/>
                  </a:lnTo>
                  <a:lnTo>
                    <a:pt x="106173" y="795275"/>
                  </a:lnTo>
                  <a:lnTo>
                    <a:pt x="68653" y="759700"/>
                  </a:lnTo>
                  <a:lnTo>
                    <a:pt x="39012" y="723274"/>
                  </a:lnTo>
                  <a:lnTo>
                    <a:pt x="17514" y="686067"/>
                  </a:lnTo>
                  <a:lnTo>
                    <a:pt x="4422" y="648152"/>
                  </a:lnTo>
                  <a:lnTo>
                    <a:pt x="0" y="609600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4">
            <a:extLst>
              <a:ext uri="{FF2B5EF4-FFF2-40B4-BE49-F238E27FC236}">
                <a16:creationId xmlns:a16="http://schemas.microsoft.com/office/drawing/2014/main" id="{68F5A6B5-2ACE-4266-B105-AB999A389A2E}"/>
              </a:ext>
            </a:extLst>
          </p:cNvPr>
          <p:cNvSpPr txBox="1"/>
          <p:nvPr/>
        </p:nvSpPr>
        <p:spPr>
          <a:xfrm>
            <a:off x="3533267" y="5895230"/>
            <a:ext cx="20758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SCENARIO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COMPLETE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808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64223"/>
            <a:ext cx="1828799" cy="374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2999801"/>
            <a:ext cx="68910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99CC33"/>
                </a:solidFill>
              </a:rPr>
              <a:t>Reset</a:t>
            </a:r>
            <a:r>
              <a:rPr sz="2800" dirty="0">
                <a:solidFill>
                  <a:srgbClr val="99CC33"/>
                </a:solidFill>
              </a:rPr>
              <a:t> </a:t>
            </a:r>
            <a:r>
              <a:rPr sz="2800" spc="-5" dirty="0">
                <a:solidFill>
                  <a:srgbClr val="99CC33"/>
                </a:solidFill>
              </a:rPr>
              <a:t>a Citizen </a:t>
            </a:r>
            <a:r>
              <a:rPr sz="2800" dirty="0">
                <a:solidFill>
                  <a:srgbClr val="99CC33"/>
                </a:solidFill>
              </a:rPr>
              <a:t>Account</a:t>
            </a:r>
            <a:r>
              <a:rPr sz="2800" spc="-130" dirty="0">
                <a:solidFill>
                  <a:srgbClr val="99CC33"/>
                </a:solidFill>
              </a:rPr>
              <a:t> </a:t>
            </a:r>
            <a:r>
              <a:rPr sz="2800" spc="-5" dirty="0">
                <a:solidFill>
                  <a:srgbClr val="99CC33"/>
                </a:solidFill>
              </a:rPr>
              <a:t>Password</a:t>
            </a:r>
            <a:endParaRPr sz="28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26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459740" y="3848591"/>
            <a:ext cx="7346950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2060"/>
                </a:solidFill>
                <a:latin typeface="Arial"/>
                <a:cs typeface="Arial"/>
              </a:rPr>
              <a:t>Scenario:</a:t>
            </a:r>
            <a:endParaRPr sz="1800" dirty="0">
              <a:latin typeface="Arial"/>
              <a:cs typeface="Arial"/>
            </a:endParaRPr>
          </a:p>
          <a:p>
            <a:pPr marL="12700" marR="240029">
              <a:lnSpc>
                <a:spcPct val="100000"/>
              </a:lnSpc>
            </a:pPr>
            <a:r>
              <a:rPr sz="1400" spc="-5" dirty="0">
                <a:solidFill>
                  <a:srgbClr val="002060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002060"/>
                </a:solidFill>
                <a:latin typeface="Arial"/>
                <a:cs typeface="Arial"/>
              </a:rPr>
              <a:t>citizen account user has </a:t>
            </a:r>
            <a:r>
              <a:rPr sz="1400" spc="-5" dirty="0">
                <a:solidFill>
                  <a:srgbClr val="002060"/>
                </a:solidFill>
                <a:latin typeface="Arial"/>
                <a:cs typeface="Arial"/>
              </a:rPr>
              <a:t>attempted </a:t>
            </a:r>
            <a:r>
              <a:rPr sz="1400" dirty="0">
                <a:solidFill>
                  <a:srgbClr val="002060"/>
                </a:solidFill>
                <a:latin typeface="Arial"/>
                <a:cs typeface="Arial"/>
              </a:rPr>
              <a:t>to login </a:t>
            </a:r>
            <a:r>
              <a:rPr sz="1400" spc="-5" dirty="0">
                <a:solidFill>
                  <a:srgbClr val="002060"/>
                </a:solidFill>
                <a:latin typeface="Arial"/>
                <a:cs typeface="Arial"/>
              </a:rPr>
              <a:t>five </a:t>
            </a:r>
            <a:r>
              <a:rPr sz="1400" dirty="0">
                <a:solidFill>
                  <a:srgbClr val="002060"/>
                </a:solidFill>
                <a:latin typeface="Arial"/>
                <a:cs typeface="Arial"/>
              </a:rPr>
              <a:t>or </a:t>
            </a:r>
            <a:r>
              <a:rPr sz="1400" spc="-5" dirty="0">
                <a:solidFill>
                  <a:srgbClr val="002060"/>
                </a:solidFill>
                <a:latin typeface="Arial"/>
                <a:cs typeface="Arial"/>
              </a:rPr>
              <a:t>more times </a:t>
            </a:r>
            <a:r>
              <a:rPr sz="1400" spc="-10" dirty="0">
                <a:solidFill>
                  <a:srgbClr val="002060"/>
                </a:solidFill>
                <a:latin typeface="Arial"/>
                <a:cs typeface="Arial"/>
              </a:rPr>
              <a:t>incorrectly, </a:t>
            </a:r>
            <a:r>
              <a:rPr sz="1400" dirty="0">
                <a:solidFill>
                  <a:srgbClr val="002060"/>
                </a:solidFill>
                <a:latin typeface="Arial"/>
                <a:cs typeface="Arial"/>
              </a:rPr>
              <a:t>or they</a:t>
            </a:r>
            <a:r>
              <a:rPr sz="1400" spc="-23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Arial"/>
                <a:cs typeface="Arial"/>
              </a:rPr>
              <a:t>have  </a:t>
            </a:r>
            <a:r>
              <a:rPr sz="1400" dirty="0">
                <a:solidFill>
                  <a:srgbClr val="002060"/>
                </a:solidFill>
                <a:latin typeface="Arial"/>
                <a:cs typeface="Arial"/>
              </a:rPr>
              <a:t>forgotten their</a:t>
            </a:r>
            <a:r>
              <a:rPr sz="1400" spc="-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060"/>
                </a:solidFill>
                <a:latin typeface="Arial"/>
                <a:cs typeface="Arial"/>
              </a:rPr>
              <a:t>password.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b="1" spc="-5" dirty="0">
                <a:solidFill>
                  <a:srgbClr val="002060"/>
                </a:solidFill>
                <a:latin typeface="Arial"/>
                <a:cs typeface="Arial"/>
              </a:rPr>
              <a:t>Note:</a:t>
            </a:r>
            <a:r>
              <a:rPr sz="1400" b="1" spc="-2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2060"/>
                </a:solidFill>
                <a:latin typeface="Arial"/>
                <a:cs typeface="Arial"/>
              </a:rPr>
              <a:t>Locked</a:t>
            </a:r>
            <a:r>
              <a:rPr sz="1400" b="1" spc="-2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060"/>
                </a:solidFill>
                <a:latin typeface="Arial"/>
                <a:cs typeface="Arial"/>
              </a:rPr>
              <a:t>citizen</a:t>
            </a:r>
            <a:r>
              <a:rPr sz="1400" b="1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2060"/>
                </a:solidFill>
                <a:latin typeface="Arial"/>
                <a:cs typeface="Arial"/>
              </a:rPr>
              <a:t>accounts</a:t>
            </a:r>
            <a:r>
              <a:rPr sz="14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002060"/>
                </a:solidFill>
                <a:latin typeface="Arial"/>
                <a:cs typeface="Arial"/>
              </a:rPr>
              <a:t>will</a:t>
            </a:r>
            <a:r>
              <a:rPr sz="1400" b="1" spc="-3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2060"/>
                </a:solidFill>
                <a:latin typeface="Arial"/>
                <a:cs typeface="Arial"/>
              </a:rPr>
              <a:t>unlock</a:t>
            </a:r>
            <a:r>
              <a:rPr sz="1400" b="1" spc="-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060"/>
                </a:solidFill>
                <a:latin typeface="Arial"/>
                <a:cs typeface="Arial"/>
              </a:rPr>
              <a:t>after</a:t>
            </a:r>
            <a:r>
              <a:rPr sz="1400" b="1" spc="-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2060"/>
                </a:solidFill>
                <a:latin typeface="Arial"/>
                <a:cs typeface="Arial"/>
              </a:rPr>
              <a:t>30</a:t>
            </a:r>
            <a:r>
              <a:rPr sz="1400" b="1" spc="-2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060"/>
                </a:solidFill>
                <a:latin typeface="Arial"/>
                <a:cs typeface="Arial"/>
              </a:rPr>
              <a:t>minutes;</a:t>
            </a:r>
            <a:r>
              <a:rPr sz="14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060"/>
                </a:solidFill>
                <a:latin typeface="Arial"/>
                <a:cs typeface="Arial"/>
              </a:rPr>
              <a:t>users</a:t>
            </a:r>
            <a:r>
              <a:rPr sz="1400" b="1" spc="-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060"/>
                </a:solidFill>
                <a:latin typeface="Arial"/>
                <a:cs typeface="Arial"/>
              </a:rPr>
              <a:t>may</a:t>
            </a:r>
            <a:r>
              <a:rPr sz="1400" b="1" spc="-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060"/>
                </a:solidFill>
                <a:latin typeface="Arial"/>
                <a:cs typeface="Arial"/>
              </a:rPr>
              <a:t>want</a:t>
            </a:r>
            <a:r>
              <a:rPr sz="1400" b="1" spc="-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060"/>
                </a:solidFill>
                <a:latin typeface="Arial"/>
                <a:cs typeface="Arial"/>
              </a:rPr>
              <a:t>to</a:t>
            </a:r>
            <a:r>
              <a:rPr sz="1400" b="1" spc="-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060"/>
                </a:solidFill>
                <a:latin typeface="Arial"/>
                <a:cs typeface="Arial"/>
              </a:rPr>
              <a:t>wait</a:t>
            </a:r>
            <a:r>
              <a:rPr sz="1400" b="1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2060"/>
                </a:solidFill>
                <a:latin typeface="Arial"/>
                <a:cs typeface="Arial"/>
              </a:rPr>
              <a:t>and  </a:t>
            </a:r>
            <a:r>
              <a:rPr sz="1400" b="1" dirty="0">
                <a:solidFill>
                  <a:srgbClr val="002060"/>
                </a:solidFill>
                <a:latin typeface="Arial"/>
                <a:cs typeface="Arial"/>
              </a:rPr>
              <a:t>try to login </a:t>
            </a:r>
            <a:r>
              <a:rPr sz="1400" b="1" spc="-5" dirty="0">
                <a:solidFill>
                  <a:srgbClr val="002060"/>
                </a:solidFill>
                <a:latin typeface="Arial"/>
                <a:cs typeface="Arial"/>
              </a:rPr>
              <a:t>again instead of </a:t>
            </a:r>
            <a:r>
              <a:rPr sz="1400" b="1" dirty="0">
                <a:solidFill>
                  <a:srgbClr val="002060"/>
                </a:solidFill>
                <a:latin typeface="Arial"/>
                <a:cs typeface="Arial"/>
              </a:rPr>
              <a:t>attempting a password</a:t>
            </a:r>
            <a:r>
              <a:rPr sz="1400" b="1" spc="-2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060"/>
                </a:solidFill>
                <a:latin typeface="Arial"/>
                <a:cs typeface="Arial"/>
              </a:rPr>
              <a:t>reset.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21652" y="924482"/>
            <a:ext cx="8218805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64465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latin typeface="Arial"/>
                <a:cs typeface="Arial"/>
              </a:rPr>
              <a:t>Note: Locked accounts will unlock after 30 minutes, so </a:t>
            </a:r>
            <a:r>
              <a:rPr sz="1600" b="1" i="1" spc="-10" dirty="0">
                <a:latin typeface="Arial"/>
                <a:cs typeface="Arial"/>
              </a:rPr>
              <a:t>the following </a:t>
            </a:r>
            <a:r>
              <a:rPr sz="1600" b="1" i="1" spc="-5" dirty="0">
                <a:latin typeface="Arial"/>
                <a:cs typeface="Arial"/>
              </a:rPr>
              <a:t>steps may </a:t>
            </a:r>
            <a:r>
              <a:rPr sz="1600" b="1" i="1" spc="-10" dirty="0">
                <a:latin typeface="Arial"/>
                <a:cs typeface="Arial"/>
              </a:rPr>
              <a:t>not  </a:t>
            </a:r>
            <a:r>
              <a:rPr sz="1600" b="1" i="1" spc="-5" dirty="0">
                <a:latin typeface="Arial"/>
                <a:cs typeface="Arial"/>
              </a:rPr>
              <a:t>be needed. Users may </a:t>
            </a:r>
            <a:r>
              <a:rPr sz="1600" b="1" i="1" spc="-10" dirty="0">
                <a:latin typeface="Arial"/>
                <a:cs typeface="Arial"/>
              </a:rPr>
              <a:t>want </a:t>
            </a:r>
            <a:r>
              <a:rPr sz="1600" b="1" i="1" spc="-5" dirty="0">
                <a:latin typeface="Arial"/>
                <a:cs typeface="Arial"/>
              </a:rPr>
              <a:t>to wait and try to login again before attempting a  password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reset.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Navigate to the CWIS Child Welfare portal (also referred to as the </a:t>
            </a:r>
            <a:r>
              <a:rPr sz="1600" dirty="0">
                <a:latin typeface="Arial"/>
                <a:cs typeface="Arial"/>
              </a:rPr>
              <a:t>self-service </a:t>
            </a:r>
            <a:r>
              <a:rPr sz="1600" spc="-5" dirty="0">
                <a:latin typeface="Arial"/>
                <a:cs typeface="Arial"/>
              </a:rPr>
              <a:t>portal) or  </a:t>
            </a:r>
            <a:r>
              <a:rPr lang="en-US" sz="1600" spc="-5" dirty="0">
                <a:latin typeface="Arial"/>
                <a:cs typeface="Arial"/>
              </a:rPr>
              <a:t>enter </a:t>
            </a:r>
            <a:r>
              <a:rPr sz="1600" spc="-5" dirty="0">
                <a:latin typeface="Arial"/>
                <a:cs typeface="Arial"/>
              </a:rPr>
              <a:t>the following URL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10" dirty="0">
                <a:latin typeface="Arial"/>
                <a:cs typeface="Arial"/>
              </a:rPr>
              <a:t>your</a:t>
            </a:r>
            <a:r>
              <a:rPr sz="1600" spc="-5" dirty="0">
                <a:latin typeface="Arial"/>
                <a:cs typeface="Arial"/>
              </a:rPr>
              <a:t> browser:</a:t>
            </a:r>
            <a:endParaRPr sz="1600" dirty="0">
              <a:latin typeface="Arial"/>
              <a:cs typeface="Arial"/>
            </a:endParaRPr>
          </a:p>
          <a:p>
            <a:pPr marL="2680970">
              <a:lnSpc>
                <a:spcPct val="100000"/>
              </a:lnSpc>
            </a:pP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https://www.compass.state.pa.us/cwis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600" dirty="0">
                <a:latin typeface="Arial"/>
                <a:cs typeface="Arial"/>
              </a:rPr>
              <a:t>Click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lang="en-US" sz="1600" b="1" spc="-25" dirty="0">
                <a:latin typeface="Arial"/>
                <a:cs typeface="Arial"/>
              </a:rPr>
              <a:t>INDIVIDUAL </a:t>
            </a:r>
            <a:r>
              <a:rPr sz="1600" b="1" spc="-10" dirty="0">
                <a:latin typeface="Arial"/>
                <a:cs typeface="Arial"/>
              </a:rPr>
              <a:t>LOGIN</a:t>
            </a:r>
            <a:r>
              <a:rPr sz="1600" spc="-10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6061" y="330200"/>
            <a:ext cx="69570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Reset a Citizen Account Password: Step</a:t>
            </a:r>
            <a:r>
              <a:rPr spc="-40" dirty="0"/>
              <a:t> </a:t>
            </a:r>
            <a:r>
              <a:rPr spc="-5" dirty="0"/>
              <a:t>1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27</a:t>
            </a:fld>
            <a:endParaRPr spc="-5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B4EC23-B033-4959-BAF5-65D004131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923" y="3052235"/>
            <a:ext cx="5210262" cy="32841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B86BDEF9-37D0-4510-B033-1CB39F1360E4}"/>
              </a:ext>
            </a:extLst>
          </p:cNvPr>
          <p:cNvSpPr/>
          <p:nvPr/>
        </p:nvSpPr>
        <p:spPr>
          <a:xfrm>
            <a:off x="2209800" y="5181600"/>
            <a:ext cx="1143000" cy="304800"/>
          </a:xfrm>
          <a:custGeom>
            <a:avLst/>
            <a:gdLst/>
            <a:ahLst/>
            <a:cxnLst/>
            <a:rect l="l" t="t" r="r" b="b"/>
            <a:pathLst>
              <a:path w="1410335" h="402589">
                <a:moveTo>
                  <a:pt x="0" y="201231"/>
                </a:moveTo>
                <a:lnTo>
                  <a:pt x="14322" y="160676"/>
                </a:lnTo>
                <a:lnTo>
                  <a:pt x="55399" y="122902"/>
                </a:lnTo>
                <a:lnTo>
                  <a:pt x="120396" y="88720"/>
                </a:lnTo>
                <a:lnTo>
                  <a:pt x="160978" y="73229"/>
                </a:lnTo>
                <a:lnTo>
                  <a:pt x="206478" y="58939"/>
                </a:lnTo>
                <a:lnTo>
                  <a:pt x="256540" y="45951"/>
                </a:lnTo>
                <a:lnTo>
                  <a:pt x="310810" y="34367"/>
                </a:lnTo>
                <a:lnTo>
                  <a:pt x="368935" y="24287"/>
                </a:lnTo>
                <a:lnTo>
                  <a:pt x="430559" y="15813"/>
                </a:lnTo>
                <a:lnTo>
                  <a:pt x="495328" y="9046"/>
                </a:lnTo>
                <a:lnTo>
                  <a:pt x="562888" y="4088"/>
                </a:lnTo>
                <a:lnTo>
                  <a:pt x="632885" y="1038"/>
                </a:lnTo>
                <a:lnTo>
                  <a:pt x="704964" y="0"/>
                </a:lnTo>
                <a:lnTo>
                  <a:pt x="777043" y="1038"/>
                </a:lnTo>
                <a:lnTo>
                  <a:pt x="847040" y="4088"/>
                </a:lnTo>
                <a:lnTo>
                  <a:pt x="914600" y="9046"/>
                </a:lnTo>
                <a:lnTo>
                  <a:pt x="979369" y="15813"/>
                </a:lnTo>
                <a:lnTo>
                  <a:pt x="1040993" y="24287"/>
                </a:lnTo>
                <a:lnTo>
                  <a:pt x="1099117" y="34367"/>
                </a:lnTo>
                <a:lnTo>
                  <a:pt x="1153388" y="45951"/>
                </a:lnTo>
                <a:lnTo>
                  <a:pt x="1203450" y="58939"/>
                </a:lnTo>
                <a:lnTo>
                  <a:pt x="1248949" y="73229"/>
                </a:lnTo>
                <a:lnTo>
                  <a:pt x="1289532" y="88720"/>
                </a:lnTo>
                <a:lnTo>
                  <a:pt x="1324843" y="105312"/>
                </a:lnTo>
                <a:lnTo>
                  <a:pt x="1378235" y="141391"/>
                </a:lnTo>
                <a:lnTo>
                  <a:pt x="1406288" y="180656"/>
                </a:lnTo>
                <a:lnTo>
                  <a:pt x="1409928" y="201231"/>
                </a:lnTo>
                <a:lnTo>
                  <a:pt x="1406288" y="221806"/>
                </a:lnTo>
                <a:lnTo>
                  <a:pt x="1378235" y="261071"/>
                </a:lnTo>
                <a:lnTo>
                  <a:pt x="1324843" y="297150"/>
                </a:lnTo>
                <a:lnTo>
                  <a:pt x="1289532" y="313742"/>
                </a:lnTo>
                <a:lnTo>
                  <a:pt x="1248949" y="329233"/>
                </a:lnTo>
                <a:lnTo>
                  <a:pt x="1203450" y="343523"/>
                </a:lnTo>
                <a:lnTo>
                  <a:pt x="1153388" y="356511"/>
                </a:lnTo>
                <a:lnTo>
                  <a:pt x="1099117" y="368095"/>
                </a:lnTo>
                <a:lnTo>
                  <a:pt x="1040993" y="378175"/>
                </a:lnTo>
                <a:lnTo>
                  <a:pt x="979369" y="386649"/>
                </a:lnTo>
                <a:lnTo>
                  <a:pt x="914600" y="393416"/>
                </a:lnTo>
                <a:lnTo>
                  <a:pt x="847040" y="398374"/>
                </a:lnTo>
                <a:lnTo>
                  <a:pt x="777043" y="401424"/>
                </a:lnTo>
                <a:lnTo>
                  <a:pt x="704964" y="402463"/>
                </a:lnTo>
                <a:lnTo>
                  <a:pt x="632885" y="401424"/>
                </a:lnTo>
                <a:lnTo>
                  <a:pt x="562888" y="398374"/>
                </a:lnTo>
                <a:lnTo>
                  <a:pt x="495328" y="393416"/>
                </a:lnTo>
                <a:lnTo>
                  <a:pt x="430559" y="386649"/>
                </a:lnTo>
                <a:lnTo>
                  <a:pt x="368935" y="378175"/>
                </a:lnTo>
                <a:lnTo>
                  <a:pt x="310810" y="368095"/>
                </a:lnTo>
                <a:lnTo>
                  <a:pt x="256540" y="356511"/>
                </a:lnTo>
                <a:lnTo>
                  <a:pt x="206478" y="343523"/>
                </a:lnTo>
                <a:lnTo>
                  <a:pt x="160978" y="329233"/>
                </a:lnTo>
                <a:lnTo>
                  <a:pt x="120396" y="313742"/>
                </a:lnTo>
                <a:lnTo>
                  <a:pt x="85084" y="297150"/>
                </a:lnTo>
                <a:lnTo>
                  <a:pt x="31693" y="261071"/>
                </a:lnTo>
                <a:lnTo>
                  <a:pt x="3639" y="221806"/>
                </a:lnTo>
                <a:lnTo>
                  <a:pt x="0" y="201231"/>
                </a:lnTo>
                <a:close/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4277" y="2514600"/>
            <a:ext cx="7086701" cy="35724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991565" y="2501900"/>
            <a:ext cx="7112634" cy="3597910"/>
          </a:xfrm>
          <a:custGeom>
            <a:avLst/>
            <a:gdLst/>
            <a:ahLst/>
            <a:cxnLst/>
            <a:rect l="l" t="t" r="r" b="b"/>
            <a:pathLst>
              <a:path w="7112634" h="3597910">
                <a:moveTo>
                  <a:pt x="0" y="0"/>
                </a:moveTo>
                <a:lnTo>
                  <a:pt x="7112114" y="0"/>
                </a:lnTo>
                <a:lnTo>
                  <a:pt x="7112114" y="3597897"/>
                </a:lnTo>
                <a:lnTo>
                  <a:pt x="0" y="359789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21652" y="924482"/>
            <a:ext cx="75533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In order to proceed to the next screen, </a:t>
            </a:r>
            <a:r>
              <a:rPr sz="1600" spc="-10" dirty="0">
                <a:latin typeface="Arial"/>
                <a:cs typeface="Arial"/>
              </a:rPr>
              <a:t>you </a:t>
            </a:r>
            <a:r>
              <a:rPr sz="1600" spc="-5" dirty="0">
                <a:latin typeface="Arial"/>
                <a:cs typeface="Arial"/>
              </a:rPr>
              <a:t>will need to </a:t>
            </a:r>
            <a:r>
              <a:rPr sz="1600" dirty="0">
                <a:latin typeface="Arial"/>
                <a:cs typeface="Arial"/>
              </a:rPr>
              <a:t>click </a:t>
            </a:r>
            <a:r>
              <a:rPr sz="1600" spc="-5" dirty="0">
                <a:latin typeface="Arial"/>
                <a:cs typeface="Arial"/>
              </a:rPr>
              <a:t>either </a:t>
            </a:r>
            <a:r>
              <a:rPr sz="1600" b="1" spc="-15" dirty="0">
                <a:latin typeface="Arial"/>
                <a:cs typeface="Arial"/>
              </a:rPr>
              <a:t>ACCESS </a:t>
            </a:r>
            <a:r>
              <a:rPr sz="1600" b="1" spc="-5" dirty="0">
                <a:latin typeface="Arial"/>
                <a:cs typeface="Arial"/>
              </a:rPr>
              <a:t>MY  </a:t>
            </a:r>
            <a:r>
              <a:rPr sz="1600" b="1" spc="-15" dirty="0">
                <a:latin typeface="Arial"/>
                <a:cs typeface="Arial"/>
              </a:rPr>
              <a:t>CLEARANCES </a:t>
            </a:r>
            <a:r>
              <a:rPr sz="1600" spc="-5" dirty="0">
                <a:latin typeface="Arial"/>
                <a:cs typeface="Arial"/>
              </a:rPr>
              <a:t>or </a:t>
            </a:r>
            <a:r>
              <a:rPr sz="1600" b="1" spc="-15" dirty="0">
                <a:latin typeface="Arial"/>
                <a:cs typeface="Arial"/>
              </a:rPr>
              <a:t>ACCESS </a:t>
            </a:r>
            <a:r>
              <a:rPr sz="1600" b="1" spc="-5" dirty="0">
                <a:latin typeface="Arial"/>
                <a:cs typeface="Arial"/>
              </a:rPr>
              <a:t>MY</a:t>
            </a:r>
            <a:r>
              <a:rPr sz="1600" b="1" spc="9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REFERRALS</a:t>
            </a:r>
            <a:r>
              <a:rPr sz="1600" spc="-10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14890" y="5148418"/>
            <a:ext cx="1410335" cy="402590"/>
          </a:xfrm>
          <a:custGeom>
            <a:avLst/>
            <a:gdLst/>
            <a:ahLst/>
            <a:cxnLst/>
            <a:rect l="l" t="t" r="r" b="b"/>
            <a:pathLst>
              <a:path w="1410335" h="402589">
                <a:moveTo>
                  <a:pt x="0" y="201231"/>
                </a:moveTo>
                <a:lnTo>
                  <a:pt x="14322" y="160676"/>
                </a:lnTo>
                <a:lnTo>
                  <a:pt x="55399" y="122902"/>
                </a:lnTo>
                <a:lnTo>
                  <a:pt x="120396" y="88720"/>
                </a:lnTo>
                <a:lnTo>
                  <a:pt x="160978" y="73229"/>
                </a:lnTo>
                <a:lnTo>
                  <a:pt x="206478" y="58939"/>
                </a:lnTo>
                <a:lnTo>
                  <a:pt x="256540" y="45951"/>
                </a:lnTo>
                <a:lnTo>
                  <a:pt x="310810" y="34367"/>
                </a:lnTo>
                <a:lnTo>
                  <a:pt x="368935" y="24287"/>
                </a:lnTo>
                <a:lnTo>
                  <a:pt x="430559" y="15813"/>
                </a:lnTo>
                <a:lnTo>
                  <a:pt x="495328" y="9046"/>
                </a:lnTo>
                <a:lnTo>
                  <a:pt x="562888" y="4088"/>
                </a:lnTo>
                <a:lnTo>
                  <a:pt x="632885" y="1038"/>
                </a:lnTo>
                <a:lnTo>
                  <a:pt x="704964" y="0"/>
                </a:lnTo>
                <a:lnTo>
                  <a:pt x="777043" y="1038"/>
                </a:lnTo>
                <a:lnTo>
                  <a:pt x="847040" y="4088"/>
                </a:lnTo>
                <a:lnTo>
                  <a:pt x="914600" y="9046"/>
                </a:lnTo>
                <a:lnTo>
                  <a:pt x="979369" y="15813"/>
                </a:lnTo>
                <a:lnTo>
                  <a:pt x="1040993" y="24287"/>
                </a:lnTo>
                <a:lnTo>
                  <a:pt x="1099117" y="34367"/>
                </a:lnTo>
                <a:lnTo>
                  <a:pt x="1153388" y="45951"/>
                </a:lnTo>
                <a:lnTo>
                  <a:pt x="1203450" y="58939"/>
                </a:lnTo>
                <a:lnTo>
                  <a:pt x="1248949" y="73229"/>
                </a:lnTo>
                <a:lnTo>
                  <a:pt x="1289532" y="88720"/>
                </a:lnTo>
                <a:lnTo>
                  <a:pt x="1324843" y="105312"/>
                </a:lnTo>
                <a:lnTo>
                  <a:pt x="1378235" y="141391"/>
                </a:lnTo>
                <a:lnTo>
                  <a:pt x="1406288" y="180656"/>
                </a:lnTo>
                <a:lnTo>
                  <a:pt x="1409928" y="201231"/>
                </a:lnTo>
                <a:lnTo>
                  <a:pt x="1406288" y="221806"/>
                </a:lnTo>
                <a:lnTo>
                  <a:pt x="1378235" y="261071"/>
                </a:lnTo>
                <a:lnTo>
                  <a:pt x="1324843" y="297150"/>
                </a:lnTo>
                <a:lnTo>
                  <a:pt x="1289532" y="313742"/>
                </a:lnTo>
                <a:lnTo>
                  <a:pt x="1248949" y="329233"/>
                </a:lnTo>
                <a:lnTo>
                  <a:pt x="1203450" y="343523"/>
                </a:lnTo>
                <a:lnTo>
                  <a:pt x="1153388" y="356511"/>
                </a:lnTo>
                <a:lnTo>
                  <a:pt x="1099117" y="368095"/>
                </a:lnTo>
                <a:lnTo>
                  <a:pt x="1040993" y="378175"/>
                </a:lnTo>
                <a:lnTo>
                  <a:pt x="979369" y="386649"/>
                </a:lnTo>
                <a:lnTo>
                  <a:pt x="914600" y="393416"/>
                </a:lnTo>
                <a:lnTo>
                  <a:pt x="847040" y="398374"/>
                </a:lnTo>
                <a:lnTo>
                  <a:pt x="777043" y="401424"/>
                </a:lnTo>
                <a:lnTo>
                  <a:pt x="704964" y="402463"/>
                </a:lnTo>
                <a:lnTo>
                  <a:pt x="632885" y="401424"/>
                </a:lnTo>
                <a:lnTo>
                  <a:pt x="562888" y="398374"/>
                </a:lnTo>
                <a:lnTo>
                  <a:pt x="495328" y="393416"/>
                </a:lnTo>
                <a:lnTo>
                  <a:pt x="430559" y="386649"/>
                </a:lnTo>
                <a:lnTo>
                  <a:pt x="368935" y="378175"/>
                </a:lnTo>
                <a:lnTo>
                  <a:pt x="310810" y="368095"/>
                </a:lnTo>
                <a:lnTo>
                  <a:pt x="256540" y="356511"/>
                </a:lnTo>
                <a:lnTo>
                  <a:pt x="206478" y="343523"/>
                </a:lnTo>
                <a:lnTo>
                  <a:pt x="160978" y="329233"/>
                </a:lnTo>
                <a:lnTo>
                  <a:pt x="120396" y="313742"/>
                </a:lnTo>
                <a:lnTo>
                  <a:pt x="85084" y="297150"/>
                </a:lnTo>
                <a:lnTo>
                  <a:pt x="31693" y="261071"/>
                </a:lnTo>
                <a:lnTo>
                  <a:pt x="3639" y="221806"/>
                </a:lnTo>
                <a:lnTo>
                  <a:pt x="0" y="201231"/>
                </a:lnTo>
                <a:close/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417171" y="5146885"/>
            <a:ext cx="1410335" cy="402590"/>
          </a:xfrm>
          <a:custGeom>
            <a:avLst/>
            <a:gdLst/>
            <a:ahLst/>
            <a:cxnLst/>
            <a:rect l="l" t="t" r="r" b="b"/>
            <a:pathLst>
              <a:path w="1410335" h="402589">
                <a:moveTo>
                  <a:pt x="0" y="201231"/>
                </a:moveTo>
                <a:lnTo>
                  <a:pt x="14322" y="160676"/>
                </a:lnTo>
                <a:lnTo>
                  <a:pt x="55399" y="122902"/>
                </a:lnTo>
                <a:lnTo>
                  <a:pt x="120396" y="88720"/>
                </a:lnTo>
                <a:lnTo>
                  <a:pt x="160978" y="73229"/>
                </a:lnTo>
                <a:lnTo>
                  <a:pt x="206478" y="58939"/>
                </a:lnTo>
                <a:lnTo>
                  <a:pt x="256540" y="45951"/>
                </a:lnTo>
                <a:lnTo>
                  <a:pt x="310810" y="34367"/>
                </a:lnTo>
                <a:lnTo>
                  <a:pt x="368935" y="24287"/>
                </a:lnTo>
                <a:lnTo>
                  <a:pt x="430559" y="15813"/>
                </a:lnTo>
                <a:lnTo>
                  <a:pt x="495328" y="9046"/>
                </a:lnTo>
                <a:lnTo>
                  <a:pt x="562888" y="4088"/>
                </a:lnTo>
                <a:lnTo>
                  <a:pt x="632885" y="1038"/>
                </a:lnTo>
                <a:lnTo>
                  <a:pt x="704964" y="0"/>
                </a:lnTo>
                <a:lnTo>
                  <a:pt x="777043" y="1038"/>
                </a:lnTo>
                <a:lnTo>
                  <a:pt x="847040" y="4088"/>
                </a:lnTo>
                <a:lnTo>
                  <a:pt x="914600" y="9046"/>
                </a:lnTo>
                <a:lnTo>
                  <a:pt x="979369" y="15813"/>
                </a:lnTo>
                <a:lnTo>
                  <a:pt x="1040993" y="24287"/>
                </a:lnTo>
                <a:lnTo>
                  <a:pt x="1099117" y="34367"/>
                </a:lnTo>
                <a:lnTo>
                  <a:pt x="1153388" y="45951"/>
                </a:lnTo>
                <a:lnTo>
                  <a:pt x="1203450" y="58939"/>
                </a:lnTo>
                <a:lnTo>
                  <a:pt x="1248949" y="73229"/>
                </a:lnTo>
                <a:lnTo>
                  <a:pt x="1289532" y="88720"/>
                </a:lnTo>
                <a:lnTo>
                  <a:pt x="1324843" y="105312"/>
                </a:lnTo>
                <a:lnTo>
                  <a:pt x="1378235" y="141391"/>
                </a:lnTo>
                <a:lnTo>
                  <a:pt x="1406288" y="180656"/>
                </a:lnTo>
                <a:lnTo>
                  <a:pt x="1409928" y="201231"/>
                </a:lnTo>
                <a:lnTo>
                  <a:pt x="1406288" y="221806"/>
                </a:lnTo>
                <a:lnTo>
                  <a:pt x="1378235" y="261071"/>
                </a:lnTo>
                <a:lnTo>
                  <a:pt x="1324843" y="297150"/>
                </a:lnTo>
                <a:lnTo>
                  <a:pt x="1289532" y="313742"/>
                </a:lnTo>
                <a:lnTo>
                  <a:pt x="1248949" y="329233"/>
                </a:lnTo>
                <a:lnTo>
                  <a:pt x="1203450" y="343523"/>
                </a:lnTo>
                <a:lnTo>
                  <a:pt x="1153388" y="356511"/>
                </a:lnTo>
                <a:lnTo>
                  <a:pt x="1099117" y="368095"/>
                </a:lnTo>
                <a:lnTo>
                  <a:pt x="1040993" y="378175"/>
                </a:lnTo>
                <a:lnTo>
                  <a:pt x="979369" y="386649"/>
                </a:lnTo>
                <a:lnTo>
                  <a:pt x="914600" y="393416"/>
                </a:lnTo>
                <a:lnTo>
                  <a:pt x="847040" y="398374"/>
                </a:lnTo>
                <a:lnTo>
                  <a:pt x="777043" y="401424"/>
                </a:lnTo>
                <a:lnTo>
                  <a:pt x="704964" y="402463"/>
                </a:lnTo>
                <a:lnTo>
                  <a:pt x="632885" y="401424"/>
                </a:lnTo>
                <a:lnTo>
                  <a:pt x="562888" y="398374"/>
                </a:lnTo>
                <a:lnTo>
                  <a:pt x="495328" y="393416"/>
                </a:lnTo>
                <a:lnTo>
                  <a:pt x="430559" y="386649"/>
                </a:lnTo>
                <a:lnTo>
                  <a:pt x="368935" y="378175"/>
                </a:lnTo>
                <a:lnTo>
                  <a:pt x="310810" y="368095"/>
                </a:lnTo>
                <a:lnTo>
                  <a:pt x="256540" y="356511"/>
                </a:lnTo>
                <a:lnTo>
                  <a:pt x="206478" y="343523"/>
                </a:lnTo>
                <a:lnTo>
                  <a:pt x="160978" y="329233"/>
                </a:lnTo>
                <a:lnTo>
                  <a:pt x="120396" y="313742"/>
                </a:lnTo>
                <a:lnTo>
                  <a:pt x="85084" y="297150"/>
                </a:lnTo>
                <a:lnTo>
                  <a:pt x="31693" y="261071"/>
                </a:lnTo>
                <a:lnTo>
                  <a:pt x="3639" y="221806"/>
                </a:lnTo>
                <a:lnTo>
                  <a:pt x="0" y="201231"/>
                </a:lnTo>
                <a:close/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6061" y="330200"/>
            <a:ext cx="69570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Reset a Citizen Account Password: Step</a:t>
            </a:r>
            <a:r>
              <a:rPr spc="-40" dirty="0"/>
              <a:t> </a:t>
            </a:r>
            <a:r>
              <a:rPr spc="-5" dirty="0"/>
              <a:t>2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28</a:t>
            </a:fld>
            <a:endParaRPr spc="-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5157" y="2134775"/>
            <a:ext cx="5690674" cy="40344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682457" y="2122081"/>
            <a:ext cx="5716270" cy="4060190"/>
          </a:xfrm>
          <a:custGeom>
            <a:avLst/>
            <a:gdLst/>
            <a:ahLst/>
            <a:cxnLst/>
            <a:rect l="l" t="t" r="r" b="b"/>
            <a:pathLst>
              <a:path w="5716270" h="4060190">
                <a:moveTo>
                  <a:pt x="0" y="0"/>
                </a:moveTo>
                <a:lnTo>
                  <a:pt x="5716079" y="0"/>
                </a:lnTo>
                <a:lnTo>
                  <a:pt x="5716079" y="4059885"/>
                </a:lnTo>
                <a:lnTo>
                  <a:pt x="0" y="405988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21652" y="924482"/>
            <a:ext cx="799338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latin typeface="Arial"/>
                <a:cs typeface="Arial"/>
              </a:rPr>
              <a:t>On </a:t>
            </a:r>
            <a:r>
              <a:rPr sz="1600" spc="-5" dirty="0">
                <a:latin typeface="Arial"/>
                <a:cs typeface="Arial"/>
              </a:rPr>
              <a:t>the </a:t>
            </a:r>
            <a:r>
              <a:rPr sz="1600" b="1" spc="-5" dirty="0">
                <a:latin typeface="Arial"/>
                <a:cs typeface="Arial"/>
              </a:rPr>
              <a:t>Learn More </a:t>
            </a:r>
            <a:r>
              <a:rPr sz="1600" spc="-5" dirty="0">
                <a:latin typeface="Arial"/>
                <a:cs typeface="Arial"/>
              </a:rPr>
              <a:t>screen, scroll to the bottom and </a:t>
            </a:r>
            <a:r>
              <a:rPr sz="1600" dirty="0">
                <a:latin typeface="Arial"/>
                <a:cs typeface="Arial"/>
              </a:rPr>
              <a:t>click</a:t>
            </a:r>
            <a:r>
              <a:rPr sz="1600" spc="1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CONTINUE</a:t>
            </a:r>
            <a:r>
              <a:rPr sz="1600" spc="-5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812800" marR="5080" lvl="1" indent="-342900">
              <a:lnSpc>
                <a:spcPct val="100000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1600" i="1" spc="-5" dirty="0">
                <a:latin typeface="Arial"/>
                <a:cs typeface="Arial"/>
              </a:rPr>
              <a:t>(Note: the </a:t>
            </a:r>
            <a:r>
              <a:rPr sz="1600" b="1" i="1" spc="-5" dirty="0">
                <a:latin typeface="Arial"/>
                <a:cs typeface="Arial"/>
              </a:rPr>
              <a:t>Learn </a:t>
            </a:r>
            <a:r>
              <a:rPr sz="1600" b="1" i="1" spc="-10" dirty="0">
                <a:latin typeface="Arial"/>
                <a:cs typeface="Arial"/>
              </a:rPr>
              <a:t>More </a:t>
            </a:r>
            <a:r>
              <a:rPr sz="1600" i="1" spc="-5" dirty="0">
                <a:latin typeface="Arial"/>
                <a:cs typeface="Arial"/>
              </a:rPr>
              <a:t>screen </a:t>
            </a:r>
            <a:r>
              <a:rPr sz="1600" i="1" dirty="0">
                <a:latin typeface="Arial"/>
                <a:cs typeface="Arial"/>
              </a:rPr>
              <a:t>will </a:t>
            </a:r>
            <a:r>
              <a:rPr sz="1600" i="1" spc="-5" dirty="0">
                <a:latin typeface="Arial"/>
                <a:cs typeface="Arial"/>
              </a:rPr>
              <a:t>appear </a:t>
            </a:r>
            <a:r>
              <a:rPr sz="1600" i="1" spc="-15" dirty="0">
                <a:latin typeface="Arial"/>
                <a:cs typeface="Arial"/>
              </a:rPr>
              <a:t>differently, </a:t>
            </a:r>
            <a:r>
              <a:rPr sz="1600" i="1" spc="-5" dirty="0">
                <a:latin typeface="Arial"/>
                <a:cs typeface="Arial"/>
              </a:rPr>
              <a:t>depending on whether you  </a:t>
            </a:r>
            <a:r>
              <a:rPr sz="1600" i="1" dirty="0">
                <a:latin typeface="Arial"/>
                <a:cs typeface="Arial"/>
              </a:rPr>
              <a:t>clicked </a:t>
            </a:r>
            <a:r>
              <a:rPr sz="1600" b="1" i="1" spc="-5" dirty="0">
                <a:latin typeface="Arial"/>
                <a:cs typeface="Arial"/>
              </a:rPr>
              <a:t>ACCESS </a:t>
            </a:r>
            <a:r>
              <a:rPr sz="1600" b="1" i="1" spc="-10" dirty="0">
                <a:latin typeface="Arial"/>
                <a:cs typeface="Arial"/>
              </a:rPr>
              <a:t>MY </a:t>
            </a:r>
            <a:r>
              <a:rPr sz="1600" b="1" i="1" spc="-5" dirty="0">
                <a:latin typeface="Arial"/>
                <a:cs typeface="Arial"/>
              </a:rPr>
              <a:t>CLEARANCES </a:t>
            </a:r>
            <a:r>
              <a:rPr sz="1600" i="1" spc="-5" dirty="0">
                <a:latin typeface="Arial"/>
                <a:cs typeface="Arial"/>
              </a:rPr>
              <a:t>or </a:t>
            </a:r>
            <a:r>
              <a:rPr sz="1600" b="1" i="1" spc="-5" dirty="0">
                <a:latin typeface="Arial"/>
                <a:cs typeface="Arial"/>
              </a:rPr>
              <a:t>ACCESS </a:t>
            </a:r>
            <a:r>
              <a:rPr sz="1600" b="1" i="1" spc="-10" dirty="0">
                <a:latin typeface="Arial"/>
                <a:cs typeface="Arial"/>
              </a:rPr>
              <a:t>MY </a:t>
            </a:r>
            <a:r>
              <a:rPr sz="1600" b="1" i="1" spc="-5" dirty="0">
                <a:latin typeface="Arial"/>
                <a:cs typeface="Arial"/>
              </a:rPr>
              <a:t>REFERRALS </a:t>
            </a:r>
            <a:r>
              <a:rPr sz="1600" i="1" spc="-5" dirty="0">
                <a:latin typeface="Arial"/>
                <a:cs typeface="Arial"/>
              </a:rPr>
              <a:t>on the  previous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screen.)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19555" y="5106573"/>
            <a:ext cx="697865" cy="211454"/>
          </a:xfrm>
          <a:custGeom>
            <a:avLst/>
            <a:gdLst/>
            <a:ahLst/>
            <a:cxnLst/>
            <a:rect l="l" t="t" r="r" b="b"/>
            <a:pathLst>
              <a:path w="697865" h="211454">
                <a:moveTo>
                  <a:pt x="0" y="105511"/>
                </a:moveTo>
                <a:lnTo>
                  <a:pt x="27407" y="64443"/>
                </a:lnTo>
                <a:lnTo>
                  <a:pt x="102150" y="30905"/>
                </a:lnTo>
                <a:lnTo>
                  <a:pt x="153767" y="18021"/>
                </a:lnTo>
                <a:lnTo>
                  <a:pt x="213010" y="8292"/>
                </a:lnTo>
                <a:lnTo>
                  <a:pt x="278478" y="2143"/>
                </a:lnTo>
                <a:lnTo>
                  <a:pt x="348767" y="0"/>
                </a:lnTo>
                <a:lnTo>
                  <a:pt x="419056" y="2143"/>
                </a:lnTo>
                <a:lnTo>
                  <a:pt x="484524" y="8292"/>
                </a:lnTo>
                <a:lnTo>
                  <a:pt x="543767" y="18021"/>
                </a:lnTo>
                <a:lnTo>
                  <a:pt x="595383" y="30905"/>
                </a:lnTo>
                <a:lnTo>
                  <a:pt x="637971" y="46521"/>
                </a:lnTo>
                <a:lnTo>
                  <a:pt x="690449" y="84248"/>
                </a:lnTo>
                <a:lnTo>
                  <a:pt x="697534" y="105511"/>
                </a:lnTo>
                <a:lnTo>
                  <a:pt x="690449" y="126774"/>
                </a:lnTo>
                <a:lnTo>
                  <a:pt x="637971" y="164502"/>
                </a:lnTo>
                <a:lnTo>
                  <a:pt x="595383" y="180117"/>
                </a:lnTo>
                <a:lnTo>
                  <a:pt x="543767" y="193002"/>
                </a:lnTo>
                <a:lnTo>
                  <a:pt x="484524" y="202730"/>
                </a:lnTo>
                <a:lnTo>
                  <a:pt x="419056" y="208879"/>
                </a:lnTo>
                <a:lnTo>
                  <a:pt x="348767" y="211023"/>
                </a:lnTo>
                <a:lnTo>
                  <a:pt x="278478" y="208879"/>
                </a:lnTo>
                <a:lnTo>
                  <a:pt x="213010" y="202730"/>
                </a:lnTo>
                <a:lnTo>
                  <a:pt x="153767" y="193002"/>
                </a:lnTo>
                <a:lnTo>
                  <a:pt x="102150" y="180117"/>
                </a:lnTo>
                <a:lnTo>
                  <a:pt x="59563" y="164502"/>
                </a:lnTo>
                <a:lnTo>
                  <a:pt x="7085" y="126774"/>
                </a:lnTo>
                <a:lnTo>
                  <a:pt x="0" y="105511"/>
                </a:lnTo>
                <a:close/>
              </a:path>
            </a:pathLst>
          </a:custGeom>
          <a:ln w="507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6061" y="330200"/>
            <a:ext cx="69570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Reset</a:t>
            </a:r>
            <a:r>
              <a:rPr lang="en-US" spc="-5" dirty="0"/>
              <a:t> </a:t>
            </a:r>
            <a:r>
              <a:rPr spc="-5" dirty="0"/>
              <a:t>a Citizen Account Password: Step</a:t>
            </a:r>
            <a:r>
              <a:rPr spc="-40" dirty="0"/>
              <a:t> </a:t>
            </a:r>
            <a:r>
              <a:rPr spc="-5" dirty="0"/>
              <a:t>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29</a:t>
            </a:fld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64223"/>
            <a:ext cx="1828799" cy="374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2999801"/>
            <a:ext cx="49707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99CC33"/>
                </a:solidFill>
              </a:rPr>
              <a:t>Create a CWIS Citizen</a:t>
            </a:r>
            <a:r>
              <a:rPr sz="2800" spc="-155" dirty="0">
                <a:solidFill>
                  <a:srgbClr val="99CC33"/>
                </a:solidFill>
              </a:rPr>
              <a:t> </a:t>
            </a:r>
            <a:r>
              <a:rPr sz="2800" dirty="0">
                <a:solidFill>
                  <a:srgbClr val="99CC33"/>
                </a:solidFill>
              </a:rPr>
              <a:t>Account</a:t>
            </a:r>
            <a:endParaRPr sz="28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459740" y="3848591"/>
            <a:ext cx="735330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2060"/>
                </a:solidFill>
                <a:latin typeface="Arial"/>
                <a:cs typeface="Arial"/>
              </a:rPr>
              <a:t>Scenario: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002060"/>
                </a:solidFill>
                <a:latin typeface="Arial"/>
                <a:cs typeface="Arial"/>
              </a:rPr>
              <a:t>An </a:t>
            </a:r>
            <a:r>
              <a:rPr sz="1400" spc="-5" dirty="0">
                <a:solidFill>
                  <a:srgbClr val="002060"/>
                </a:solidFill>
                <a:latin typeface="Arial"/>
                <a:cs typeface="Arial"/>
              </a:rPr>
              <a:t>individual </a:t>
            </a:r>
            <a:r>
              <a:rPr sz="1400" dirty="0">
                <a:solidFill>
                  <a:srgbClr val="002060"/>
                </a:solidFill>
                <a:latin typeface="Arial"/>
                <a:cs typeface="Arial"/>
              </a:rPr>
              <a:t>needs to create a </a:t>
            </a:r>
            <a:r>
              <a:rPr sz="1400" spc="5" dirty="0">
                <a:solidFill>
                  <a:srgbClr val="002060"/>
                </a:solidFill>
                <a:latin typeface="Arial"/>
                <a:cs typeface="Arial"/>
              </a:rPr>
              <a:t>CWIS </a:t>
            </a:r>
            <a:r>
              <a:rPr sz="1400" dirty="0">
                <a:solidFill>
                  <a:srgbClr val="002060"/>
                </a:solidFill>
                <a:latin typeface="Arial"/>
                <a:cs typeface="Arial"/>
              </a:rPr>
              <a:t>citizen account to apply for a child abuse clearance; a  </a:t>
            </a:r>
            <a:r>
              <a:rPr sz="1400" spc="-5" dirty="0">
                <a:solidFill>
                  <a:srgbClr val="002060"/>
                </a:solidFill>
                <a:latin typeface="Arial"/>
                <a:cs typeface="Arial"/>
              </a:rPr>
              <a:t>mandated</a:t>
            </a:r>
            <a:r>
              <a:rPr sz="1400" spc="-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060"/>
                </a:solidFill>
                <a:latin typeface="Arial"/>
                <a:cs typeface="Arial"/>
              </a:rPr>
              <a:t>reporter</a:t>
            </a:r>
            <a:r>
              <a:rPr sz="140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060"/>
                </a:solidFill>
                <a:latin typeface="Arial"/>
                <a:cs typeface="Arial"/>
              </a:rPr>
              <a:t>needs</a:t>
            </a:r>
            <a:r>
              <a:rPr sz="1400" spc="-2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060"/>
                </a:solidFill>
                <a:latin typeface="Arial"/>
                <a:cs typeface="Arial"/>
              </a:rPr>
              <a:t>to</a:t>
            </a:r>
            <a:r>
              <a:rPr sz="1400" spc="-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060"/>
                </a:solidFill>
                <a:latin typeface="Arial"/>
                <a:cs typeface="Arial"/>
              </a:rPr>
              <a:t>create</a:t>
            </a:r>
            <a:r>
              <a:rPr sz="1400" spc="-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sz="1400" spc="-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002060"/>
                </a:solidFill>
                <a:latin typeface="Arial"/>
                <a:cs typeface="Arial"/>
              </a:rPr>
              <a:t>CWIS</a:t>
            </a:r>
            <a:r>
              <a:rPr sz="14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060"/>
                </a:solidFill>
                <a:latin typeface="Arial"/>
                <a:cs typeface="Arial"/>
              </a:rPr>
              <a:t>citizen</a:t>
            </a:r>
            <a:r>
              <a:rPr sz="1400" spc="-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060"/>
                </a:solidFill>
                <a:latin typeface="Arial"/>
                <a:cs typeface="Arial"/>
              </a:rPr>
              <a:t>account</a:t>
            </a:r>
            <a:r>
              <a:rPr sz="1400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060"/>
                </a:solidFill>
                <a:latin typeface="Arial"/>
                <a:cs typeface="Arial"/>
              </a:rPr>
              <a:t>in</a:t>
            </a:r>
            <a:r>
              <a:rPr sz="1400" spc="-5" dirty="0">
                <a:solidFill>
                  <a:srgbClr val="002060"/>
                </a:solidFill>
                <a:latin typeface="Arial"/>
                <a:cs typeface="Arial"/>
              </a:rPr>
              <a:t> order</a:t>
            </a:r>
            <a:r>
              <a:rPr sz="14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060"/>
                </a:solidFill>
                <a:latin typeface="Arial"/>
                <a:cs typeface="Arial"/>
              </a:rPr>
              <a:t>to submit</a:t>
            </a:r>
            <a:r>
              <a:rPr sz="1400" spc="-2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sz="1400" spc="-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060"/>
                </a:solidFill>
                <a:latin typeface="Arial"/>
                <a:cs typeface="Arial"/>
              </a:rPr>
              <a:t>child</a:t>
            </a:r>
            <a:r>
              <a:rPr sz="1400" spc="-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060"/>
                </a:solidFill>
                <a:latin typeface="Arial"/>
                <a:cs typeface="Arial"/>
              </a:rPr>
              <a:t>abuse</a:t>
            </a:r>
            <a:r>
              <a:rPr sz="14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Arial"/>
                <a:cs typeface="Arial"/>
              </a:rPr>
              <a:t>or  </a:t>
            </a:r>
            <a:r>
              <a:rPr sz="1400" dirty="0">
                <a:solidFill>
                  <a:srgbClr val="002060"/>
                </a:solidFill>
                <a:latin typeface="Arial"/>
                <a:cs typeface="Arial"/>
              </a:rPr>
              <a:t>neglect</a:t>
            </a:r>
            <a:r>
              <a:rPr sz="1400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060"/>
                </a:solidFill>
                <a:latin typeface="Arial"/>
                <a:cs typeface="Arial"/>
              </a:rPr>
              <a:t>referral.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6061" y="1017421"/>
            <a:ext cx="65792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On the </a:t>
            </a:r>
            <a:r>
              <a:rPr sz="1800" b="1" spc="-15" dirty="0">
                <a:latin typeface="Calibri"/>
                <a:cs typeface="Calibri"/>
              </a:rPr>
              <a:t>Keystone </a:t>
            </a:r>
            <a:r>
              <a:rPr sz="1800" b="1" spc="-20" dirty="0">
                <a:latin typeface="Calibri"/>
                <a:cs typeface="Calibri"/>
              </a:rPr>
              <a:t>Key </a:t>
            </a:r>
            <a:r>
              <a:rPr sz="1800" spc="-10" dirty="0">
                <a:latin typeface="Calibri"/>
                <a:cs typeface="Calibri"/>
              </a:rPr>
              <a:t>screen, click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lang="en-US" sz="1800" b="1" spc="-15" dirty="0">
                <a:latin typeface="Calibri"/>
                <a:cs typeface="Calibri"/>
              </a:rPr>
              <a:t>Forgot Password </a:t>
            </a:r>
            <a:r>
              <a:rPr sz="1800" spc="-10" dirty="0">
                <a:latin typeface="Calibri"/>
                <a:cs typeface="Calibri"/>
              </a:rPr>
              <a:t>button.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6061" y="330200"/>
            <a:ext cx="69570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Reset a Citizen Account Password: Step</a:t>
            </a:r>
            <a:r>
              <a:rPr spc="-40" dirty="0"/>
              <a:t> </a:t>
            </a:r>
            <a:r>
              <a:rPr spc="-5" dirty="0"/>
              <a:t>4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30</a:t>
            </a:fld>
            <a:endParaRPr spc="-5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48BA2F-0075-4A22-B4D7-292B4270ED12}"/>
              </a:ext>
            </a:extLst>
          </p:cNvPr>
          <p:cNvPicPr/>
          <p:nvPr/>
        </p:nvPicPr>
        <p:blipFill rotWithShape="1">
          <a:blip r:embed="rId2"/>
          <a:srcRect t="1748" b="50045"/>
          <a:stretch/>
        </p:blipFill>
        <p:spPr>
          <a:xfrm>
            <a:off x="857818" y="2387133"/>
            <a:ext cx="7426712" cy="25409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object 5">
            <a:extLst>
              <a:ext uri="{FF2B5EF4-FFF2-40B4-BE49-F238E27FC236}">
                <a16:creationId xmlns:a16="http://schemas.microsoft.com/office/drawing/2014/main" id="{F3ECE85C-057F-4831-93CC-5203DAC65DE1}"/>
              </a:ext>
            </a:extLst>
          </p:cNvPr>
          <p:cNvSpPr/>
          <p:nvPr/>
        </p:nvSpPr>
        <p:spPr>
          <a:xfrm>
            <a:off x="4800600" y="3962400"/>
            <a:ext cx="1638935" cy="533400"/>
          </a:xfrm>
          <a:custGeom>
            <a:avLst/>
            <a:gdLst/>
            <a:ahLst/>
            <a:cxnLst/>
            <a:rect l="l" t="t" r="r" b="b"/>
            <a:pathLst>
              <a:path w="1410335" h="402589">
                <a:moveTo>
                  <a:pt x="0" y="201231"/>
                </a:moveTo>
                <a:lnTo>
                  <a:pt x="14322" y="160676"/>
                </a:lnTo>
                <a:lnTo>
                  <a:pt x="55399" y="122902"/>
                </a:lnTo>
                <a:lnTo>
                  <a:pt x="120396" y="88720"/>
                </a:lnTo>
                <a:lnTo>
                  <a:pt x="160978" y="73229"/>
                </a:lnTo>
                <a:lnTo>
                  <a:pt x="206478" y="58939"/>
                </a:lnTo>
                <a:lnTo>
                  <a:pt x="256540" y="45951"/>
                </a:lnTo>
                <a:lnTo>
                  <a:pt x="310810" y="34367"/>
                </a:lnTo>
                <a:lnTo>
                  <a:pt x="368935" y="24287"/>
                </a:lnTo>
                <a:lnTo>
                  <a:pt x="430559" y="15813"/>
                </a:lnTo>
                <a:lnTo>
                  <a:pt x="495328" y="9046"/>
                </a:lnTo>
                <a:lnTo>
                  <a:pt x="562888" y="4088"/>
                </a:lnTo>
                <a:lnTo>
                  <a:pt x="632885" y="1038"/>
                </a:lnTo>
                <a:lnTo>
                  <a:pt x="704964" y="0"/>
                </a:lnTo>
                <a:lnTo>
                  <a:pt x="777043" y="1038"/>
                </a:lnTo>
                <a:lnTo>
                  <a:pt x="847040" y="4088"/>
                </a:lnTo>
                <a:lnTo>
                  <a:pt x="914600" y="9046"/>
                </a:lnTo>
                <a:lnTo>
                  <a:pt x="979369" y="15813"/>
                </a:lnTo>
                <a:lnTo>
                  <a:pt x="1040993" y="24287"/>
                </a:lnTo>
                <a:lnTo>
                  <a:pt x="1099117" y="34367"/>
                </a:lnTo>
                <a:lnTo>
                  <a:pt x="1153388" y="45951"/>
                </a:lnTo>
                <a:lnTo>
                  <a:pt x="1203450" y="58939"/>
                </a:lnTo>
                <a:lnTo>
                  <a:pt x="1248949" y="73229"/>
                </a:lnTo>
                <a:lnTo>
                  <a:pt x="1289532" y="88720"/>
                </a:lnTo>
                <a:lnTo>
                  <a:pt x="1324843" y="105312"/>
                </a:lnTo>
                <a:lnTo>
                  <a:pt x="1378235" y="141391"/>
                </a:lnTo>
                <a:lnTo>
                  <a:pt x="1406288" y="180656"/>
                </a:lnTo>
                <a:lnTo>
                  <a:pt x="1409928" y="201231"/>
                </a:lnTo>
                <a:lnTo>
                  <a:pt x="1406288" y="221806"/>
                </a:lnTo>
                <a:lnTo>
                  <a:pt x="1378235" y="261071"/>
                </a:lnTo>
                <a:lnTo>
                  <a:pt x="1324843" y="297150"/>
                </a:lnTo>
                <a:lnTo>
                  <a:pt x="1289532" y="313742"/>
                </a:lnTo>
                <a:lnTo>
                  <a:pt x="1248949" y="329233"/>
                </a:lnTo>
                <a:lnTo>
                  <a:pt x="1203450" y="343523"/>
                </a:lnTo>
                <a:lnTo>
                  <a:pt x="1153388" y="356511"/>
                </a:lnTo>
                <a:lnTo>
                  <a:pt x="1099117" y="368095"/>
                </a:lnTo>
                <a:lnTo>
                  <a:pt x="1040993" y="378175"/>
                </a:lnTo>
                <a:lnTo>
                  <a:pt x="979369" y="386649"/>
                </a:lnTo>
                <a:lnTo>
                  <a:pt x="914600" y="393416"/>
                </a:lnTo>
                <a:lnTo>
                  <a:pt x="847040" y="398374"/>
                </a:lnTo>
                <a:lnTo>
                  <a:pt x="777043" y="401424"/>
                </a:lnTo>
                <a:lnTo>
                  <a:pt x="704964" y="402463"/>
                </a:lnTo>
                <a:lnTo>
                  <a:pt x="632885" y="401424"/>
                </a:lnTo>
                <a:lnTo>
                  <a:pt x="562888" y="398374"/>
                </a:lnTo>
                <a:lnTo>
                  <a:pt x="495328" y="393416"/>
                </a:lnTo>
                <a:lnTo>
                  <a:pt x="430559" y="386649"/>
                </a:lnTo>
                <a:lnTo>
                  <a:pt x="368935" y="378175"/>
                </a:lnTo>
                <a:lnTo>
                  <a:pt x="310810" y="368095"/>
                </a:lnTo>
                <a:lnTo>
                  <a:pt x="256540" y="356511"/>
                </a:lnTo>
                <a:lnTo>
                  <a:pt x="206478" y="343523"/>
                </a:lnTo>
                <a:lnTo>
                  <a:pt x="160978" y="329233"/>
                </a:lnTo>
                <a:lnTo>
                  <a:pt x="120396" y="313742"/>
                </a:lnTo>
                <a:lnTo>
                  <a:pt x="85084" y="297150"/>
                </a:lnTo>
                <a:lnTo>
                  <a:pt x="31693" y="261071"/>
                </a:lnTo>
                <a:lnTo>
                  <a:pt x="3639" y="221806"/>
                </a:lnTo>
                <a:lnTo>
                  <a:pt x="0" y="201231"/>
                </a:lnTo>
                <a:close/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6061" y="1017421"/>
            <a:ext cx="804481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On the</a:t>
            </a:r>
            <a:r>
              <a:rPr lang="en-US" sz="1800" spc="-5" dirty="0">
                <a:latin typeface="Calibri"/>
                <a:cs typeface="Calibri"/>
              </a:rPr>
              <a:t> first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lang="en-US" sz="1800" b="1" spc="-5" dirty="0">
                <a:latin typeface="Calibri"/>
                <a:cs typeface="Calibri"/>
              </a:rPr>
              <a:t>Forgotten Password Reset </a:t>
            </a:r>
            <a:r>
              <a:rPr lang="en-US" b="1" spc="-5" dirty="0">
                <a:latin typeface="Calibri"/>
                <a:cs typeface="Calibri"/>
              </a:rPr>
              <a:t>via One-Time Password (OTP) </a:t>
            </a:r>
            <a:r>
              <a:rPr sz="1800" spc="-10" dirty="0">
                <a:latin typeface="Calibri"/>
                <a:cs typeface="Calibri"/>
              </a:rPr>
              <a:t>screen, enter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user ID </a:t>
            </a:r>
            <a:r>
              <a:rPr lang="en-US" sz="1800" spc="-5" dirty="0">
                <a:latin typeface="Calibri"/>
                <a:cs typeface="Calibri"/>
              </a:rPr>
              <a:t>associated with the citizen account in the Keystone ID field</a:t>
            </a:r>
            <a:r>
              <a:rPr sz="1800" spc="-5" dirty="0">
                <a:latin typeface="Calibri"/>
                <a:cs typeface="Calibri"/>
              </a:rPr>
              <a:t>, then </a:t>
            </a:r>
            <a:r>
              <a:rPr sz="1800" spc="-10" dirty="0">
                <a:latin typeface="Calibri"/>
                <a:cs typeface="Calibri"/>
              </a:rPr>
              <a:t>complete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First </a:t>
            </a:r>
            <a:r>
              <a:rPr sz="1800" spc="-5" dirty="0">
                <a:latin typeface="Calibri"/>
                <a:cs typeface="Calibri"/>
              </a:rPr>
              <a:t>Name</a:t>
            </a:r>
            <a:r>
              <a:rPr lang="en-US" sz="1800" spc="-5" dirty="0">
                <a:latin typeface="Calibri"/>
                <a:cs typeface="Calibri"/>
              </a:rPr>
              <a:t>, </a:t>
            </a:r>
            <a:r>
              <a:rPr lang="en-US" spc="-10" dirty="0">
                <a:latin typeface="Calibri"/>
                <a:cs typeface="Calibri"/>
              </a:rPr>
              <a:t>Last Name, and Email Address </a:t>
            </a:r>
            <a:r>
              <a:rPr sz="1800" spc="-5" dirty="0">
                <a:latin typeface="Calibri"/>
                <a:cs typeface="Calibri"/>
              </a:rPr>
              <a:t>fields.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Click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OK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6061" y="330200"/>
            <a:ext cx="69570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Reset</a:t>
            </a:r>
            <a:r>
              <a:rPr lang="en-US" spc="-5" dirty="0"/>
              <a:t> </a:t>
            </a:r>
            <a:r>
              <a:rPr spc="-5" dirty="0"/>
              <a:t>a Citizen Account Password: Step</a:t>
            </a:r>
            <a:r>
              <a:rPr spc="-40" dirty="0"/>
              <a:t> </a:t>
            </a:r>
            <a:r>
              <a:rPr spc="-5" dirty="0"/>
              <a:t>5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31</a:t>
            </a:fld>
            <a:endParaRPr spc="-5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42BB24-7073-4954-8F37-D0F3008ACB9B}"/>
              </a:ext>
            </a:extLst>
          </p:cNvPr>
          <p:cNvPicPr/>
          <p:nvPr/>
        </p:nvPicPr>
        <p:blipFill rotWithShape="1">
          <a:blip r:embed="rId2"/>
          <a:srcRect l="1188" t="16370" r="1453" b="6436"/>
          <a:stretch/>
        </p:blipFill>
        <p:spPr>
          <a:xfrm>
            <a:off x="685800" y="2396221"/>
            <a:ext cx="7781074" cy="2831809"/>
          </a:xfrm>
          <a:prstGeom prst="rect">
            <a:avLst/>
          </a:prstGeom>
          <a:ln w="28575">
            <a:solidFill>
              <a:srgbClr val="080808"/>
            </a:solidFill>
          </a:ln>
        </p:spPr>
      </p:pic>
      <p:sp>
        <p:nvSpPr>
          <p:cNvPr id="6" name="object 6"/>
          <p:cNvSpPr/>
          <p:nvPr/>
        </p:nvSpPr>
        <p:spPr>
          <a:xfrm>
            <a:off x="1828800" y="3048000"/>
            <a:ext cx="4495800" cy="1371600"/>
          </a:xfrm>
          <a:custGeom>
            <a:avLst/>
            <a:gdLst/>
            <a:ahLst/>
            <a:cxnLst/>
            <a:rect l="l" t="t" r="r" b="b"/>
            <a:pathLst>
              <a:path w="4495800" h="1219200">
                <a:moveTo>
                  <a:pt x="0" y="609599"/>
                </a:moveTo>
                <a:lnTo>
                  <a:pt x="4422" y="571047"/>
                </a:lnTo>
                <a:lnTo>
                  <a:pt x="17514" y="533132"/>
                </a:lnTo>
                <a:lnTo>
                  <a:pt x="39012" y="495925"/>
                </a:lnTo>
                <a:lnTo>
                  <a:pt x="68653" y="459499"/>
                </a:lnTo>
                <a:lnTo>
                  <a:pt x="106173" y="423924"/>
                </a:lnTo>
                <a:lnTo>
                  <a:pt x="151309" y="389272"/>
                </a:lnTo>
                <a:lnTo>
                  <a:pt x="203799" y="355614"/>
                </a:lnTo>
                <a:lnTo>
                  <a:pt x="263377" y="323022"/>
                </a:lnTo>
                <a:lnTo>
                  <a:pt x="329782" y="291567"/>
                </a:lnTo>
                <a:lnTo>
                  <a:pt x="365462" y="276288"/>
                </a:lnTo>
                <a:lnTo>
                  <a:pt x="402750" y="261320"/>
                </a:lnTo>
                <a:lnTo>
                  <a:pt x="441612" y="246672"/>
                </a:lnTo>
                <a:lnTo>
                  <a:pt x="482017" y="232353"/>
                </a:lnTo>
                <a:lnTo>
                  <a:pt x="523930" y="218372"/>
                </a:lnTo>
                <a:lnTo>
                  <a:pt x="567320" y="204738"/>
                </a:lnTo>
                <a:lnTo>
                  <a:pt x="612153" y="191460"/>
                </a:lnTo>
                <a:lnTo>
                  <a:pt x="658396" y="178546"/>
                </a:lnTo>
                <a:lnTo>
                  <a:pt x="706017" y="166005"/>
                </a:lnTo>
                <a:lnTo>
                  <a:pt x="754982" y="153847"/>
                </a:lnTo>
                <a:lnTo>
                  <a:pt x="805258" y="142081"/>
                </a:lnTo>
                <a:lnTo>
                  <a:pt x="856813" y="130714"/>
                </a:lnTo>
                <a:lnTo>
                  <a:pt x="909614" y="119757"/>
                </a:lnTo>
                <a:lnTo>
                  <a:pt x="963628" y="109218"/>
                </a:lnTo>
                <a:lnTo>
                  <a:pt x="1018822" y="99107"/>
                </a:lnTo>
                <a:lnTo>
                  <a:pt x="1075162" y="89431"/>
                </a:lnTo>
                <a:lnTo>
                  <a:pt x="1132617" y="80200"/>
                </a:lnTo>
                <a:lnTo>
                  <a:pt x="1191153" y="71423"/>
                </a:lnTo>
                <a:lnTo>
                  <a:pt x="1250737" y="63109"/>
                </a:lnTo>
                <a:lnTo>
                  <a:pt x="1311336" y="55266"/>
                </a:lnTo>
                <a:lnTo>
                  <a:pt x="1372918" y="47904"/>
                </a:lnTo>
                <a:lnTo>
                  <a:pt x="1435449" y="41032"/>
                </a:lnTo>
                <a:lnTo>
                  <a:pt x="1498896" y="34658"/>
                </a:lnTo>
                <a:lnTo>
                  <a:pt x="1563228" y="28792"/>
                </a:lnTo>
                <a:lnTo>
                  <a:pt x="1628410" y="23442"/>
                </a:lnTo>
                <a:lnTo>
                  <a:pt x="1694410" y="18617"/>
                </a:lnTo>
                <a:lnTo>
                  <a:pt x="1761194" y="14326"/>
                </a:lnTo>
                <a:lnTo>
                  <a:pt x="1828731" y="10579"/>
                </a:lnTo>
                <a:lnTo>
                  <a:pt x="1896987" y="7384"/>
                </a:lnTo>
                <a:lnTo>
                  <a:pt x="1965929" y="4749"/>
                </a:lnTo>
                <a:lnTo>
                  <a:pt x="2035524" y="2685"/>
                </a:lnTo>
                <a:lnTo>
                  <a:pt x="2105739" y="1199"/>
                </a:lnTo>
                <a:lnTo>
                  <a:pt x="2176542" y="301"/>
                </a:lnTo>
                <a:lnTo>
                  <a:pt x="2247900" y="0"/>
                </a:lnTo>
                <a:lnTo>
                  <a:pt x="2319257" y="301"/>
                </a:lnTo>
                <a:lnTo>
                  <a:pt x="2390060" y="1199"/>
                </a:lnTo>
                <a:lnTo>
                  <a:pt x="2460275" y="2685"/>
                </a:lnTo>
                <a:lnTo>
                  <a:pt x="2529870" y="4749"/>
                </a:lnTo>
                <a:lnTo>
                  <a:pt x="2598812" y="7384"/>
                </a:lnTo>
                <a:lnTo>
                  <a:pt x="2667068" y="10579"/>
                </a:lnTo>
                <a:lnTo>
                  <a:pt x="2734605" y="14326"/>
                </a:lnTo>
                <a:lnTo>
                  <a:pt x="2801389" y="18617"/>
                </a:lnTo>
                <a:lnTo>
                  <a:pt x="2867389" y="23442"/>
                </a:lnTo>
                <a:lnTo>
                  <a:pt x="2932571" y="28792"/>
                </a:lnTo>
                <a:lnTo>
                  <a:pt x="2996903" y="34658"/>
                </a:lnTo>
                <a:lnTo>
                  <a:pt x="3060350" y="41032"/>
                </a:lnTo>
                <a:lnTo>
                  <a:pt x="3122881" y="47904"/>
                </a:lnTo>
                <a:lnTo>
                  <a:pt x="3184463" y="55266"/>
                </a:lnTo>
                <a:lnTo>
                  <a:pt x="3245062" y="63109"/>
                </a:lnTo>
                <a:lnTo>
                  <a:pt x="3304646" y="71423"/>
                </a:lnTo>
                <a:lnTo>
                  <a:pt x="3363182" y="80200"/>
                </a:lnTo>
                <a:lnTo>
                  <a:pt x="3420637" y="89431"/>
                </a:lnTo>
                <a:lnTo>
                  <a:pt x="3476977" y="99107"/>
                </a:lnTo>
                <a:lnTo>
                  <a:pt x="3532171" y="109218"/>
                </a:lnTo>
                <a:lnTo>
                  <a:pt x="3586185" y="119757"/>
                </a:lnTo>
                <a:lnTo>
                  <a:pt x="3638986" y="130714"/>
                </a:lnTo>
                <a:lnTo>
                  <a:pt x="3690541" y="142081"/>
                </a:lnTo>
                <a:lnTo>
                  <a:pt x="3740817" y="153847"/>
                </a:lnTo>
                <a:lnTo>
                  <a:pt x="3789782" y="166005"/>
                </a:lnTo>
                <a:lnTo>
                  <a:pt x="3837403" y="178546"/>
                </a:lnTo>
                <a:lnTo>
                  <a:pt x="3883646" y="191460"/>
                </a:lnTo>
                <a:lnTo>
                  <a:pt x="3928479" y="204738"/>
                </a:lnTo>
                <a:lnTo>
                  <a:pt x="3971869" y="218372"/>
                </a:lnTo>
                <a:lnTo>
                  <a:pt x="4013782" y="232353"/>
                </a:lnTo>
                <a:lnTo>
                  <a:pt x="4054187" y="246672"/>
                </a:lnTo>
                <a:lnTo>
                  <a:pt x="4093049" y="261320"/>
                </a:lnTo>
                <a:lnTo>
                  <a:pt x="4130337" y="276288"/>
                </a:lnTo>
                <a:lnTo>
                  <a:pt x="4166017" y="291567"/>
                </a:lnTo>
                <a:lnTo>
                  <a:pt x="4232422" y="323022"/>
                </a:lnTo>
                <a:lnTo>
                  <a:pt x="4292000" y="355614"/>
                </a:lnTo>
                <a:lnTo>
                  <a:pt x="4344490" y="389272"/>
                </a:lnTo>
                <a:lnTo>
                  <a:pt x="4389626" y="423924"/>
                </a:lnTo>
                <a:lnTo>
                  <a:pt x="4427146" y="459499"/>
                </a:lnTo>
                <a:lnTo>
                  <a:pt x="4456787" y="495925"/>
                </a:lnTo>
                <a:lnTo>
                  <a:pt x="4478285" y="533132"/>
                </a:lnTo>
                <a:lnTo>
                  <a:pt x="4491377" y="571047"/>
                </a:lnTo>
                <a:lnTo>
                  <a:pt x="4495800" y="609599"/>
                </a:lnTo>
                <a:lnTo>
                  <a:pt x="4494688" y="628951"/>
                </a:lnTo>
                <a:lnTo>
                  <a:pt x="4485898" y="667194"/>
                </a:lnTo>
                <a:lnTo>
                  <a:pt x="4468570" y="704764"/>
                </a:lnTo>
                <a:lnTo>
                  <a:pt x="4442968" y="741589"/>
                </a:lnTo>
                <a:lnTo>
                  <a:pt x="4409355" y="777599"/>
                </a:lnTo>
                <a:lnTo>
                  <a:pt x="4367993" y="812721"/>
                </a:lnTo>
                <a:lnTo>
                  <a:pt x="4319148" y="846885"/>
                </a:lnTo>
                <a:lnTo>
                  <a:pt x="4263081" y="880019"/>
                </a:lnTo>
                <a:lnTo>
                  <a:pt x="4200056" y="912052"/>
                </a:lnTo>
                <a:lnTo>
                  <a:pt x="4130337" y="942911"/>
                </a:lnTo>
                <a:lnTo>
                  <a:pt x="4093049" y="957879"/>
                </a:lnTo>
                <a:lnTo>
                  <a:pt x="4054187" y="972527"/>
                </a:lnTo>
                <a:lnTo>
                  <a:pt x="4013782" y="986846"/>
                </a:lnTo>
                <a:lnTo>
                  <a:pt x="3971869" y="1000827"/>
                </a:lnTo>
                <a:lnTo>
                  <a:pt x="3928479" y="1014461"/>
                </a:lnTo>
                <a:lnTo>
                  <a:pt x="3883646" y="1027739"/>
                </a:lnTo>
                <a:lnTo>
                  <a:pt x="3837403" y="1040653"/>
                </a:lnTo>
                <a:lnTo>
                  <a:pt x="3789782" y="1053194"/>
                </a:lnTo>
                <a:lnTo>
                  <a:pt x="3740817" y="1065352"/>
                </a:lnTo>
                <a:lnTo>
                  <a:pt x="3690541" y="1077118"/>
                </a:lnTo>
                <a:lnTo>
                  <a:pt x="3638986" y="1088485"/>
                </a:lnTo>
                <a:lnTo>
                  <a:pt x="3586185" y="1099442"/>
                </a:lnTo>
                <a:lnTo>
                  <a:pt x="3532171" y="1109981"/>
                </a:lnTo>
                <a:lnTo>
                  <a:pt x="3476977" y="1120092"/>
                </a:lnTo>
                <a:lnTo>
                  <a:pt x="3420637" y="1129768"/>
                </a:lnTo>
                <a:lnTo>
                  <a:pt x="3363182" y="1138999"/>
                </a:lnTo>
                <a:lnTo>
                  <a:pt x="3304646" y="1147776"/>
                </a:lnTo>
                <a:lnTo>
                  <a:pt x="3245062" y="1156090"/>
                </a:lnTo>
                <a:lnTo>
                  <a:pt x="3184463" y="1163933"/>
                </a:lnTo>
                <a:lnTo>
                  <a:pt x="3122881" y="1171295"/>
                </a:lnTo>
                <a:lnTo>
                  <a:pt x="3060350" y="1178167"/>
                </a:lnTo>
                <a:lnTo>
                  <a:pt x="2996903" y="1184541"/>
                </a:lnTo>
                <a:lnTo>
                  <a:pt x="2932571" y="1190407"/>
                </a:lnTo>
                <a:lnTo>
                  <a:pt x="2867389" y="1195757"/>
                </a:lnTo>
                <a:lnTo>
                  <a:pt x="2801389" y="1200582"/>
                </a:lnTo>
                <a:lnTo>
                  <a:pt x="2734605" y="1204873"/>
                </a:lnTo>
                <a:lnTo>
                  <a:pt x="2667068" y="1208620"/>
                </a:lnTo>
                <a:lnTo>
                  <a:pt x="2598812" y="1211815"/>
                </a:lnTo>
                <a:lnTo>
                  <a:pt x="2529870" y="1214450"/>
                </a:lnTo>
                <a:lnTo>
                  <a:pt x="2460275" y="1216514"/>
                </a:lnTo>
                <a:lnTo>
                  <a:pt x="2390060" y="1218000"/>
                </a:lnTo>
                <a:lnTo>
                  <a:pt x="2319257" y="1218898"/>
                </a:lnTo>
                <a:lnTo>
                  <a:pt x="2247900" y="1219199"/>
                </a:lnTo>
                <a:lnTo>
                  <a:pt x="2176542" y="1218898"/>
                </a:lnTo>
                <a:lnTo>
                  <a:pt x="2105739" y="1218000"/>
                </a:lnTo>
                <a:lnTo>
                  <a:pt x="2035524" y="1216514"/>
                </a:lnTo>
                <a:lnTo>
                  <a:pt x="1965929" y="1214450"/>
                </a:lnTo>
                <a:lnTo>
                  <a:pt x="1896987" y="1211815"/>
                </a:lnTo>
                <a:lnTo>
                  <a:pt x="1828731" y="1208620"/>
                </a:lnTo>
                <a:lnTo>
                  <a:pt x="1761194" y="1204873"/>
                </a:lnTo>
                <a:lnTo>
                  <a:pt x="1694410" y="1200582"/>
                </a:lnTo>
                <a:lnTo>
                  <a:pt x="1628410" y="1195757"/>
                </a:lnTo>
                <a:lnTo>
                  <a:pt x="1563228" y="1190407"/>
                </a:lnTo>
                <a:lnTo>
                  <a:pt x="1498896" y="1184541"/>
                </a:lnTo>
                <a:lnTo>
                  <a:pt x="1435449" y="1178167"/>
                </a:lnTo>
                <a:lnTo>
                  <a:pt x="1372918" y="1171295"/>
                </a:lnTo>
                <a:lnTo>
                  <a:pt x="1311336" y="1163933"/>
                </a:lnTo>
                <a:lnTo>
                  <a:pt x="1250737" y="1156090"/>
                </a:lnTo>
                <a:lnTo>
                  <a:pt x="1191153" y="1147776"/>
                </a:lnTo>
                <a:lnTo>
                  <a:pt x="1132617" y="1138999"/>
                </a:lnTo>
                <a:lnTo>
                  <a:pt x="1075162" y="1129768"/>
                </a:lnTo>
                <a:lnTo>
                  <a:pt x="1018822" y="1120092"/>
                </a:lnTo>
                <a:lnTo>
                  <a:pt x="963628" y="1109981"/>
                </a:lnTo>
                <a:lnTo>
                  <a:pt x="909614" y="1099442"/>
                </a:lnTo>
                <a:lnTo>
                  <a:pt x="856813" y="1088485"/>
                </a:lnTo>
                <a:lnTo>
                  <a:pt x="805258" y="1077118"/>
                </a:lnTo>
                <a:lnTo>
                  <a:pt x="754982" y="1065352"/>
                </a:lnTo>
                <a:lnTo>
                  <a:pt x="706017" y="1053194"/>
                </a:lnTo>
                <a:lnTo>
                  <a:pt x="658396" y="1040653"/>
                </a:lnTo>
                <a:lnTo>
                  <a:pt x="612153" y="1027739"/>
                </a:lnTo>
                <a:lnTo>
                  <a:pt x="567320" y="1014461"/>
                </a:lnTo>
                <a:lnTo>
                  <a:pt x="523930" y="1000827"/>
                </a:lnTo>
                <a:lnTo>
                  <a:pt x="482017" y="986846"/>
                </a:lnTo>
                <a:lnTo>
                  <a:pt x="441612" y="972527"/>
                </a:lnTo>
                <a:lnTo>
                  <a:pt x="402750" y="957879"/>
                </a:lnTo>
                <a:lnTo>
                  <a:pt x="365462" y="942911"/>
                </a:lnTo>
                <a:lnTo>
                  <a:pt x="329782" y="927632"/>
                </a:lnTo>
                <a:lnTo>
                  <a:pt x="263377" y="896177"/>
                </a:lnTo>
                <a:lnTo>
                  <a:pt x="203799" y="863585"/>
                </a:lnTo>
                <a:lnTo>
                  <a:pt x="151309" y="829927"/>
                </a:lnTo>
                <a:lnTo>
                  <a:pt x="106173" y="795275"/>
                </a:lnTo>
                <a:lnTo>
                  <a:pt x="68653" y="759700"/>
                </a:lnTo>
                <a:lnTo>
                  <a:pt x="39012" y="723274"/>
                </a:lnTo>
                <a:lnTo>
                  <a:pt x="17514" y="686067"/>
                </a:lnTo>
                <a:lnTo>
                  <a:pt x="4422" y="648152"/>
                </a:lnTo>
                <a:lnTo>
                  <a:pt x="0" y="609599"/>
                </a:lnTo>
                <a:close/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553200" y="4648200"/>
            <a:ext cx="990600" cy="533400"/>
          </a:xfrm>
          <a:custGeom>
            <a:avLst/>
            <a:gdLst/>
            <a:ahLst/>
            <a:cxnLst/>
            <a:rect l="l" t="t" r="r" b="b"/>
            <a:pathLst>
              <a:path w="990600" h="457200">
                <a:moveTo>
                  <a:pt x="0" y="228600"/>
                </a:moveTo>
                <a:lnTo>
                  <a:pt x="15127" y="172313"/>
                </a:lnTo>
                <a:lnTo>
                  <a:pt x="58032" y="121134"/>
                </a:lnTo>
                <a:lnTo>
                  <a:pt x="88741" y="97996"/>
                </a:lnTo>
                <a:lnTo>
                  <a:pt x="125002" y="76778"/>
                </a:lnTo>
                <a:lnTo>
                  <a:pt x="166352" y="57693"/>
                </a:lnTo>
                <a:lnTo>
                  <a:pt x="212325" y="40957"/>
                </a:lnTo>
                <a:lnTo>
                  <a:pt x="262457" y="26784"/>
                </a:lnTo>
                <a:lnTo>
                  <a:pt x="316285" y="15387"/>
                </a:lnTo>
                <a:lnTo>
                  <a:pt x="373344" y="6981"/>
                </a:lnTo>
                <a:lnTo>
                  <a:pt x="433170" y="1781"/>
                </a:lnTo>
                <a:lnTo>
                  <a:pt x="495300" y="0"/>
                </a:lnTo>
                <a:lnTo>
                  <a:pt x="557429" y="1781"/>
                </a:lnTo>
                <a:lnTo>
                  <a:pt x="617255" y="6981"/>
                </a:lnTo>
                <a:lnTo>
                  <a:pt x="674314" y="15387"/>
                </a:lnTo>
                <a:lnTo>
                  <a:pt x="728142" y="26784"/>
                </a:lnTo>
                <a:lnTo>
                  <a:pt x="778274" y="40957"/>
                </a:lnTo>
                <a:lnTo>
                  <a:pt x="824247" y="57693"/>
                </a:lnTo>
                <a:lnTo>
                  <a:pt x="865597" y="76778"/>
                </a:lnTo>
                <a:lnTo>
                  <a:pt x="901858" y="97996"/>
                </a:lnTo>
                <a:lnTo>
                  <a:pt x="932567" y="121134"/>
                </a:lnTo>
                <a:lnTo>
                  <a:pt x="975472" y="172313"/>
                </a:lnTo>
                <a:lnTo>
                  <a:pt x="990600" y="228600"/>
                </a:lnTo>
                <a:lnTo>
                  <a:pt x="986740" y="257274"/>
                </a:lnTo>
                <a:lnTo>
                  <a:pt x="957260" y="311221"/>
                </a:lnTo>
                <a:lnTo>
                  <a:pt x="901858" y="359203"/>
                </a:lnTo>
                <a:lnTo>
                  <a:pt x="865597" y="380421"/>
                </a:lnTo>
                <a:lnTo>
                  <a:pt x="824247" y="399506"/>
                </a:lnTo>
                <a:lnTo>
                  <a:pt x="778274" y="416242"/>
                </a:lnTo>
                <a:lnTo>
                  <a:pt x="728142" y="430415"/>
                </a:lnTo>
                <a:lnTo>
                  <a:pt x="674314" y="441812"/>
                </a:lnTo>
                <a:lnTo>
                  <a:pt x="617255" y="450218"/>
                </a:lnTo>
                <a:lnTo>
                  <a:pt x="557429" y="455418"/>
                </a:lnTo>
                <a:lnTo>
                  <a:pt x="495300" y="457200"/>
                </a:lnTo>
                <a:lnTo>
                  <a:pt x="433170" y="455418"/>
                </a:lnTo>
                <a:lnTo>
                  <a:pt x="373344" y="450218"/>
                </a:lnTo>
                <a:lnTo>
                  <a:pt x="316285" y="441812"/>
                </a:lnTo>
                <a:lnTo>
                  <a:pt x="262457" y="430415"/>
                </a:lnTo>
                <a:lnTo>
                  <a:pt x="212325" y="416242"/>
                </a:lnTo>
                <a:lnTo>
                  <a:pt x="166352" y="399506"/>
                </a:lnTo>
                <a:lnTo>
                  <a:pt x="125002" y="380421"/>
                </a:lnTo>
                <a:lnTo>
                  <a:pt x="88741" y="359203"/>
                </a:lnTo>
                <a:lnTo>
                  <a:pt x="58032" y="336065"/>
                </a:lnTo>
                <a:lnTo>
                  <a:pt x="15127" y="284886"/>
                </a:lnTo>
                <a:lnTo>
                  <a:pt x="0" y="228600"/>
                </a:lnTo>
                <a:close/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6060" y="1017421"/>
            <a:ext cx="8170739" cy="1423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On the second </a:t>
            </a:r>
            <a:r>
              <a:rPr lang="en-US" b="1" dirty="0"/>
              <a:t>Forgotten Password Reset via One-Time Password (OTP) </a:t>
            </a:r>
            <a:r>
              <a:rPr sz="1800" spc="-10" dirty="0">
                <a:latin typeface="Calibri"/>
                <a:cs typeface="Calibri"/>
              </a:rPr>
              <a:t>screen, </a:t>
            </a:r>
            <a:r>
              <a:rPr lang="en-US" sz="1800" spc="-10" dirty="0">
                <a:latin typeface="Calibri"/>
                <a:cs typeface="Calibri"/>
              </a:rPr>
              <a:t>check the </a:t>
            </a:r>
            <a:r>
              <a:rPr lang="en-US" sz="1800" b="1" spc="-10" dirty="0">
                <a:latin typeface="Calibri"/>
                <a:cs typeface="Calibri"/>
              </a:rPr>
              <a:t>Email Address </a:t>
            </a:r>
            <a:r>
              <a:rPr lang="en-US" sz="1800" spc="-10" dirty="0">
                <a:latin typeface="Calibri"/>
                <a:cs typeface="Calibri"/>
              </a:rPr>
              <a:t>box and then </a:t>
            </a:r>
            <a:r>
              <a:rPr lang="en-US" spc="-10" dirty="0">
                <a:latin typeface="Calibri"/>
                <a:cs typeface="Calibri"/>
              </a:rPr>
              <a:t>click</a:t>
            </a:r>
            <a:r>
              <a:rPr lang="en-US" sz="1800" spc="-10" dirty="0">
                <a:latin typeface="Calibri"/>
                <a:cs typeface="Calibri"/>
              </a:rPr>
              <a:t> the </a:t>
            </a:r>
            <a:r>
              <a:rPr lang="en-US" sz="1800" b="1" spc="-10" dirty="0">
                <a:latin typeface="Calibri"/>
                <a:cs typeface="Calibri"/>
              </a:rPr>
              <a:t>Request One-Time Password</a:t>
            </a:r>
            <a:r>
              <a:rPr lang="en-US" sz="1800" spc="-10" dirty="0">
                <a:latin typeface="Calibri"/>
                <a:cs typeface="Calibri"/>
              </a:rPr>
              <a:t> button.</a:t>
            </a:r>
          </a:p>
          <a:p>
            <a:pPr marL="355600" marR="5080" indent="-342900"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pc="-10" dirty="0">
                <a:latin typeface="Calibri"/>
                <a:cs typeface="Calibri"/>
              </a:rPr>
              <a:t>Retrieve the one-time password that was sent to the email address associated with the account. </a:t>
            </a:r>
          </a:p>
          <a:p>
            <a:pPr marL="355600" marR="5080" indent="-342900"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800" spc="-10" dirty="0">
                <a:latin typeface="Calibri"/>
                <a:cs typeface="Calibri"/>
              </a:rPr>
              <a:t>Enter the one-time password and click </a:t>
            </a:r>
            <a:r>
              <a:rPr lang="en-US" sz="1800" b="1" spc="-10" dirty="0">
                <a:latin typeface="Calibri"/>
                <a:cs typeface="Calibri"/>
              </a:rPr>
              <a:t>OK</a:t>
            </a:r>
            <a:r>
              <a:rPr lang="en-US" sz="1800" spc="-10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6061" y="330200"/>
            <a:ext cx="69570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Reset a Citizen Account Password: Step</a:t>
            </a:r>
            <a:r>
              <a:rPr spc="-40" dirty="0"/>
              <a:t> </a:t>
            </a:r>
            <a:r>
              <a:rPr spc="-5" dirty="0"/>
              <a:t>6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32</a:t>
            </a:fld>
            <a:endParaRPr spc="-5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3CA22D-64F0-4DA0-9DA3-225600ECAE41}"/>
              </a:ext>
            </a:extLst>
          </p:cNvPr>
          <p:cNvGrpSpPr/>
          <p:nvPr/>
        </p:nvGrpSpPr>
        <p:grpSpPr>
          <a:xfrm>
            <a:off x="1832593" y="2563518"/>
            <a:ext cx="5407477" cy="3885023"/>
            <a:chOff x="1832593" y="2563518"/>
            <a:chExt cx="5407477" cy="388502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C7CE82F-3B84-4469-A471-DC837CAE2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930" y="2563518"/>
              <a:ext cx="5336140" cy="381461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3DEDA99-406C-4EC9-8E27-9BBC73A10150}"/>
                </a:ext>
              </a:extLst>
            </p:cNvPr>
            <p:cNvGrpSpPr/>
            <p:nvPr/>
          </p:nvGrpSpPr>
          <p:grpSpPr>
            <a:xfrm>
              <a:off x="1832593" y="4089821"/>
              <a:ext cx="4796808" cy="2358720"/>
              <a:chOff x="2193169" y="7411223"/>
              <a:chExt cx="5216081" cy="2509158"/>
            </a:xfrm>
          </p:grpSpPr>
          <p:sp>
            <p:nvSpPr>
              <p:cNvPr id="6" name="object 6"/>
              <p:cNvSpPr/>
              <p:nvPr/>
            </p:nvSpPr>
            <p:spPr>
              <a:xfrm>
                <a:off x="4509136" y="8410515"/>
                <a:ext cx="2436858" cy="567420"/>
              </a:xfrm>
              <a:custGeom>
                <a:avLst/>
                <a:gdLst/>
                <a:ahLst/>
                <a:cxnLst/>
                <a:rect l="l" t="t" r="r" b="b"/>
                <a:pathLst>
                  <a:path w="4495800" h="1219200">
                    <a:moveTo>
                      <a:pt x="0" y="609600"/>
                    </a:moveTo>
                    <a:lnTo>
                      <a:pt x="4422" y="571047"/>
                    </a:lnTo>
                    <a:lnTo>
                      <a:pt x="17514" y="533132"/>
                    </a:lnTo>
                    <a:lnTo>
                      <a:pt x="39012" y="495925"/>
                    </a:lnTo>
                    <a:lnTo>
                      <a:pt x="68653" y="459499"/>
                    </a:lnTo>
                    <a:lnTo>
                      <a:pt x="106173" y="423924"/>
                    </a:lnTo>
                    <a:lnTo>
                      <a:pt x="151309" y="389272"/>
                    </a:lnTo>
                    <a:lnTo>
                      <a:pt x="203799" y="355614"/>
                    </a:lnTo>
                    <a:lnTo>
                      <a:pt x="263377" y="323022"/>
                    </a:lnTo>
                    <a:lnTo>
                      <a:pt x="329782" y="291567"/>
                    </a:lnTo>
                    <a:lnTo>
                      <a:pt x="365462" y="276288"/>
                    </a:lnTo>
                    <a:lnTo>
                      <a:pt x="402750" y="261320"/>
                    </a:lnTo>
                    <a:lnTo>
                      <a:pt x="441612" y="246672"/>
                    </a:lnTo>
                    <a:lnTo>
                      <a:pt x="482017" y="232353"/>
                    </a:lnTo>
                    <a:lnTo>
                      <a:pt x="523930" y="218372"/>
                    </a:lnTo>
                    <a:lnTo>
                      <a:pt x="567320" y="204738"/>
                    </a:lnTo>
                    <a:lnTo>
                      <a:pt x="612153" y="191460"/>
                    </a:lnTo>
                    <a:lnTo>
                      <a:pt x="658396" y="178546"/>
                    </a:lnTo>
                    <a:lnTo>
                      <a:pt x="706017" y="166005"/>
                    </a:lnTo>
                    <a:lnTo>
                      <a:pt x="754982" y="153847"/>
                    </a:lnTo>
                    <a:lnTo>
                      <a:pt x="805258" y="142081"/>
                    </a:lnTo>
                    <a:lnTo>
                      <a:pt x="856813" y="130714"/>
                    </a:lnTo>
                    <a:lnTo>
                      <a:pt x="909614" y="119757"/>
                    </a:lnTo>
                    <a:lnTo>
                      <a:pt x="963628" y="109218"/>
                    </a:lnTo>
                    <a:lnTo>
                      <a:pt x="1018822" y="99107"/>
                    </a:lnTo>
                    <a:lnTo>
                      <a:pt x="1075162" y="89431"/>
                    </a:lnTo>
                    <a:lnTo>
                      <a:pt x="1132617" y="80200"/>
                    </a:lnTo>
                    <a:lnTo>
                      <a:pt x="1191153" y="71423"/>
                    </a:lnTo>
                    <a:lnTo>
                      <a:pt x="1250737" y="63109"/>
                    </a:lnTo>
                    <a:lnTo>
                      <a:pt x="1311336" y="55266"/>
                    </a:lnTo>
                    <a:lnTo>
                      <a:pt x="1372918" y="47904"/>
                    </a:lnTo>
                    <a:lnTo>
                      <a:pt x="1435449" y="41032"/>
                    </a:lnTo>
                    <a:lnTo>
                      <a:pt x="1498896" y="34658"/>
                    </a:lnTo>
                    <a:lnTo>
                      <a:pt x="1563228" y="28792"/>
                    </a:lnTo>
                    <a:lnTo>
                      <a:pt x="1628410" y="23442"/>
                    </a:lnTo>
                    <a:lnTo>
                      <a:pt x="1694410" y="18617"/>
                    </a:lnTo>
                    <a:lnTo>
                      <a:pt x="1761194" y="14326"/>
                    </a:lnTo>
                    <a:lnTo>
                      <a:pt x="1828731" y="10579"/>
                    </a:lnTo>
                    <a:lnTo>
                      <a:pt x="1896987" y="7384"/>
                    </a:lnTo>
                    <a:lnTo>
                      <a:pt x="1965929" y="4749"/>
                    </a:lnTo>
                    <a:lnTo>
                      <a:pt x="2035524" y="2685"/>
                    </a:lnTo>
                    <a:lnTo>
                      <a:pt x="2105739" y="1199"/>
                    </a:lnTo>
                    <a:lnTo>
                      <a:pt x="2176542" y="301"/>
                    </a:lnTo>
                    <a:lnTo>
                      <a:pt x="2247900" y="0"/>
                    </a:lnTo>
                    <a:lnTo>
                      <a:pt x="2319257" y="301"/>
                    </a:lnTo>
                    <a:lnTo>
                      <a:pt x="2390060" y="1199"/>
                    </a:lnTo>
                    <a:lnTo>
                      <a:pt x="2460275" y="2685"/>
                    </a:lnTo>
                    <a:lnTo>
                      <a:pt x="2529870" y="4749"/>
                    </a:lnTo>
                    <a:lnTo>
                      <a:pt x="2598812" y="7384"/>
                    </a:lnTo>
                    <a:lnTo>
                      <a:pt x="2667068" y="10579"/>
                    </a:lnTo>
                    <a:lnTo>
                      <a:pt x="2734605" y="14326"/>
                    </a:lnTo>
                    <a:lnTo>
                      <a:pt x="2801389" y="18617"/>
                    </a:lnTo>
                    <a:lnTo>
                      <a:pt x="2867389" y="23442"/>
                    </a:lnTo>
                    <a:lnTo>
                      <a:pt x="2932571" y="28792"/>
                    </a:lnTo>
                    <a:lnTo>
                      <a:pt x="2996903" y="34658"/>
                    </a:lnTo>
                    <a:lnTo>
                      <a:pt x="3060350" y="41032"/>
                    </a:lnTo>
                    <a:lnTo>
                      <a:pt x="3122881" y="47904"/>
                    </a:lnTo>
                    <a:lnTo>
                      <a:pt x="3184463" y="55266"/>
                    </a:lnTo>
                    <a:lnTo>
                      <a:pt x="3245062" y="63109"/>
                    </a:lnTo>
                    <a:lnTo>
                      <a:pt x="3304646" y="71423"/>
                    </a:lnTo>
                    <a:lnTo>
                      <a:pt x="3363182" y="80200"/>
                    </a:lnTo>
                    <a:lnTo>
                      <a:pt x="3420637" y="89431"/>
                    </a:lnTo>
                    <a:lnTo>
                      <a:pt x="3476977" y="99107"/>
                    </a:lnTo>
                    <a:lnTo>
                      <a:pt x="3532171" y="109218"/>
                    </a:lnTo>
                    <a:lnTo>
                      <a:pt x="3586185" y="119757"/>
                    </a:lnTo>
                    <a:lnTo>
                      <a:pt x="3638986" y="130714"/>
                    </a:lnTo>
                    <a:lnTo>
                      <a:pt x="3690541" y="142081"/>
                    </a:lnTo>
                    <a:lnTo>
                      <a:pt x="3740817" y="153847"/>
                    </a:lnTo>
                    <a:lnTo>
                      <a:pt x="3789782" y="166005"/>
                    </a:lnTo>
                    <a:lnTo>
                      <a:pt x="3837403" y="178546"/>
                    </a:lnTo>
                    <a:lnTo>
                      <a:pt x="3883646" y="191460"/>
                    </a:lnTo>
                    <a:lnTo>
                      <a:pt x="3928479" y="204738"/>
                    </a:lnTo>
                    <a:lnTo>
                      <a:pt x="3971869" y="218372"/>
                    </a:lnTo>
                    <a:lnTo>
                      <a:pt x="4013782" y="232353"/>
                    </a:lnTo>
                    <a:lnTo>
                      <a:pt x="4054187" y="246672"/>
                    </a:lnTo>
                    <a:lnTo>
                      <a:pt x="4093049" y="261320"/>
                    </a:lnTo>
                    <a:lnTo>
                      <a:pt x="4130337" y="276288"/>
                    </a:lnTo>
                    <a:lnTo>
                      <a:pt x="4166017" y="291567"/>
                    </a:lnTo>
                    <a:lnTo>
                      <a:pt x="4232422" y="323022"/>
                    </a:lnTo>
                    <a:lnTo>
                      <a:pt x="4292000" y="355614"/>
                    </a:lnTo>
                    <a:lnTo>
                      <a:pt x="4344490" y="389272"/>
                    </a:lnTo>
                    <a:lnTo>
                      <a:pt x="4389626" y="423924"/>
                    </a:lnTo>
                    <a:lnTo>
                      <a:pt x="4427146" y="459499"/>
                    </a:lnTo>
                    <a:lnTo>
                      <a:pt x="4456787" y="495925"/>
                    </a:lnTo>
                    <a:lnTo>
                      <a:pt x="4478285" y="533132"/>
                    </a:lnTo>
                    <a:lnTo>
                      <a:pt x="4491377" y="571047"/>
                    </a:lnTo>
                    <a:lnTo>
                      <a:pt x="4495800" y="609600"/>
                    </a:lnTo>
                    <a:lnTo>
                      <a:pt x="4494688" y="628951"/>
                    </a:lnTo>
                    <a:lnTo>
                      <a:pt x="4485898" y="667194"/>
                    </a:lnTo>
                    <a:lnTo>
                      <a:pt x="4468570" y="704764"/>
                    </a:lnTo>
                    <a:lnTo>
                      <a:pt x="4442968" y="741589"/>
                    </a:lnTo>
                    <a:lnTo>
                      <a:pt x="4409355" y="777599"/>
                    </a:lnTo>
                    <a:lnTo>
                      <a:pt x="4367993" y="812721"/>
                    </a:lnTo>
                    <a:lnTo>
                      <a:pt x="4319148" y="846885"/>
                    </a:lnTo>
                    <a:lnTo>
                      <a:pt x="4263081" y="880019"/>
                    </a:lnTo>
                    <a:lnTo>
                      <a:pt x="4200056" y="912052"/>
                    </a:lnTo>
                    <a:lnTo>
                      <a:pt x="4130337" y="942911"/>
                    </a:lnTo>
                    <a:lnTo>
                      <a:pt x="4093049" y="957879"/>
                    </a:lnTo>
                    <a:lnTo>
                      <a:pt x="4054187" y="972527"/>
                    </a:lnTo>
                    <a:lnTo>
                      <a:pt x="4013782" y="986846"/>
                    </a:lnTo>
                    <a:lnTo>
                      <a:pt x="3971869" y="1000827"/>
                    </a:lnTo>
                    <a:lnTo>
                      <a:pt x="3928479" y="1014461"/>
                    </a:lnTo>
                    <a:lnTo>
                      <a:pt x="3883646" y="1027739"/>
                    </a:lnTo>
                    <a:lnTo>
                      <a:pt x="3837403" y="1040653"/>
                    </a:lnTo>
                    <a:lnTo>
                      <a:pt x="3789782" y="1053194"/>
                    </a:lnTo>
                    <a:lnTo>
                      <a:pt x="3740817" y="1065352"/>
                    </a:lnTo>
                    <a:lnTo>
                      <a:pt x="3690541" y="1077118"/>
                    </a:lnTo>
                    <a:lnTo>
                      <a:pt x="3638986" y="1088485"/>
                    </a:lnTo>
                    <a:lnTo>
                      <a:pt x="3586185" y="1099442"/>
                    </a:lnTo>
                    <a:lnTo>
                      <a:pt x="3532171" y="1109981"/>
                    </a:lnTo>
                    <a:lnTo>
                      <a:pt x="3476977" y="1120092"/>
                    </a:lnTo>
                    <a:lnTo>
                      <a:pt x="3420637" y="1129768"/>
                    </a:lnTo>
                    <a:lnTo>
                      <a:pt x="3363182" y="1138999"/>
                    </a:lnTo>
                    <a:lnTo>
                      <a:pt x="3304646" y="1147776"/>
                    </a:lnTo>
                    <a:lnTo>
                      <a:pt x="3245062" y="1156090"/>
                    </a:lnTo>
                    <a:lnTo>
                      <a:pt x="3184463" y="1163933"/>
                    </a:lnTo>
                    <a:lnTo>
                      <a:pt x="3122881" y="1171295"/>
                    </a:lnTo>
                    <a:lnTo>
                      <a:pt x="3060350" y="1178167"/>
                    </a:lnTo>
                    <a:lnTo>
                      <a:pt x="2996903" y="1184541"/>
                    </a:lnTo>
                    <a:lnTo>
                      <a:pt x="2932571" y="1190407"/>
                    </a:lnTo>
                    <a:lnTo>
                      <a:pt x="2867389" y="1195757"/>
                    </a:lnTo>
                    <a:lnTo>
                      <a:pt x="2801389" y="1200582"/>
                    </a:lnTo>
                    <a:lnTo>
                      <a:pt x="2734605" y="1204873"/>
                    </a:lnTo>
                    <a:lnTo>
                      <a:pt x="2667068" y="1208620"/>
                    </a:lnTo>
                    <a:lnTo>
                      <a:pt x="2598812" y="1211815"/>
                    </a:lnTo>
                    <a:lnTo>
                      <a:pt x="2529870" y="1214450"/>
                    </a:lnTo>
                    <a:lnTo>
                      <a:pt x="2460275" y="1216514"/>
                    </a:lnTo>
                    <a:lnTo>
                      <a:pt x="2390060" y="1218000"/>
                    </a:lnTo>
                    <a:lnTo>
                      <a:pt x="2319257" y="1218898"/>
                    </a:lnTo>
                    <a:lnTo>
                      <a:pt x="2247900" y="1219200"/>
                    </a:lnTo>
                    <a:lnTo>
                      <a:pt x="2176542" y="1218898"/>
                    </a:lnTo>
                    <a:lnTo>
                      <a:pt x="2105739" y="1218000"/>
                    </a:lnTo>
                    <a:lnTo>
                      <a:pt x="2035524" y="1216514"/>
                    </a:lnTo>
                    <a:lnTo>
                      <a:pt x="1965929" y="1214450"/>
                    </a:lnTo>
                    <a:lnTo>
                      <a:pt x="1896987" y="1211815"/>
                    </a:lnTo>
                    <a:lnTo>
                      <a:pt x="1828731" y="1208620"/>
                    </a:lnTo>
                    <a:lnTo>
                      <a:pt x="1761194" y="1204873"/>
                    </a:lnTo>
                    <a:lnTo>
                      <a:pt x="1694410" y="1200582"/>
                    </a:lnTo>
                    <a:lnTo>
                      <a:pt x="1628410" y="1195757"/>
                    </a:lnTo>
                    <a:lnTo>
                      <a:pt x="1563228" y="1190407"/>
                    </a:lnTo>
                    <a:lnTo>
                      <a:pt x="1498896" y="1184541"/>
                    </a:lnTo>
                    <a:lnTo>
                      <a:pt x="1435449" y="1178167"/>
                    </a:lnTo>
                    <a:lnTo>
                      <a:pt x="1372918" y="1171295"/>
                    </a:lnTo>
                    <a:lnTo>
                      <a:pt x="1311336" y="1163933"/>
                    </a:lnTo>
                    <a:lnTo>
                      <a:pt x="1250737" y="1156090"/>
                    </a:lnTo>
                    <a:lnTo>
                      <a:pt x="1191153" y="1147776"/>
                    </a:lnTo>
                    <a:lnTo>
                      <a:pt x="1132617" y="1138999"/>
                    </a:lnTo>
                    <a:lnTo>
                      <a:pt x="1075162" y="1129768"/>
                    </a:lnTo>
                    <a:lnTo>
                      <a:pt x="1018822" y="1120092"/>
                    </a:lnTo>
                    <a:lnTo>
                      <a:pt x="963628" y="1109981"/>
                    </a:lnTo>
                    <a:lnTo>
                      <a:pt x="909614" y="1099442"/>
                    </a:lnTo>
                    <a:lnTo>
                      <a:pt x="856813" y="1088485"/>
                    </a:lnTo>
                    <a:lnTo>
                      <a:pt x="805258" y="1077118"/>
                    </a:lnTo>
                    <a:lnTo>
                      <a:pt x="754982" y="1065352"/>
                    </a:lnTo>
                    <a:lnTo>
                      <a:pt x="706017" y="1053194"/>
                    </a:lnTo>
                    <a:lnTo>
                      <a:pt x="658396" y="1040653"/>
                    </a:lnTo>
                    <a:lnTo>
                      <a:pt x="612153" y="1027739"/>
                    </a:lnTo>
                    <a:lnTo>
                      <a:pt x="567320" y="1014461"/>
                    </a:lnTo>
                    <a:lnTo>
                      <a:pt x="523930" y="1000827"/>
                    </a:lnTo>
                    <a:lnTo>
                      <a:pt x="482017" y="986846"/>
                    </a:lnTo>
                    <a:lnTo>
                      <a:pt x="441612" y="972527"/>
                    </a:lnTo>
                    <a:lnTo>
                      <a:pt x="402750" y="957879"/>
                    </a:lnTo>
                    <a:lnTo>
                      <a:pt x="365462" y="942911"/>
                    </a:lnTo>
                    <a:lnTo>
                      <a:pt x="329782" y="927632"/>
                    </a:lnTo>
                    <a:lnTo>
                      <a:pt x="263377" y="896177"/>
                    </a:lnTo>
                    <a:lnTo>
                      <a:pt x="203799" y="863585"/>
                    </a:lnTo>
                    <a:lnTo>
                      <a:pt x="151309" y="829927"/>
                    </a:lnTo>
                    <a:lnTo>
                      <a:pt x="106173" y="795275"/>
                    </a:lnTo>
                    <a:lnTo>
                      <a:pt x="68653" y="759700"/>
                    </a:lnTo>
                    <a:lnTo>
                      <a:pt x="39012" y="723274"/>
                    </a:lnTo>
                    <a:lnTo>
                      <a:pt x="17514" y="686067"/>
                    </a:lnTo>
                    <a:lnTo>
                      <a:pt x="4422" y="648152"/>
                    </a:lnTo>
                    <a:lnTo>
                      <a:pt x="0" y="609600"/>
                    </a:lnTo>
                    <a:close/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2193169" y="8337768"/>
                <a:ext cx="1487363" cy="366113"/>
              </a:xfrm>
              <a:custGeom>
                <a:avLst/>
                <a:gdLst/>
                <a:ahLst/>
                <a:cxnLst/>
                <a:rect l="l" t="t" r="r" b="b"/>
                <a:pathLst>
                  <a:path w="990600" h="457200">
                    <a:moveTo>
                      <a:pt x="0" y="228599"/>
                    </a:moveTo>
                    <a:lnTo>
                      <a:pt x="15127" y="172313"/>
                    </a:lnTo>
                    <a:lnTo>
                      <a:pt x="58032" y="121134"/>
                    </a:lnTo>
                    <a:lnTo>
                      <a:pt x="88741" y="97996"/>
                    </a:lnTo>
                    <a:lnTo>
                      <a:pt x="125002" y="76778"/>
                    </a:lnTo>
                    <a:lnTo>
                      <a:pt x="166352" y="57693"/>
                    </a:lnTo>
                    <a:lnTo>
                      <a:pt x="212325" y="40957"/>
                    </a:lnTo>
                    <a:lnTo>
                      <a:pt x="262457" y="26784"/>
                    </a:lnTo>
                    <a:lnTo>
                      <a:pt x="316285" y="15387"/>
                    </a:lnTo>
                    <a:lnTo>
                      <a:pt x="373344" y="6981"/>
                    </a:lnTo>
                    <a:lnTo>
                      <a:pt x="433170" y="1781"/>
                    </a:lnTo>
                    <a:lnTo>
                      <a:pt x="495300" y="0"/>
                    </a:lnTo>
                    <a:lnTo>
                      <a:pt x="557429" y="1781"/>
                    </a:lnTo>
                    <a:lnTo>
                      <a:pt x="617255" y="6981"/>
                    </a:lnTo>
                    <a:lnTo>
                      <a:pt x="674314" y="15387"/>
                    </a:lnTo>
                    <a:lnTo>
                      <a:pt x="728142" y="26784"/>
                    </a:lnTo>
                    <a:lnTo>
                      <a:pt x="778274" y="40957"/>
                    </a:lnTo>
                    <a:lnTo>
                      <a:pt x="824247" y="57693"/>
                    </a:lnTo>
                    <a:lnTo>
                      <a:pt x="865597" y="76778"/>
                    </a:lnTo>
                    <a:lnTo>
                      <a:pt x="901858" y="97996"/>
                    </a:lnTo>
                    <a:lnTo>
                      <a:pt x="932567" y="121134"/>
                    </a:lnTo>
                    <a:lnTo>
                      <a:pt x="975472" y="172313"/>
                    </a:lnTo>
                    <a:lnTo>
                      <a:pt x="990600" y="228599"/>
                    </a:lnTo>
                    <a:lnTo>
                      <a:pt x="986740" y="257274"/>
                    </a:lnTo>
                    <a:lnTo>
                      <a:pt x="957260" y="311221"/>
                    </a:lnTo>
                    <a:lnTo>
                      <a:pt x="901858" y="359203"/>
                    </a:lnTo>
                    <a:lnTo>
                      <a:pt x="865597" y="380421"/>
                    </a:lnTo>
                    <a:lnTo>
                      <a:pt x="824247" y="399506"/>
                    </a:lnTo>
                    <a:lnTo>
                      <a:pt x="778274" y="416242"/>
                    </a:lnTo>
                    <a:lnTo>
                      <a:pt x="728142" y="430415"/>
                    </a:lnTo>
                    <a:lnTo>
                      <a:pt x="674314" y="441812"/>
                    </a:lnTo>
                    <a:lnTo>
                      <a:pt x="617255" y="450218"/>
                    </a:lnTo>
                    <a:lnTo>
                      <a:pt x="557429" y="455418"/>
                    </a:lnTo>
                    <a:lnTo>
                      <a:pt x="495300" y="457199"/>
                    </a:lnTo>
                    <a:lnTo>
                      <a:pt x="433170" y="455418"/>
                    </a:lnTo>
                    <a:lnTo>
                      <a:pt x="373344" y="450218"/>
                    </a:lnTo>
                    <a:lnTo>
                      <a:pt x="316285" y="441812"/>
                    </a:lnTo>
                    <a:lnTo>
                      <a:pt x="262457" y="430415"/>
                    </a:lnTo>
                    <a:lnTo>
                      <a:pt x="212325" y="416242"/>
                    </a:lnTo>
                    <a:lnTo>
                      <a:pt x="166352" y="399506"/>
                    </a:lnTo>
                    <a:lnTo>
                      <a:pt x="125002" y="380421"/>
                    </a:lnTo>
                    <a:lnTo>
                      <a:pt x="88741" y="359203"/>
                    </a:lnTo>
                    <a:lnTo>
                      <a:pt x="58032" y="336065"/>
                    </a:lnTo>
                    <a:lnTo>
                      <a:pt x="15127" y="284886"/>
                    </a:lnTo>
                    <a:lnTo>
                      <a:pt x="0" y="228599"/>
                    </a:lnTo>
                    <a:close/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408D0DAD-67FF-43D7-9370-BBF61D6EC440}"/>
                  </a:ext>
                </a:extLst>
              </p:cNvPr>
              <p:cNvSpPr/>
              <p:nvPr/>
            </p:nvSpPr>
            <p:spPr>
              <a:xfrm>
                <a:off x="3929113" y="7411223"/>
                <a:ext cx="1988649" cy="405303"/>
              </a:xfrm>
              <a:custGeom>
                <a:avLst/>
                <a:gdLst/>
                <a:ahLst/>
                <a:cxnLst/>
                <a:rect l="l" t="t" r="r" b="b"/>
                <a:pathLst>
                  <a:path w="4495800" h="1219200">
                    <a:moveTo>
                      <a:pt x="0" y="609600"/>
                    </a:moveTo>
                    <a:lnTo>
                      <a:pt x="4422" y="571047"/>
                    </a:lnTo>
                    <a:lnTo>
                      <a:pt x="17514" y="533132"/>
                    </a:lnTo>
                    <a:lnTo>
                      <a:pt x="39012" y="495925"/>
                    </a:lnTo>
                    <a:lnTo>
                      <a:pt x="68653" y="459499"/>
                    </a:lnTo>
                    <a:lnTo>
                      <a:pt x="106173" y="423924"/>
                    </a:lnTo>
                    <a:lnTo>
                      <a:pt x="151309" y="389272"/>
                    </a:lnTo>
                    <a:lnTo>
                      <a:pt x="203799" y="355614"/>
                    </a:lnTo>
                    <a:lnTo>
                      <a:pt x="263377" y="323022"/>
                    </a:lnTo>
                    <a:lnTo>
                      <a:pt x="329782" y="291567"/>
                    </a:lnTo>
                    <a:lnTo>
                      <a:pt x="365462" y="276288"/>
                    </a:lnTo>
                    <a:lnTo>
                      <a:pt x="402750" y="261320"/>
                    </a:lnTo>
                    <a:lnTo>
                      <a:pt x="441612" y="246672"/>
                    </a:lnTo>
                    <a:lnTo>
                      <a:pt x="482017" y="232353"/>
                    </a:lnTo>
                    <a:lnTo>
                      <a:pt x="523930" y="218372"/>
                    </a:lnTo>
                    <a:lnTo>
                      <a:pt x="567320" y="204738"/>
                    </a:lnTo>
                    <a:lnTo>
                      <a:pt x="612153" y="191460"/>
                    </a:lnTo>
                    <a:lnTo>
                      <a:pt x="658396" y="178546"/>
                    </a:lnTo>
                    <a:lnTo>
                      <a:pt x="706017" y="166005"/>
                    </a:lnTo>
                    <a:lnTo>
                      <a:pt x="754982" y="153847"/>
                    </a:lnTo>
                    <a:lnTo>
                      <a:pt x="805258" y="142081"/>
                    </a:lnTo>
                    <a:lnTo>
                      <a:pt x="856813" y="130714"/>
                    </a:lnTo>
                    <a:lnTo>
                      <a:pt x="909614" y="119757"/>
                    </a:lnTo>
                    <a:lnTo>
                      <a:pt x="963628" y="109218"/>
                    </a:lnTo>
                    <a:lnTo>
                      <a:pt x="1018822" y="99107"/>
                    </a:lnTo>
                    <a:lnTo>
                      <a:pt x="1075162" y="89431"/>
                    </a:lnTo>
                    <a:lnTo>
                      <a:pt x="1132617" y="80200"/>
                    </a:lnTo>
                    <a:lnTo>
                      <a:pt x="1191153" y="71423"/>
                    </a:lnTo>
                    <a:lnTo>
                      <a:pt x="1250737" y="63109"/>
                    </a:lnTo>
                    <a:lnTo>
                      <a:pt x="1311336" y="55266"/>
                    </a:lnTo>
                    <a:lnTo>
                      <a:pt x="1372918" y="47904"/>
                    </a:lnTo>
                    <a:lnTo>
                      <a:pt x="1435449" y="41032"/>
                    </a:lnTo>
                    <a:lnTo>
                      <a:pt x="1498896" y="34658"/>
                    </a:lnTo>
                    <a:lnTo>
                      <a:pt x="1563228" y="28792"/>
                    </a:lnTo>
                    <a:lnTo>
                      <a:pt x="1628410" y="23442"/>
                    </a:lnTo>
                    <a:lnTo>
                      <a:pt x="1694410" y="18617"/>
                    </a:lnTo>
                    <a:lnTo>
                      <a:pt x="1761194" y="14326"/>
                    </a:lnTo>
                    <a:lnTo>
                      <a:pt x="1828731" y="10579"/>
                    </a:lnTo>
                    <a:lnTo>
                      <a:pt x="1896987" y="7384"/>
                    </a:lnTo>
                    <a:lnTo>
                      <a:pt x="1965929" y="4749"/>
                    </a:lnTo>
                    <a:lnTo>
                      <a:pt x="2035524" y="2685"/>
                    </a:lnTo>
                    <a:lnTo>
                      <a:pt x="2105739" y="1199"/>
                    </a:lnTo>
                    <a:lnTo>
                      <a:pt x="2176542" y="301"/>
                    </a:lnTo>
                    <a:lnTo>
                      <a:pt x="2247900" y="0"/>
                    </a:lnTo>
                    <a:lnTo>
                      <a:pt x="2319257" y="301"/>
                    </a:lnTo>
                    <a:lnTo>
                      <a:pt x="2390060" y="1199"/>
                    </a:lnTo>
                    <a:lnTo>
                      <a:pt x="2460275" y="2685"/>
                    </a:lnTo>
                    <a:lnTo>
                      <a:pt x="2529870" y="4749"/>
                    </a:lnTo>
                    <a:lnTo>
                      <a:pt x="2598812" y="7384"/>
                    </a:lnTo>
                    <a:lnTo>
                      <a:pt x="2667068" y="10579"/>
                    </a:lnTo>
                    <a:lnTo>
                      <a:pt x="2734605" y="14326"/>
                    </a:lnTo>
                    <a:lnTo>
                      <a:pt x="2801389" y="18617"/>
                    </a:lnTo>
                    <a:lnTo>
                      <a:pt x="2867389" y="23442"/>
                    </a:lnTo>
                    <a:lnTo>
                      <a:pt x="2932571" y="28792"/>
                    </a:lnTo>
                    <a:lnTo>
                      <a:pt x="2996903" y="34658"/>
                    </a:lnTo>
                    <a:lnTo>
                      <a:pt x="3060350" y="41032"/>
                    </a:lnTo>
                    <a:lnTo>
                      <a:pt x="3122881" y="47904"/>
                    </a:lnTo>
                    <a:lnTo>
                      <a:pt x="3184463" y="55266"/>
                    </a:lnTo>
                    <a:lnTo>
                      <a:pt x="3245062" y="63109"/>
                    </a:lnTo>
                    <a:lnTo>
                      <a:pt x="3304646" y="71423"/>
                    </a:lnTo>
                    <a:lnTo>
                      <a:pt x="3363182" y="80200"/>
                    </a:lnTo>
                    <a:lnTo>
                      <a:pt x="3420637" y="89431"/>
                    </a:lnTo>
                    <a:lnTo>
                      <a:pt x="3476977" y="99107"/>
                    </a:lnTo>
                    <a:lnTo>
                      <a:pt x="3532171" y="109218"/>
                    </a:lnTo>
                    <a:lnTo>
                      <a:pt x="3586185" y="119757"/>
                    </a:lnTo>
                    <a:lnTo>
                      <a:pt x="3638986" y="130714"/>
                    </a:lnTo>
                    <a:lnTo>
                      <a:pt x="3690541" y="142081"/>
                    </a:lnTo>
                    <a:lnTo>
                      <a:pt x="3740817" y="153847"/>
                    </a:lnTo>
                    <a:lnTo>
                      <a:pt x="3789782" y="166005"/>
                    </a:lnTo>
                    <a:lnTo>
                      <a:pt x="3837403" y="178546"/>
                    </a:lnTo>
                    <a:lnTo>
                      <a:pt x="3883646" y="191460"/>
                    </a:lnTo>
                    <a:lnTo>
                      <a:pt x="3928479" y="204738"/>
                    </a:lnTo>
                    <a:lnTo>
                      <a:pt x="3971869" y="218372"/>
                    </a:lnTo>
                    <a:lnTo>
                      <a:pt x="4013782" y="232353"/>
                    </a:lnTo>
                    <a:lnTo>
                      <a:pt x="4054187" y="246672"/>
                    </a:lnTo>
                    <a:lnTo>
                      <a:pt x="4093049" y="261320"/>
                    </a:lnTo>
                    <a:lnTo>
                      <a:pt x="4130337" y="276288"/>
                    </a:lnTo>
                    <a:lnTo>
                      <a:pt x="4166017" y="291567"/>
                    </a:lnTo>
                    <a:lnTo>
                      <a:pt x="4232422" y="323022"/>
                    </a:lnTo>
                    <a:lnTo>
                      <a:pt x="4292000" y="355614"/>
                    </a:lnTo>
                    <a:lnTo>
                      <a:pt x="4344490" y="389272"/>
                    </a:lnTo>
                    <a:lnTo>
                      <a:pt x="4389626" y="423924"/>
                    </a:lnTo>
                    <a:lnTo>
                      <a:pt x="4427146" y="459499"/>
                    </a:lnTo>
                    <a:lnTo>
                      <a:pt x="4456787" y="495925"/>
                    </a:lnTo>
                    <a:lnTo>
                      <a:pt x="4478285" y="533132"/>
                    </a:lnTo>
                    <a:lnTo>
                      <a:pt x="4491377" y="571047"/>
                    </a:lnTo>
                    <a:lnTo>
                      <a:pt x="4495800" y="609600"/>
                    </a:lnTo>
                    <a:lnTo>
                      <a:pt x="4494688" y="628951"/>
                    </a:lnTo>
                    <a:lnTo>
                      <a:pt x="4485898" y="667194"/>
                    </a:lnTo>
                    <a:lnTo>
                      <a:pt x="4468570" y="704764"/>
                    </a:lnTo>
                    <a:lnTo>
                      <a:pt x="4442968" y="741589"/>
                    </a:lnTo>
                    <a:lnTo>
                      <a:pt x="4409355" y="777599"/>
                    </a:lnTo>
                    <a:lnTo>
                      <a:pt x="4367993" y="812721"/>
                    </a:lnTo>
                    <a:lnTo>
                      <a:pt x="4319148" y="846885"/>
                    </a:lnTo>
                    <a:lnTo>
                      <a:pt x="4263081" y="880019"/>
                    </a:lnTo>
                    <a:lnTo>
                      <a:pt x="4200056" y="912052"/>
                    </a:lnTo>
                    <a:lnTo>
                      <a:pt x="4130337" y="942911"/>
                    </a:lnTo>
                    <a:lnTo>
                      <a:pt x="4093049" y="957879"/>
                    </a:lnTo>
                    <a:lnTo>
                      <a:pt x="4054187" y="972527"/>
                    </a:lnTo>
                    <a:lnTo>
                      <a:pt x="4013782" y="986846"/>
                    </a:lnTo>
                    <a:lnTo>
                      <a:pt x="3971869" y="1000827"/>
                    </a:lnTo>
                    <a:lnTo>
                      <a:pt x="3928479" y="1014461"/>
                    </a:lnTo>
                    <a:lnTo>
                      <a:pt x="3883646" y="1027739"/>
                    </a:lnTo>
                    <a:lnTo>
                      <a:pt x="3837403" y="1040653"/>
                    </a:lnTo>
                    <a:lnTo>
                      <a:pt x="3789782" y="1053194"/>
                    </a:lnTo>
                    <a:lnTo>
                      <a:pt x="3740817" y="1065352"/>
                    </a:lnTo>
                    <a:lnTo>
                      <a:pt x="3690541" y="1077118"/>
                    </a:lnTo>
                    <a:lnTo>
                      <a:pt x="3638986" y="1088485"/>
                    </a:lnTo>
                    <a:lnTo>
                      <a:pt x="3586185" y="1099442"/>
                    </a:lnTo>
                    <a:lnTo>
                      <a:pt x="3532171" y="1109981"/>
                    </a:lnTo>
                    <a:lnTo>
                      <a:pt x="3476977" y="1120092"/>
                    </a:lnTo>
                    <a:lnTo>
                      <a:pt x="3420637" y="1129768"/>
                    </a:lnTo>
                    <a:lnTo>
                      <a:pt x="3363182" y="1138999"/>
                    </a:lnTo>
                    <a:lnTo>
                      <a:pt x="3304646" y="1147776"/>
                    </a:lnTo>
                    <a:lnTo>
                      <a:pt x="3245062" y="1156090"/>
                    </a:lnTo>
                    <a:lnTo>
                      <a:pt x="3184463" y="1163933"/>
                    </a:lnTo>
                    <a:lnTo>
                      <a:pt x="3122881" y="1171295"/>
                    </a:lnTo>
                    <a:lnTo>
                      <a:pt x="3060350" y="1178167"/>
                    </a:lnTo>
                    <a:lnTo>
                      <a:pt x="2996903" y="1184541"/>
                    </a:lnTo>
                    <a:lnTo>
                      <a:pt x="2932571" y="1190407"/>
                    </a:lnTo>
                    <a:lnTo>
                      <a:pt x="2867389" y="1195757"/>
                    </a:lnTo>
                    <a:lnTo>
                      <a:pt x="2801389" y="1200582"/>
                    </a:lnTo>
                    <a:lnTo>
                      <a:pt x="2734605" y="1204873"/>
                    </a:lnTo>
                    <a:lnTo>
                      <a:pt x="2667068" y="1208620"/>
                    </a:lnTo>
                    <a:lnTo>
                      <a:pt x="2598812" y="1211815"/>
                    </a:lnTo>
                    <a:lnTo>
                      <a:pt x="2529870" y="1214450"/>
                    </a:lnTo>
                    <a:lnTo>
                      <a:pt x="2460275" y="1216514"/>
                    </a:lnTo>
                    <a:lnTo>
                      <a:pt x="2390060" y="1218000"/>
                    </a:lnTo>
                    <a:lnTo>
                      <a:pt x="2319257" y="1218898"/>
                    </a:lnTo>
                    <a:lnTo>
                      <a:pt x="2247900" y="1219200"/>
                    </a:lnTo>
                    <a:lnTo>
                      <a:pt x="2176542" y="1218898"/>
                    </a:lnTo>
                    <a:lnTo>
                      <a:pt x="2105739" y="1218000"/>
                    </a:lnTo>
                    <a:lnTo>
                      <a:pt x="2035524" y="1216514"/>
                    </a:lnTo>
                    <a:lnTo>
                      <a:pt x="1965929" y="1214450"/>
                    </a:lnTo>
                    <a:lnTo>
                      <a:pt x="1896987" y="1211815"/>
                    </a:lnTo>
                    <a:lnTo>
                      <a:pt x="1828731" y="1208620"/>
                    </a:lnTo>
                    <a:lnTo>
                      <a:pt x="1761194" y="1204873"/>
                    </a:lnTo>
                    <a:lnTo>
                      <a:pt x="1694410" y="1200582"/>
                    </a:lnTo>
                    <a:lnTo>
                      <a:pt x="1628410" y="1195757"/>
                    </a:lnTo>
                    <a:lnTo>
                      <a:pt x="1563228" y="1190407"/>
                    </a:lnTo>
                    <a:lnTo>
                      <a:pt x="1498896" y="1184541"/>
                    </a:lnTo>
                    <a:lnTo>
                      <a:pt x="1435449" y="1178167"/>
                    </a:lnTo>
                    <a:lnTo>
                      <a:pt x="1372918" y="1171295"/>
                    </a:lnTo>
                    <a:lnTo>
                      <a:pt x="1311336" y="1163933"/>
                    </a:lnTo>
                    <a:lnTo>
                      <a:pt x="1250737" y="1156090"/>
                    </a:lnTo>
                    <a:lnTo>
                      <a:pt x="1191153" y="1147776"/>
                    </a:lnTo>
                    <a:lnTo>
                      <a:pt x="1132617" y="1138999"/>
                    </a:lnTo>
                    <a:lnTo>
                      <a:pt x="1075162" y="1129768"/>
                    </a:lnTo>
                    <a:lnTo>
                      <a:pt x="1018822" y="1120092"/>
                    </a:lnTo>
                    <a:lnTo>
                      <a:pt x="963628" y="1109981"/>
                    </a:lnTo>
                    <a:lnTo>
                      <a:pt x="909614" y="1099442"/>
                    </a:lnTo>
                    <a:lnTo>
                      <a:pt x="856813" y="1088485"/>
                    </a:lnTo>
                    <a:lnTo>
                      <a:pt x="805258" y="1077118"/>
                    </a:lnTo>
                    <a:lnTo>
                      <a:pt x="754982" y="1065352"/>
                    </a:lnTo>
                    <a:lnTo>
                      <a:pt x="706017" y="1053194"/>
                    </a:lnTo>
                    <a:lnTo>
                      <a:pt x="658396" y="1040653"/>
                    </a:lnTo>
                    <a:lnTo>
                      <a:pt x="612153" y="1027739"/>
                    </a:lnTo>
                    <a:lnTo>
                      <a:pt x="567320" y="1014461"/>
                    </a:lnTo>
                    <a:lnTo>
                      <a:pt x="523930" y="1000827"/>
                    </a:lnTo>
                    <a:lnTo>
                      <a:pt x="482017" y="986846"/>
                    </a:lnTo>
                    <a:lnTo>
                      <a:pt x="441612" y="972527"/>
                    </a:lnTo>
                    <a:lnTo>
                      <a:pt x="402750" y="957879"/>
                    </a:lnTo>
                    <a:lnTo>
                      <a:pt x="365462" y="942911"/>
                    </a:lnTo>
                    <a:lnTo>
                      <a:pt x="329782" y="927632"/>
                    </a:lnTo>
                    <a:lnTo>
                      <a:pt x="263377" y="896177"/>
                    </a:lnTo>
                    <a:lnTo>
                      <a:pt x="203799" y="863585"/>
                    </a:lnTo>
                    <a:lnTo>
                      <a:pt x="151309" y="829927"/>
                    </a:lnTo>
                    <a:lnTo>
                      <a:pt x="106173" y="795275"/>
                    </a:lnTo>
                    <a:lnTo>
                      <a:pt x="68653" y="759700"/>
                    </a:lnTo>
                    <a:lnTo>
                      <a:pt x="39012" y="723274"/>
                    </a:lnTo>
                    <a:lnTo>
                      <a:pt x="17514" y="686067"/>
                    </a:lnTo>
                    <a:lnTo>
                      <a:pt x="4422" y="648152"/>
                    </a:lnTo>
                    <a:lnTo>
                      <a:pt x="0" y="609600"/>
                    </a:lnTo>
                    <a:close/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2" name="object 6">
                <a:extLst>
                  <a:ext uri="{FF2B5EF4-FFF2-40B4-BE49-F238E27FC236}">
                    <a16:creationId xmlns:a16="http://schemas.microsoft.com/office/drawing/2014/main" id="{D069BB5F-034F-4E92-B628-D4E27D0EC65F}"/>
                  </a:ext>
                </a:extLst>
              </p:cNvPr>
              <p:cNvSpPr/>
              <p:nvPr/>
            </p:nvSpPr>
            <p:spPr>
              <a:xfrm>
                <a:off x="6663506" y="9357271"/>
                <a:ext cx="745744" cy="563110"/>
              </a:xfrm>
              <a:custGeom>
                <a:avLst/>
                <a:gdLst/>
                <a:ahLst/>
                <a:cxnLst/>
                <a:rect l="l" t="t" r="r" b="b"/>
                <a:pathLst>
                  <a:path w="4495800" h="1219200">
                    <a:moveTo>
                      <a:pt x="0" y="609600"/>
                    </a:moveTo>
                    <a:lnTo>
                      <a:pt x="4422" y="571047"/>
                    </a:lnTo>
                    <a:lnTo>
                      <a:pt x="17514" y="533132"/>
                    </a:lnTo>
                    <a:lnTo>
                      <a:pt x="39012" y="495925"/>
                    </a:lnTo>
                    <a:lnTo>
                      <a:pt x="68653" y="459499"/>
                    </a:lnTo>
                    <a:lnTo>
                      <a:pt x="106173" y="423924"/>
                    </a:lnTo>
                    <a:lnTo>
                      <a:pt x="151309" y="389272"/>
                    </a:lnTo>
                    <a:lnTo>
                      <a:pt x="203799" y="355614"/>
                    </a:lnTo>
                    <a:lnTo>
                      <a:pt x="263377" y="323022"/>
                    </a:lnTo>
                    <a:lnTo>
                      <a:pt x="329782" y="291567"/>
                    </a:lnTo>
                    <a:lnTo>
                      <a:pt x="365462" y="276288"/>
                    </a:lnTo>
                    <a:lnTo>
                      <a:pt x="402750" y="261320"/>
                    </a:lnTo>
                    <a:lnTo>
                      <a:pt x="441612" y="246672"/>
                    </a:lnTo>
                    <a:lnTo>
                      <a:pt x="482017" y="232353"/>
                    </a:lnTo>
                    <a:lnTo>
                      <a:pt x="523930" y="218372"/>
                    </a:lnTo>
                    <a:lnTo>
                      <a:pt x="567320" y="204738"/>
                    </a:lnTo>
                    <a:lnTo>
                      <a:pt x="612153" y="191460"/>
                    </a:lnTo>
                    <a:lnTo>
                      <a:pt x="658396" y="178546"/>
                    </a:lnTo>
                    <a:lnTo>
                      <a:pt x="706017" y="166005"/>
                    </a:lnTo>
                    <a:lnTo>
                      <a:pt x="754982" y="153847"/>
                    </a:lnTo>
                    <a:lnTo>
                      <a:pt x="805258" y="142081"/>
                    </a:lnTo>
                    <a:lnTo>
                      <a:pt x="856813" y="130714"/>
                    </a:lnTo>
                    <a:lnTo>
                      <a:pt x="909614" y="119757"/>
                    </a:lnTo>
                    <a:lnTo>
                      <a:pt x="963628" y="109218"/>
                    </a:lnTo>
                    <a:lnTo>
                      <a:pt x="1018822" y="99107"/>
                    </a:lnTo>
                    <a:lnTo>
                      <a:pt x="1075162" y="89431"/>
                    </a:lnTo>
                    <a:lnTo>
                      <a:pt x="1132617" y="80200"/>
                    </a:lnTo>
                    <a:lnTo>
                      <a:pt x="1191153" y="71423"/>
                    </a:lnTo>
                    <a:lnTo>
                      <a:pt x="1250737" y="63109"/>
                    </a:lnTo>
                    <a:lnTo>
                      <a:pt x="1311336" y="55266"/>
                    </a:lnTo>
                    <a:lnTo>
                      <a:pt x="1372918" y="47904"/>
                    </a:lnTo>
                    <a:lnTo>
                      <a:pt x="1435449" y="41032"/>
                    </a:lnTo>
                    <a:lnTo>
                      <a:pt x="1498896" y="34658"/>
                    </a:lnTo>
                    <a:lnTo>
                      <a:pt x="1563228" y="28792"/>
                    </a:lnTo>
                    <a:lnTo>
                      <a:pt x="1628410" y="23442"/>
                    </a:lnTo>
                    <a:lnTo>
                      <a:pt x="1694410" y="18617"/>
                    </a:lnTo>
                    <a:lnTo>
                      <a:pt x="1761194" y="14326"/>
                    </a:lnTo>
                    <a:lnTo>
                      <a:pt x="1828731" y="10579"/>
                    </a:lnTo>
                    <a:lnTo>
                      <a:pt x="1896987" y="7384"/>
                    </a:lnTo>
                    <a:lnTo>
                      <a:pt x="1965929" y="4749"/>
                    </a:lnTo>
                    <a:lnTo>
                      <a:pt x="2035524" y="2685"/>
                    </a:lnTo>
                    <a:lnTo>
                      <a:pt x="2105739" y="1199"/>
                    </a:lnTo>
                    <a:lnTo>
                      <a:pt x="2176542" y="301"/>
                    </a:lnTo>
                    <a:lnTo>
                      <a:pt x="2247900" y="0"/>
                    </a:lnTo>
                    <a:lnTo>
                      <a:pt x="2319257" y="301"/>
                    </a:lnTo>
                    <a:lnTo>
                      <a:pt x="2390060" y="1199"/>
                    </a:lnTo>
                    <a:lnTo>
                      <a:pt x="2460275" y="2685"/>
                    </a:lnTo>
                    <a:lnTo>
                      <a:pt x="2529870" y="4749"/>
                    </a:lnTo>
                    <a:lnTo>
                      <a:pt x="2598812" y="7384"/>
                    </a:lnTo>
                    <a:lnTo>
                      <a:pt x="2667068" y="10579"/>
                    </a:lnTo>
                    <a:lnTo>
                      <a:pt x="2734605" y="14326"/>
                    </a:lnTo>
                    <a:lnTo>
                      <a:pt x="2801389" y="18617"/>
                    </a:lnTo>
                    <a:lnTo>
                      <a:pt x="2867389" y="23442"/>
                    </a:lnTo>
                    <a:lnTo>
                      <a:pt x="2932571" y="28792"/>
                    </a:lnTo>
                    <a:lnTo>
                      <a:pt x="2996903" y="34658"/>
                    </a:lnTo>
                    <a:lnTo>
                      <a:pt x="3060350" y="41032"/>
                    </a:lnTo>
                    <a:lnTo>
                      <a:pt x="3122881" y="47904"/>
                    </a:lnTo>
                    <a:lnTo>
                      <a:pt x="3184463" y="55266"/>
                    </a:lnTo>
                    <a:lnTo>
                      <a:pt x="3245062" y="63109"/>
                    </a:lnTo>
                    <a:lnTo>
                      <a:pt x="3304646" y="71423"/>
                    </a:lnTo>
                    <a:lnTo>
                      <a:pt x="3363182" y="80200"/>
                    </a:lnTo>
                    <a:lnTo>
                      <a:pt x="3420637" y="89431"/>
                    </a:lnTo>
                    <a:lnTo>
                      <a:pt x="3476977" y="99107"/>
                    </a:lnTo>
                    <a:lnTo>
                      <a:pt x="3532171" y="109218"/>
                    </a:lnTo>
                    <a:lnTo>
                      <a:pt x="3586185" y="119757"/>
                    </a:lnTo>
                    <a:lnTo>
                      <a:pt x="3638986" y="130714"/>
                    </a:lnTo>
                    <a:lnTo>
                      <a:pt x="3690541" y="142081"/>
                    </a:lnTo>
                    <a:lnTo>
                      <a:pt x="3740817" y="153847"/>
                    </a:lnTo>
                    <a:lnTo>
                      <a:pt x="3789782" y="166005"/>
                    </a:lnTo>
                    <a:lnTo>
                      <a:pt x="3837403" y="178546"/>
                    </a:lnTo>
                    <a:lnTo>
                      <a:pt x="3883646" y="191460"/>
                    </a:lnTo>
                    <a:lnTo>
                      <a:pt x="3928479" y="204738"/>
                    </a:lnTo>
                    <a:lnTo>
                      <a:pt x="3971869" y="218372"/>
                    </a:lnTo>
                    <a:lnTo>
                      <a:pt x="4013782" y="232353"/>
                    </a:lnTo>
                    <a:lnTo>
                      <a:pt x="4054187" y="246672"/>
                    </a:lnTo>
                    <a:lnTo>
                      <a:pt x="4093049" y="261320"/>
                    </a:lnTo>
                    <a:lnTo>
                      <a:pt x="4130337" y="276288"/>
                    </a:lnTo>
                    <a:lnTo>
                      <a:pt x="4166017" y="291567"/>
                    </a:lnTo>
                    <a:lnTo>
                      <a:pt x="4232422" y="323022"/>
                    </a:lnTo>
                    <a:lnTo>
                      <a:pt x="4292000" y="355614"/>
                    </a:lnTo>
                    <a:lnTo>
                      <a:pt x="4344490" y="389272"/>
                    </a:lnTo>
                    <a:lnTo>
                      <a:pt x="4389626" y="423924"/>
                    </a:lnTo>
                    <a:lnTo>
                      <a:pt x="4427146" y="459499"/>
                    </a:lnTo>
                    <a:lnTo>
                      <a:pt x="4456787" y="495925"/>
                    </a:lnTo>
                    <a:lnTo>
                      <a:pt x="4478285" y="533132"/>
                    </a:lnTo>
                    <a:lnTo>
                      <a:pt x="4491377" y="571047"/>
                    </a:lnTo>
                    <a:lnTo>
                      <a:pt x="4495800" y="609600"/>
                    </a:lnTo>
                    <a:lnTo>
                      <a:pt x="4494688" y="628951"/>
                    </a:lnTo>
                    <a:lnTo>
                      <a:pt x="4485898" y="667194"/>
                    </a:lnTo>
                    <a:lnTo>
                      <a:pt x="4468570" y="704764"/>
                    </a:lnTo>
                    <a:lnTo>
                      <a:pt x="4442968" y="741589"/>
                    </a:lnTo>
                    <a:lnTo>
                      <a:pt x="4409355" y="777599"/>
                    </a:lnTo>
                    <a:lnTo>
                      <a:pt x="4367993" y="812721"/>
                    </a:lnTo>
                    <a:lnTo>
                      <a:pt x="4319148" y="846885"/>
                    </a:lnTo>
                    <a:lnTo>
                      <a:pt x="4263081" y="880019"/>
                    </a:lnTo>
                    <a:lnTo>
                      <a:pt x="4200056" y="912052"/>
                    </a:lnTo>
                    <a:lnTo>
                      <a:pt x="4130337" y="942911"/>
                    </a:lnTo>
                    <a:lnTo>
                      <a:pt x="4093049" y="957879"/>
                    </a:lnTo>
                    <a:lnTo>
                      <a:pt x="4054187" y="972527"/>
                    </a:lnTo>
                    <a:lnTo>
                      <a:pt x="4013782" y="986846"/>
                    </a:lnTo>
                    <a:lnTo>
                      <a:pt x="3971869" y="1000827"/>
                    </a:lnTo>
                    <a:lnTo>
                      <a:pt x="3928479" y="1014461"/>
                    </a:lnTo>
                    <a:lnTo>
                      <a:pt x="3883646" y="1027739"/>
                    </a:lnTo>
                    <a:lnTo>
                      <a:pt x="3837403" y="1040653"/>
                    </a:lnTo>
                    <a:lnTo>
                      <a:pt x="3789782" y="1053194"/>
                    </a:lnTo>
                    <a:lnTo>
                      <a:pt x="3740817" y="1065352"/>
                    </a:lnTo>
                    <a:lnTo>
                      <a:pt x="3690541" y="1077118"/>
                    </a:lnTo>
                    <a:lnTo>
                      <a:pt x="3638986" y="1088485"/>
                    </a:lnTo>
                    <a:lnTo>
                      <a:pt x="3586185" y="1099442"/>
                    </a:lnTo>
                    <a:lnTo>
                      <a:pt x="3532171" y="1109981"/>
                    </a:lnTo>
                    <a:lnTo>
                      <a:pt x="3476977" y="1120092"/>
                    </a:lnTo>
                    <a:lnTo>
                      <a:pt x="3420637" y="1129768"/>
                    </a:lnTo>
                    <a:lnTo>
                      <a:pt x="3363182" y="1138999"/>
                    </a:lnTo>
                    <a:lnTo>
                      <a:pt x="3304646" y="1147776"/>
                    </a:lnTo>
                    <a:lnTo>
                      <a:pt x="3245062" y="1156090"/>
                    </a:lnTo>
                    <a:lnTo>
                      <a:pt x="3184463" y="1163933"/>
                    </a:lnTo>
                    <a:lnTo>
                      <a:pt x="3122881" y="1171295"/>
                    </a:lnTo>
                    <a:lnTo>
                      <a:pt x="3060350" y="1178167"/>
                    </a:lnTo>
                    <a:lnTo>
                      <a:pt x="2996903" y="1184541"/>
                    </a:lnTo>
                    <a:lnTo>
                      <a:pt x="2932571" y="1190407"/>
                    </a:lnTo>
                    <a:lnTo>
                      <a:pt x="2867389" y="1195757"/>
                    </a:lnTo>
                    <a:lnTo>
                      <a:pt x="2801389" y="1200582"/>
                    </a:lnTo>
                    <a:lnTo>
                      <a:pt x="2734605" y="1204873"/>
                    </a:lnTo>
                    <a:lnTo>
                      <a:pt x="2667068" y="1208620"/>
                    </a:lnTo>
                    <a:lnTo>
                      <a:pt x="2598812" y="1211815"/>
                    </a:lnTo>
                    <a:lnTo>
                      <a:pt x="2529870" y="1214450"/>
                    </a:lnTo>
                    <a:lnTo>
                      <a:pt x="2460275" y="1216514"/>
                    </a:lnTo>
                    <a:lnTo>
                      <a:pt x="2390060" y="1218000"/>
                    </a:lnTo>
                    <a:lnTo>
                      <a:pt x="2319257" y="1218898"/>
                    </a:lnTo>
                    <a:lnTo>
                      <a:pt x="2247900" y="1219200"/>
                    </a:lnTo>
                    <a:lnTo>
                      <a:pt x="2176542" y="1218898"/>
                    </a:lnTo>
                    <a:lnTo>
                      <a:pt x="2105739" y="1218000"/>
                    </a:lnTo>
                    <a:lnTo>
                      <a:pt x="2035524" y="1216514"/>
                    </a:lnTo>
                    <a:lnTo>
                      <a:pt x="1965929" y="1214450"/>
                    </a:lnTo>
                    <a:lnTo>
                      <a:pt x="1896987" y="1211815"/>
                    </a:lnTo>
                    <a:lnTo>
                      <a:pt x="1828731" y="1208620"/>
                    </a:lnTo>
                    <a:lnTo>
                      <a:pt x="1761194" y="1204873"/>
                    </a:lnTo>
                    <a:lnTo>
                      <a:pt x="1694410" y="1200582"/>
                    </a:lnTo>
                    <a:lnTo>
                      <a:pt x="1628410" y="1195757"/>
                    </a:lnTo>
                    <a:lnTo>
                      <a:pt x="1563228" y="1190407"/>
                    </a:lnTo>
                    <a:lnTo>
                      <a:pt x="1498896" y="1184541"/>
                    </a:lnTo>
                    <a:lnTo>
                      <a:pt x="1435449" y="1178167"/>
                    </a:lnTo>
                    <a:lnTo>
                      <a:pt x="1372918" y="1171295"/>
                    </a:lnTo>
                    <a:lnTo>
                      <a:pt x="1311336" y="1163933"/>
                    </a:lnTo>
                    <a:lnTo>
                      <a:pt x="1250737" y="1156090"/>
                    </a:lnTo>
                    <a:lnTo>
                      <a:pt x="1191153" y="1147776"/>
                    </a:lnTo>
                    <a:lnTo>
                      <a:pt x="1132617" y="1138999"/>
                    </a:lnTo>
                    <a:lnTo>
                      <a:pt x="1075162" y="1129768"/>
                    </a:lnTo>
                    <a:lnTo>
                      <a:pt x="1018822" y="1120092"/>
                    </a:lnTo>
                    <a:lnTo>
                      <a:pt x="963628" y="1109981"/>
                    </a:lnTo>
                    <a:lnTo>
                      <a:pt x="909614" y="1099442"/>
                    </a:lnTo>
                    <a:lnTo>
                      <a:pt x="856813" y="1088485"/>
                    </a:lnTo>
                    <a:lnTo>
                      <a:pt x="805258" y="1077118"/>
                    </a:lnTo>
                    <a:lnTo>
                      <a:pt x="754982" y="1065352"/>
                    </a:lnTo>
                    <a:lnTo>
                      <a:pt x="706017" y="1053194"/>
                    </a:lnTo>
                    <a:lnTo>
                      <a:pt x="658396" y="1040653"/>
                    </a:lnTo>
                    <a:lnTo>
                      <a:pt x="612153" y="1027739"/>
                    </a:lnTo>
                    <a:lnTo>
                      <a:pt x="567320" y="1014461"/>
                    </a:lnTo>
                    <a:lnTo>
                      <a:pt x="523930" y="1000827"/>
                    </a:lnTo>
                    <a:lnTo>
                      <a:pt x="482017" y="986846"/>
                    </a:lnTo>
                    <a:lnTo>
                      <a:pt x="441612" y="972527"/>
                    </a:lnTo>
                    <a:lnTo>
                      <a:pt x="402750" y="957879"/>
                    </a:lnTo>
                    <a:lnTo>
                      <a:pt x="365462" y="942911"/>
                    </a:lnTo>
                    <a:lnTo>
                      <a:pt x="329782" y="927632"/>
                    </a:lnTo>
                    <a:lnTo>
                      <a:pt x="263377" y="896177"/>
                    </a:lnTo>
                    <a:lnTo>
                      <a:pt x="203799" y="863585"/>
                    </a:lnTo>
                    <a:lnTo>
                      <a:pt x="151309" y="829927"/>
                    </a:lnTo>
                    <a:lnTo>
                      <a:pt x="106173" y="795275"/>
                    </a:lnTo>
                    <a:lnTo>
                      <a:pt x="68653" y="759700"/>
                    </a:lnTo>
                    <a:lnTo>
                      <a:pt x="39012" y="723274"/>
                    </a:lnTo>
                    <a:lnTo>
                      <a:pt x="17514" y="686067"/>
                    </a:lnTo>
                    <a:lnTo>
                      <a:pt x="4422" y="648152"/>
                    </a:lnTo>
                    <a:lnTo>
                      <a:pt x="0" y="609600"/>
                    </a:lnTo>
                    <a:close/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EFF8E6-36C6-434A-BA95-EB39ADE1A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245" y="2529847"/>
            <a:ext cx="6545857" cy="38001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object 2"/>
          <p:cNvSpPr txBox="1"/>
          <p:nvPr/>
        </p:nvSpPr>
        <p:spPr>
          <a:xfrm>
            <a:off x="516061" y="1017421"/>
            <a:ext cx="7938134" cy="1410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On the </a:t>
            </a:r>
            <a:r>
              <a:rPr lang="en-US" spc="-10" dirty="0">
                <a:latin typeface="Calibri"/>
                <a:cs typeface="Calibri"/>
              </a:rPr>
              <a:t>third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lang="en-US" b="1" dirty="0"/>
              <a:t>Forgotten Password Reset via One-Time Password (OTP)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screen, enter </a:t>
            </a:r>
            <a:r>
              <a:rPr lang="en-US" sz="1800" spc="-5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new </a:t>
            </a:r>
            <a:r>
              <a:rPr sz="1800" spc="-10" dirty="0">
                <a:latin typeface="Calibri"/>
                <a:cs typeface="Calibri"/>
              </a:rPr>
              <a:t>password </a:t>
            </a:r>
            <a:r>
              <a:rPr sz="1800" spc="-5" dirty="0">
                <a:latin typeface="Calibri"/>
                <a:cs typeface="Calibri"/>
              </a:rPr>
              <a:t>in the </a:t>
            </a:r>
            <a:r>
              <a:rPr sz="1800" b="1" spc="-15" dirty="0">
                <a:latin typeface="Calibri"/>
                <a:cs typeface="Calibri"/>
              </a:rPr>
              <a:t>Password </a:t>
            </a:r>
            <a:r>
              <a:rPr sz="1800" spc="-5" dirty="0">
                <a:latin typeface="Calibri"/>
                <a:cs typeface="Calibri"/>
              </a:rPr>
              <a:t>field,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repeat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password </a:t>
            </a:r>
            <a:r>
              <a:rPr sz="1800" spc="-5" dirty="0">
                <a:latin typeface="Calibri"/>
                <a:cs typeface="Calibri"/>
              </a:rPr>
              <a:t>in the </a:t>
            </a:r>
            <a:r>
              <a:rPr sz="1800" b="1" spc="-5" dirty="0">
                <a:latin typeface="Calibri"/>
                <a:cs typeface="Calibri"/>
              </a:rPr>
              <a:t>Confirm </a:t>
            </a:r>
            <a:r>
              <a:rPr sz="1800" b="1" spc="-15" dirty="0">
                <a:latin typeface="Calibri"/>
                <a:cs typeface="Calibri"/>
              </a:rPr>
              <a:t>Password</a:t>
            </a:r>
            <a:r>
              <a:rPr sz="1800" b="1" spc="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field.</a:t>
            </a:r>
            <a:r>
              <a:rPr lang="en-US" sz="1800" spc="-5" dirty="0">
                <a:latin typeface="Calibri"/>
                <a:cs typeface="Calibri"/>
              </a:rPr>
              <a:t>  Then click the </a:t>
            </a:r>
            <a:r>
              <a:rPr lang="en-US" sz="1800" b="1" spc="-5" dirty="0">
                <a:latin typeface="Calibri"/>
                <a:cs typeface="Calibri"/>
              </a:rPr>
              <a:t>SUBMIT </a:t>
            </a:r>
            <a:r>
              <a:rPr lang="en-US" sz="1800" spc="-5" dirty="0">
                <a:latin typeface="Calibri"/>
                <a:cs typeface="Calibri"/>
              </a:rPr>
              <a:t>button.</a:t>
            </a:r>
            <a:r>
              <a:rPr lang="en-US" sz="1800" b="1" spc="-5" dirty="0">
                <a:latin typeface="Calibri"/>
                <a:cs typeface="Calibri"/>
              </a:rPr>
              <a:t> </a:t>
            </a:r>
            <a:endParaRPr sz="1800" dirty="0">
              <a:latin typeface="Calibri"/>
              <a:cs typeface="Calibri"/>
            </a:endParaRPr>
          </a:p>
          <a:p>
            <a:pPr marL="812800" marR="124460" lvl="1" indent="-342900">
              <a:lnSpc>
                <a:spcPct val="100000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1800" i="1" spc="-10" dirty="0">
                <a:latin typeface="Calibri"/>
                <a:cs typeface="Calibri"/>
              </a:rPr>
              <a:t>Note: </a:t>
            </a:r>
            <a:r>
              <a:rPr sz="1800" i="1" dirty="0">
                <a:latin typeface="Calibri"/>
                <a:cs typeface="Calibri"/>
              </a:rPr>
              <a:t>Be </a:t>
            </a:r>
            <a:r>
              <a:rPr sz="1800" i="1" spc="-5" dirty="0">
                <a:latin typeface="Calibri"/>
                <a:cs typeface="Calibri"/>
              </a:rPr>
              <a:t>sure </a:t>
            </a:r>
            <a:r>
              <a:rPr sz="1800" i="1" spc="-15" dirty="0">
                <a:latin typeface="Calibri"/>
                <a:cs typeface="Calibri"/>
              </a:rPr>
              <a:t>to </a:t>
            </a:r>
            <a:r>
              <a:rPr sz="1800" i="1" spc="-10" dirty="0">
                <a:latin typeface="Calibri"/>
                <a:cs typeface="Calibri"/>
              </a:rPr>
              <a:t>follow </a:t>
            </a:r>
            <a:r>
              <a:rPr sz="1800" i="1" spc="-5" dirty="0">
                <a:latin typeface="Calibri"/>
                <a:cs typeface="Calibri"/>
              </a:rPr>
              <a:t>the </a:t>
            </a:r>
            <a:r>
              <a:rPr sz="1800" i="1" spc="-10" dirty="0">
                <a:latin typeface="Calibri"/>
                <a:cs typeface="Calibri"/>
              </a:rPr>
              <a:t>password guidance </a:t>
            </a:r>
            <a:r>
              <a:rPr sz="1800" i="1" spc="-15" dirty="0">
                <a:latin typeface="Calibri"/>
                <a:cs typeface="Calibri"/>
              </a:rPr>
              <a:t>listed </a:t>
            </a:r>
            <a:r>
              <a:rPr sz="1800" i="1" spc="-5" dirty="0">
                <a:latin typeface="Calibri"/>
                <a:cs typeface="Calibri"/>
              </a:rPr>
              <a:t>below the fields on the  screen.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6061" y="330200"/>
            <a:ext cx="69570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Reset a Citizen Account Password: Step</a:t>
            </a:r>
            <a:r>
              <a:rPr spc="-40" dirty="0"/>
              <a:t> </a:t>
            </a:r>
            <a:r>
              <a:rPr spc="-5" dirty="0"/>
              <a:t>7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33</a:t>
            </a:fld>
            <a:endParaRPr spc="-5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EBCC0F-BDF7-4463-B532-E6769E4FC4B7}"/>
              </a:ext>
            </a:extLst>
          </p:cNvPr>
          <p:cNvGrpSpPr/>
          <p:nvPr/>
        </p:nvGrpSpPr>
        <p:grpSpPr>
          <a:xfrm>
            <a:off x="2590800" y="4191001"/>
            <a:ext cx="4419600" cy="2139026"/>
            <a:chOff x="7657274" y="2943428"/>
            <a:chExt cx="4419600" cy="2085193"/>
          </a:xfrm>
        </p:grpSpPr>
        <p:sp>
          <p:nvSpPr>
            <p:cNvPr id="7" name="object 7"/>
            <p:cNvSpPr/>
            <p:nvPr/>
          </p:nvSpPr>
          <p:spPr>
            <a:xfrm>
              <a:off x="7657274" y="2943428"/>
              <a:ext cx="2941006" cy="762000"/>
            </a:xfrm>
            <a:custGeom>
              <a:avLst/>
              <a:gdLst/>
              <a:ahLst/>
              <a:cxnLst/>
              <a:rect l="l" t="t" r="r" b="b"/>
              <a:pathLst>
                <a:path w="1371600" h="465454">
                  <a:moveTo>
                    <a:pt x="0" y="232702"/>
                  </a:moveTo>
                  <a:lnTo>
                    <a:pt x="13933" y="185802"/>
                  </a:lnTo>
                  <a:lnTo>
                    <a:pt x="53894" y="142121"/>
                  </a:lnTo>
                  <a:lnTo>
                    <a:pt x="117125" y="102593"/>
                  </a:lnTo>
                  <a:lnTo>
                    <a:pt x="156604" y="84679"/>
                  </a:lnTo>
                  <a:lnTo>
                    <a:pt x="200867" y="68154"/>
                  </a:lnTo>
                  <a:lnTo>
                    <a:pt x="249569" y="53135"/>
                  </a:lnTo>
                  <a:lnTo>
                    <a:pt x="302364" y="39740"/>
                  </a:lnTo>
                  <a:lnTo>
                    <a:pt x="358909" y="28084"/>
                  </a:lnTo>
                  <a:lnTo>
                    <a:pt x="418857" y="18286"/>
                  </a:lnTo>
                  <a:lnTo>
                    <a:pt x="481865" y="10461"/>
                  </a:lnTo>
                  <a:lnTo>
                    <a:pt x="547588" y="4727"/>
                  </a:lnTo>
                  <a:lnTo>
                    <a:pt x="615681" y="1201"/>
                  </a:lnTo>
                  <a:lnTo>
                    <a:pt x="685800" y="0"/>
                  </a:lnTo>
                  <a:lnTo>
                    <a:pt x="755918" y="1201"/>
                  </a:lnTo>
                  <a:lnTo>
                    <a:pt x="824011" y="4727"/>
                  </a:lnTo>
                  <a:lnTo>
                    <a:pt x="889734" y="10461"/>
                  </a:lnTo>
                  <a:lnTo>
                    <a:pt x="952742" y="18286"/>
                  </a:lnTo>
                  <a:lnTo>
                    <a:pt x="1012690" y="28084"/>
                  </a:lnTo>
                  <a:lnTo>
                    <a:pt x="1069235" y="39740"/>
                  </a:lnTo>
                  <a:lnTo>
                    <a:pt x="1122030" y="53135"/>
                  </a:lnTo>
                  <a:lnTo>
                    <a:pt x="1170732" y="68154"/>
                  </a:lnTo>
                  <a:lnTo>
                    <a:pt x="1214995" y="84679"/>
                  </a:lnTo>
                  <a:lnTo>
                    <a:pt x="1254474" y="102593"/>
                  </a:lnTo>
                  <a:lnTo>
                    <a:pt x="1288826" y="121779"/>
                  </a:lnTo>
                  <a:lnTo>
                    <a:pt x="1340767" y="163501"/>
                  </a:lnTo>
                  <a:lnTo>
                    <a:pt x="1368059" y="208908"/>
                  </a:lnTo>
                  <a:lnTo>
                    <a:pt x="1371600" y="232702"/>
                  </a:lnTo>
                  <a:lnTo>
                    <a:pt x="1368059" y="256495"/>
                  </a:lnTo>
                  <a:lnTo>
                    <a:pt x="1340767" y="301902"/>
                  </a:lnTo>
                  <a:lnTo>
                    <a:pt x="1288826" y="343624"/>
                  </a:lnTo>
                  <a:lnTo>
                    <a:pt x="1254474" y="362810"/>
                  </a:lnTo>
                  <a:lnTo>
                    <a:pt x="1214995" y="380724"/>
                  </a:lnTo>
                  <a:lnTo>
                    <a:pt x="1170732" y="397249"/>
                  </a:lnTo>
                  <a:lnTo>
                    <a:pt x="1122030" y="412268"/>
                  </a:lnTo>
                  <a:lnTo>
                    <a:pt x="1069235" y="425663"/>
                  </a:lnTo>
                  <a:lnTo>
                    <a:pt x="1012690" y="437319"/>
                  </a:lnTo>
                  <a:lnTo>
                    <a:pt x="952742" y="447118"/>
                  </a:lnTo>
                  <a:lnTo>
                    <a:pt x="889734" y="454942"/>
                  </a:lnTo>
                  <a:lnTo>
                    <a:pt x="824011" y="460676"/>
                  </a:lnTo>
                  <a:lnTo>
                    <a:pt x="755918" y="464202"/>
                  </a:lnTo>
                  <a:lnTo>
                    <a:pt x="685800" y="465404"/>
                  </a:lnTo>
                  <a:lnTo>
                    <a:pt x="615681" y="464202"/>
                  </a:lnTo>
                  <a:lnTo>
                    <a:pt x="547588" y="460676"/>
                  </a:lnTo>
                  <a:lnTo>
                    <a:pt x="481865" y="454942"/>
                  </a:lnTo>
                  <a:lnTo>
                    <a:pt x="418857" y="447118"/>
                  </a:lnTo>
                  <a:lnTo>
                    <a:pt x="358909" y="437319"/>
                  </a:lnTo>
                  <a:lnTo>
                    <a:pt x="302364" y="425663"/>
                  </a:lnTo>
                  <a:lnTo>
                    <a:pt x="249569" y="412268"/>
                  </a:lnTo>
                  <a:lnTo>
                    <a:pt x="200867" y="397249"/>
                  </a:lnTo>
                  <a:lnTo>
                    <a:pt x="156604" y="380724"/>
                  </a:lnTo>
                  <a:lnTo>
                    <a:pt x="117125" y="362810"/>
                  </a:lnTo>
                  <a:lnTo>
                    <a:pt x="82773" y="343624"/>
                  </a:lnTo>
                  <a:lnTo>
                    <a:pt x="30832" y="301902"/>
                  </a:lnTo>
                  <a:lnTo>
                    <a:pt x="3540" y="256495"/>
                  </a:lnTo>
                  <a:lnTo>
                    <a:pt x="0" y="232702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1391074" y="4546678"/>
              <a:ext cx="685800" cy="481943"/>
            </a:xfrm>
            <a:custGeom>
              <a:avLst/>
              <a:gdLst/>
              <a:ahLst/>
              <a:cxnLst/>
              <a:rect l="l" t="t" r="r" b="b"/>
              <a:pathLst>
                <a:path w="765809" h="360679">
                  <a:moveTo>
                    <a:pt x="0" y="180136"/>
                  </a:moveTo>
                  <a:lnTo>
                    <a:pt x="19512" y="123202"/>
                  </a:lnTo>
                  <a:lnTo>
                    <a:pt x="73848" y="73753"/>
                  </a:lnTo>
                  <a:lnTo>
                    <a:pt x="112104" y="52763"/>
                  </a:lnTo>
                  <a:lnTo>
                    <a:pt x="156702" y="34758"/>
                  </a:lnTo>
                  <a:lnTo>
                    <a:pt x="206854" y="20107"/>
                  </a:lnTo>
                  <a:lnTo>
                    <a:pt x="261771" y="9184"/>
                  </a:lnTo>
                  <a:lnTo>
                    <a:pt x="320667" y="2357"/>
                  </a:lnTo>
                  <a:lnTo>
                    <a:pt x="382752" y="0"/>
                  </a:lnTo>
                  <a:lnTo>
                    <a:pt x="444838" y="2357"/>
                  </a:lnTo>
                  <a:lnTo>
                    <a:pt x="503734" y="9184"/>
                  </a:lnTo>
                  <a:lnTo>
                    <a:pt x="558653" y="20107"/>
                  </a:lnTo>
                  <a:lnTo>
                    <a:pt x="608807" y="34758"/>
                  </a:lnTo>
                  <a:lnTo>
                    <a:pt x="653407" y="52763"/>
                  </a:lnTo>
                  <a:lnTo>
                    <a:pt x="691665" y="73753"/>
                  </a:lnTo>
                  <a:lnTo>
                    <a:pt x="722793" y="97356"/>
                  </a:lnTo>
                  <a:lnTo>
                    <a:pt x="760508" y="150919"/>
                  </a:lnTo>
                  <a:lnTo>
                    <a:pt x="765517" y="180136"/>
                  </a:lnTo>
                  <a:lnTo>
                    <a:pt x="760508" y="209354"/>
                  </a:lnTo>
                  <a:lnTo>
                    <a:pt x="722793" y="262916"/>
                  </a:lnTo>
                  <a:lnTo>
                    <a:pt x="691665" y="286519"/>
                  </a:lnTo>
                  <a:lnTo>
                    <a:pt x="653407" y="307509"/>
                  </a:lnTo>
                  <a:lnTo>
                    <a:pt x="608807" y="325515"/>
                  </a:lnTo>
                  <a:lnTo>
                    <a:pt x="558653" y="340165"/>
                  </a:lnTo>
                  <a:lnTo>
                    <a:pt x="503734" y="351089"/>
                  </a:lnTo>
                  <a:lnTo>
                    <a:pt x="444838" y="357915"/>
                  </a:lnTo>
                  <a:lnTo>
                    <a:pt x="382752" y="360273"/>
                  </a:lnTo>
                  <a:lnTo>
                    <a:pt x="320667" y="357915"/>
                  </a:lnTo>
                  <a:lnTo>
                    <a:pt x="261771" y="351089"/>
                  </a:lnTo>
                  <a:lnTo>
                    <a:pt x="206854" y="340165"/>
                  </a:lnTo>
                  <a:lnTo>
                    <a:pt x="156702" y="325515"/>
                  </a:lnTo>
                  <a:lnTo>
                    <a:pt x="112104" y="307509"/>
                  </a:lnTo>
                  <a:lnTo>
                    <a:pt x="73848" y="286519"/>
                  </a:lnTo>
                  <a:lnTo>
                    <a:pt x="42721" y="262916"/>
                  </a:lnTo>
                  <a:lnTo>
                    <a:pt x="5009" y="209354"/>
                  </a:lnTo>
                  <a:lnTo>
                    <a:pt x="0" y="180136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6061" y="1017421"/>
            <a:ext cx="795274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800" spc="-5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Congratulations </a:t>
            </a:r>
            <a:r>
              <a:rPr sz="1800" spc="-10" dirty="0">
                <a:latin typeface="Calibri"/>
                <a:cs typeface="Calibri"/>
              </a:rPr>
              <a:t>screen</a:t>
            </a:r>
            <a:r>
              <a:rPr lang="en-US" spc="-10" dirty="0">
                <a:latin typeface="Calibri"/>
                <a:cs typeface="Calibri"/>
              </a:rPr>
              <a:t> will appear once your password is successfully reset.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pc="-10" dirty="0">
                <a:latin typeface="Calibri"/>
                <a:cs typeface="Calibri"/>
              </a:rPr>
              <a:t>Y</a:t>
            </a:r>
            <a:r>
              <a:rPr sz="1800" spc="-10" dirty="0">
                <a:latin typeface="Calibri"/>
                <a:cs typeface="Calibri"/>
              </a:rPr>
              <a:t>ou </a:t>
            </a:r>
            <a:r>
              <a:rPr lang="en-US" sz="1800" spc="-15" dirty="0">
                <a:latin typeface="Calibri"/>
                <a:cs typeface="Calibri"/>
              </a:rPr>
              <a:t>can now log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lang="en-US" sz="1800" spc="-5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hild </a:t>
            </a:r>
            <a:r>
              <a:rPr sz="1800" spc="-20" dirty="0">
                <a:latin typeface="Calibri"/>
                <a:cs typeface="Calibri"/>
              </a:rPr>
              <a:t>Welfare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Portal.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6061" y="330200"/>
            <a:ext cx="69570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Reset a Citizen Account Password: Step</a:t>
            </a:r>
            <a:r>
              <a:rPr spc="-40" dirty="0"/>
              <a:t> </a:t>
            </a:r>
            <a:r>
              <a:rPr spc="-5" dirty="0"/>
              <a:t>8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34</a:t>
            </a:fld>
            <a:endParaRPr spc="-5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968102-74D7-4AB6-A1DC-B0321ACBA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248" y="2100543"/>
            <a:ext cx="5941504" cy="37554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6061" y="1017421"/>
            <a:ext cx="7804150" cy="86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800" spc="-5" dirty="0">
                <a:latin typeface="Calibri"/>
                <a:cs typeface="Calibri"/>
              </a:rPr>
              <a:t>Navigate back </a:t>
            </a:r>
            <a:r>
              <a:rPr lang="en-US" spc="-5" dirty="0">
                <a:latin typeface="Calibri"/>
                <a:cs typeface="Calibri"/>
              </a:rPr>
              <a:t>to the </a:t>
            </a:r>
            <a:r>
              <a:rPr lang="en-US" b="1" spc="-5" dirty="0">
                <a:latin typeface="Calibri"/>
                <a:cs typeface="Calibri"/>
              </a:rPr>
              <a:t>Keystone Key </a:t>
            </a:r>
            <a:r>
              <a:rPr lang="en-US" spc="-5" dirty="0">
                <a:latin typeface="Calibri"/>
                <a:cs typeface="Calibri"/>
              </a:rPr>
              <a:t>screen.</a:t>
            </a: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800" spc="-5" dirty="0">
                <a:latin typeface="Calibri"/>
                <a:cs typeface="Calibri"/>
              </a:rPr>
              <a:t>Enter the User ID and new password.</a:t>
            </a: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pc="-5" dirty="0">
                <a:latin typeface="Calibri"/>
                <a:cs typeface="Calibri"/>
              </a:rPr>
              <a:t>Click </a:t>
            </a:r>
            <a:r>
              <a:rPr lang="en-US" b="1" spc="-5" dirty="0">
                <a:latin typeface="Calibri"/>
                <a:cs typeface="Calibri"/>
              </a:rPr>
              <a:t>LOGIN</a:t>
            </a:r>
            <a:endParaRPr sz="1800" b="1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6061" y="330200"/>
            <a:ext cx="695705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Reset a Citizen Account Password</a:t>
            </a:r>
            <a:r>
              <a:rPr spc="-5" dirty="0"/>
              <a:t>: Step</a:t>
            </a:r>
            <a:r>
              <a:rPr spc="-40" dirty="0"/>
              <a:t> </a:t>
            </a:r>
            <a:r>
              <a:rPr lang="en-US" spc="-5" dirty="0"/>
              <a:t>9</a:t>
            </a:r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35</a:t>
            </a:fld>
            <a:endParaRPr spc="-5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3C8E6D-B319-4298-B096-CCFCCCA06E06}"/>
              </a:ext>
            </a:extLst>
          </p:cNvPr>
          <p:cNvGrpSpPr/>
          <p:nvPr/>
        </p:nvGrpSpPr>
        <p:grpSpPr>
          <a:xfrm>
            <a:off x="381000" y="2387133"/>
            <a:ext cx="7903530" cy="2689692"/>
            <a:chOff x="381000" y="2387133"/>
            <a:chExt cx="7903530" cy="268969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316FE5-CC93-4604-9898-56533CC86D3C}"/>
                </a:ext>
              </a:extLst>
            </p:cNvPr>
            <p:cNvPicPr/>
            <p:nvPr/>
          </p:nvPicPr>
          <p:blipFill rotWithShape="1">
            <a:blip r:embed="rId2"/>
            <a:srcRect t="1748" b="50045"/>
            <a:stretch/>
          </p:blipFill>
          <p:spPr>
            <a:xfrm>
              <a:off x="857818" y="2387133"/>
              <a:ext cx="7426712" cy="254093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6" name="object 6"/>
            <p:cNvSpPr/>
            <p:nvPr/>
          </p:nvSpPr>
          <p:spPr>
            <a:xfrm>
              <a:off x="381000" y="3153773"/>
              <a:ext cx="4495800" cy="1923052"/>
            </a:xfrm>
            <a:custGeom>
              <a:avLst/>
              <a:gdLst/>
              <a:ahLst/>
              <a:cxnLst/>
              <a:rect l="l" t="t" r="r" b="b"/>
              <a:pathLst>
                <a:path w="4495800" h="1219200">
                  <a:moveTo>
                    <a:pt x="0" y="609600"/>
                  </a:moveTo>
                  <a:lnTo>
                    <a:pt x="4422" y="571047"/>
                  </a:lnTo>
                  <a:lnTo>
                    <a:pt x="17514" y="533132"/>
                  </a:lnTo>
                  <a:lnTo>
                    <a:pt x="39012" y="495925"/>
                  </a:lnTo>
                  <a:lnTo>
                    <a:pt x="68653" y="459499"/>
                  </a:lnTo>
                  <a:lnTo>
                    <a:pt x="106173" y="423924"/>
                  </a:lnTo>
                  <a:lnTo>
                    <a:pt x="151309" y="389272"/>
                  </a:lnTo>
                  <a:lnTo>
                    <a:pt x="203799" y="355614"/>
                  </a:lnTo>
                  <a:lnTo>
                    <a:pt x="263377" y="323022"/>
                  </a:lnTo>
                  <a:lnTo>
                    <a:pt x="329782" y="291567"/>
                  </a:lnTo>
                  <a:lnTo>
                    <a:pt x="365462" y="276288"/>
                  </a:lnTo>
                  <a:lnTo>
                    <a:pt x="402750" y="261320"/>
                  </a:lnTo>
                  <a:lnTo>
                    <a:pt x="441612" y="246672"/>
                  </a:lnTo>
                  <a:lnTo>
                    <a:pt x="482017" y="232353"/>
                  </a:lnTo>
                  <a:lnTo>
                    <a:pt x="523930" y="218372"/>
                  </a:lnTo>
                  <a:lnTo>
                    <a:pt x="567320" y="204738"/>
                  </a:lnTo>
                  <a:lnTo>
                    <a:pt x="612153" y="191460"/>
                  </a:lnTo>
                  <a:lnTo>
                    <a:pt x="658396" y="178546"/>
                  </a:lnTo>
                  <a:lnTo>
                    <a:pt x="706017" y="166005"/>
                  </a:lnTo>
                  <a:lnTo>
                    <a:pt x="754982" y="153847"/>
                  </a:lnTo>
                  <a:lnTo>
                    <a:pt x="805258" y="142081"/>
                  </a:lnTo>
                  <a:lnTo>
                    <a:pt x="856813" y="130714"/>
                  </a:lnTo>
                  <a:lnTo>
                    <a:pt x="909614" y="119757"/>
                  </a:lnTo>
                  <a:lnTo>
                    <a:pt x="963628" y="109218"/>
                  </a:lnTo>
                  <a:lnTo>
                    <a:pt x="1018822" y="99107"/>
                  </a:lnTo>
                  <a:lnTo>
                    <a:pt x="1075162" y="89431"/>
                  </a:lnTo>
                  <a:lnTo>
                    <a:pt x="1132617" y="80200"/>
                  </a:lnTo>
                  <a:lnTo>
                    <a:pt x="1191153" y="71423"/>
                  </a:lnTo>
                  <a:lnTo>
                    <a:pt x="1250737" y="63109"/>
                  </a:lnTo>
                  <a:lnTo>
                    <a:pt x="1311336" y="55266"/>
                  </a:lnTo>
                  <a:lnTo>
                    <a:pt x="1372918" y="47904"/>
                  </a:lnTo>
                  <a:lnTo>
                    <a:pt x="1435449" y="41032"/>
                  </a:lnTo>
                  <a:lnTo>
                    <a:pt x="1498896" y="34658"/>
                  </a:lnTo>
                  <a:lnTo>
                    <a:pt x="1563228" y="28792"/>
                  </a:lnTo>
                  <a:lnTo>
                    <a:pt x="1628410" y="23442"/>
                  </a:lnTo>
                  <a:lnTo>
                    <a:pt x="1694410" y="18617"/>
                  </a:lnTo>
                  <a:lnTo>
                    <a:pt x="1761194" y="14326"/>
                  </a:lnTo>
                  <a:lnTo>
                    <a:pt x="1828731" y="10579"/>
                  </a:lnTo>
                  <a:lnTo>
                    <a:pt x="1896987" y="7384"/>
                  </a:lnTo>
                  <a:lnTo>
                    <a:pt x="1965929" y="4749"/>
                  </a:lnTo>
                  <a:lnTo>
                    <a:pt x="2035524" y="2685"/>
                  </a:lnTo>
                  <a:lnTo>
                    <a:pt x="2105739" y="1199"/>
                  </a:lnTo>
                  <a:lnTo>
                    <a:pt x="2176542" y="301"/>
                  </a:lnTo>
                  <a:lnTo>
                    <a:pt x="2247900" y="0"/>
                  </a:lnTo>
                  <a:lnTo>
                    <a:pt x="2319257" y="301"/>
                  </a:lnTo>
                  <a:lnTo>
                    <a:pt x="2390060" y="1199"/>
                  </a:lnTo>
                  <a:lnTo>
                    <a:pt x="2460275" y="2685"/>
                  </a:lnTo>
                  <a:lnTo>
                    <a:pt x="2529870" y="4749"/>
                  </a:lnTo>
                  <a:lnTo>
                    <a:pt x="2598812" y="7384"/>
                  </a:lnTo>
                  <a:lnTo>
                    <a:pt x="2667068" y="10579"/>
                  </a:lnTo>
                  <a:lnTo>
                    <a:pt x="2734605" y="14326"/>
                  </a:lnTo>
                  <a:lnTo>
                    <a:pt x="2801389" y="18617"/>
                  </a:lnTo>
                  <a:lnTo>
                    <a:pt x="2867389" y="23442"/>
                  </a:lnTo>
                  <a:lnTo>
                    <a:pt x="2932571" y="28792"/>
                  </a:lnTo>
                  <a:lnTo>
                    <a:pt x="2996903" y="34658"/>
                  </a:lnTo>
                  <a:lnTo>
                    <a:pt x="3060350" y="41032"/>
                  </a:lnTo>
                  <a:lnTo>
                    <a:pt x="3122881" y="47904"/>
                  </a:lnTo>
                  <a:lnTo>
                    <a:pt x="3184463" y="55266"/>
                  </a:lnTo>
                  <a:lnTo>
                    <a:pt x="3245062" y="63109"/>
                  </a:lnTo>
                  <a:lnTo>
                    <a:pt x="3304646" y="71423"/>
                  </a:lnTo>
                  <a:lnTo>
                    <a:pt x="3363182" y="80200"/>
                  </a:lnTo>
                  <a:lnTo>
                    <a:pt x="3420637" y="89431"/>
                  </a:lnTo>
                  <a:lnTo>
                    <a:pt x="3476977" y="99107"/>
                  </a:lnTo>
                  <a:lnTo>
                    <a:pt x="3532171" y="109218"/>
                  </a:lnTo>
                  <a:lnTo>
                    <a:pt x="3586185" y="119757"/>
                  </a:lnTo>
                  <a:lnTo>
                    <a:pt x="3638986" y="130714"/>
                  </a:lnTo>
                  <a:lnTo>
                    <a:pt x="3690541" y="142081"/>
                  </a:lnTo>
                  <a:lnTo>
                    <a:pt x="3740817" y="153847"/>
                  </a:lnTo>
                  <a:lnTo>
                    <a:pt x="3789782" y="166005"/>
                  </a:lnTo>
                  <a:lnTo>
                    <a:pt x="3837403" y="178546"/>
                  </a:lnTo>
                  <a:lnTo>
                    <a:pt x="3883646" y="191460"/>
                  </a:lnTo>
                  <a:lnTo>
                    <a:pt x="3928479" y="204738"/>
                  </a:lnTo>
                  <a:lnTo>
                    <a:pt x="3971869" y="218372"/>
                  </a:lnTo>
                  <a:lnTo>
                    <a:pt x="4013782" y="232353"/>
                  </a:lnTo>
                  <a:lnTo>
                    <a:pt x="4054187" y="246672"/>
                  </a:lnTo>
                  <a:lnTo>
                    <a:pt x="4093049" y="261320"/>
                  </a:lnTo>
                  <a:lnTo>
                    <a:pt x="4130337" y="276288"/>
                  </a:lnTo>
                  <a:lnTo>
                    <a:pt x="4166017" y="291567"/>
                  </a:lnTo>
                  <a:lnTo>
                    <a:pt x="4232422" y="323022"/>
                  </a:lnTo>
                  <a:lnTo>
                    <a:pt x="4292000" y="355614"/>
                  </a:lnTo>
                  <a:lnTo>
                    <a:pt x="4344490" y="389272"/>
                  </a:lnTo>
                  <a:lnTo>
                    <a:pt x="4389626" y="423924"/>
                  </a:lnTo>
                  <a:lnTo>
                    <a:pt x="4427146" y="459499"/>
                  </a:lnTo>
                  <a:lnTo>
                    <a:pt x="4456787" y="495925"/>
                  </a:lnTo>
                  <a:lnTo>
                    <a:pt x="4478285" y="533132"/>
                  </a:lnTo>
                  <a:lnTo>
                    <a:pt x="4491377" y="571047"/>
                  </a:lnTo>
                  <a:lnTo>
                    <a:pt x="4495800" y="609600"/>
                  </a:lnTo>
                  <a:lnTo>
                    <a:pt x="4494688" y="628951"/>
                  </a:lnTo>
                  <a:lnTo>
                    <a:pt x="4485898" y="667194"/>
                  </a:lnTo>
                  <a:lnTo>
                    <a:pt x="4468570" y="704764"/>
                  </a:lnTo>
                  <a:lnTo>
                    <a:pt x="4442968" y="741589"/>
                  </a:lnTo>
                  <a:lnTo>
                    <a:pt x="4409355" y="777599"/>
                  </a:lnTo>
                  <a:lnTo>
                    <a:pt x="4367993" y="812721"/>
                  </a:lnTo>
                  <a:lnTo>
                    <a:pt x="4319148" y="846885"/>
                  </a:lnTo>
                  <a:lnTo>
                    <a:pt x="4263081" y="880019"/>
                  </a:lnTo>
                  <a:lnTo>
                    <a:pt x="4200056" y="912052"/>
                  </a:lnTo>
                  <a:lnTo>
                    <a:pt x="4130337" y="942911"/>
                  </a:lnTo>
                  <a:lnTo>
                    <a:pt x="4093049" y="957879"/>
                  </a:lnTo>
                  <a:lnTo>
                    <a:pt x="4054187" y="972527"/>
                  </a:lnTo>
                  <a:lnTo>
                    <a:pt x="4013782" y="986846"/>
                  </a:lnTo>
                  <a:lnTo>
                    <a:pt x="3971869" y="1000827"/>
                  </a:lnTo>
                  <a:lnTo>
                    <a:pt x="3928479" y="1014461"/>
                  </a:lnTo>
                  <a:lnTo>
                    <a:pt x="3883646" y="1027739"/>
                  </a:lnTo>
                  <a:lnTo>
                    <a:pt x="3837403" y="1040653"/>
                  </a:lnTo>
                  <a:lnTo>
                    <a:pt x="3789782" y="1053194"/>
                  </a:lnTo>
                  <a:lnTo>
                    <a:pt x="3740817" y="1065352"/>
                  </a:lnTo>
                  <a:lnTo>
                    <a:pt x="3690541" y="1077118"/>
                  </a:lnTo>
                  <a:lnTo>
                    <a:pt x="3638986" y="1088485"/>
                  </a:lnTo>
                  <a:lnTo>
                    <a:pt x="3586185" y="1099442"/>
                  </a:lnTo>
                  <a:lnTo>
                    <a:pt x="3532171" y="1109981"/>
                  </a:lnTo>
                  <a:lnTo>
                    <a:pt x="3476977" y="1120092"/>
                  </a:lnTo>
                  <a:lnTo>
                    <a:pt x="3420637" y="1129768"/>
                  </a:lnTo>
                  <a:lnTo>
                    <a:pt x="3363182" y="1138999"/>
                  </a:lnTo>
                  <a:lnTo>
                    <a:pt x="3304646" y="1147776"/>
                  </a:lnTo>
                  <a:lnTo>
                    <a:pt x="3245062" y="1156090"/>
                  </a:lnTo>
                  <a:lnTo>
                    <a:pt x="3184463" y="1163933"/>
                  </a:lnTo>
                  <a:lnTo>
                    <a:pt x="3122881" y="1171295"/>
                  </a:lnTo>
                  <a:lnTo>
                    <a:pt x="3060350" y="1178167"/>
                  </a:lnTo>
                  <a:lnTo>
                    <a:pt x="2996903" y="1184541"/>
                  </a:lnTo>
                  <a:lnTo>
                    <a:pt x="2932571" y="1190407"/>
                  </a:lnTo>
                  <a:lnTo>
                    <a:pt x="2867389" y="1195757"/>
                  </a:lnTo>
                  <a:lnTo>
                    <a:pt x="2801389" y="1200582"/>
                  </a:lnTo>
                  <a:lnTo>
                    <a:pt x="2734605" y="1204873"/>
                  </a:lnTo>
                  <a:lnTo>
                    <a:pt x="2667068" y="1208620"/>
                  </a:lnTo>
                  <a:lnTo>
                    <a:pt x="2598812" y="1211815"/>
                  </a:lnTo>
                  <a:lnTo>
                    <a:pt x="2529870" y="1214450"/>
                  </a:lnTo>
                  <a:lnTo>
                    <a:pt x="2460275" y="1216514"/>
                  </a:lnTo>
                  <a:lnTo>
                    <a:pt x="2390060" y="1218000"/>
                  </a:lnTo>
                  <a:lnTo>
                    <a:pt x="2319257" y="1218898"/>
                  </a:lnTo>
                  <a:lnTo>
                    <a:pt x="2247900" y="1219200"/>
                  </a:lnTo>
                  <a:lnTo>
                    <a:pt x="2176542" y="1218898"/>
                  </a:lnTo>
                  <a:lnTo>
                    <a:pt x="2105739" y="1218000"/>
                  </a:lnTo>
                  <a:lnTo>
                    <a:pt x="2035524" y="1216514"/>
                  </a:lnTo>
                  <a:lnTo>
                    <a:pt x="1965929" y="1214450"/>
                  </a:lnTo>
                  <a:lnTo>
                    <a:pt x="1896987" y="1211815"/>
                  </a:lnTo>
                  <a:lnTo>
                    <a:pt x="1828731" y="1208620"/>
                  </a:lnTo>
                  <a:lnTo>
                    <a:pt x="1761194" y="1204873"/>
                  </a:lnTo>
                  <a:lnTo>
                    <a:pt x="1694410" y="1200582"/>
                  </a:lnTo>
                  <a:lnTo>
                    <a:pt x="1628410" y="1195757"/>
                  </a:lnTo>
                  <a:lnTo>
                    <a:pt x="1563228" y="1190407"/>
                  </a:lnTo>
                  <a:lnTo>
                    <a:pt x="1498896" y="1184541"/>
                  </a:lnTo>
                  <a:lnTo>
                    <a:pt x="1435449" y="1178167"/>
                  </a:lnTo>
                  <a:lnTo>
                    <a:pt x="1372918" y="1171295"/>
                  </a:lnTo>
                  <a:lnTo>
                    <a:pt x="1311336" y="1163933"/>
                  </a:lnTo>
                  <a:lnTo>
                    <a:pt x="1250737" y="1156090"/>
                  </a:lnTo>
                  <a:lnTo>
                    <a:pt x="1191153" y="1147776"/>
                  </a:lnTo>
                  <a:lnTo>
                    <a:pt x="1132617" y="1138999"/>
                  </a:lnTo>
                  <a:lnTo>
                    <a:pt x="1075162" y="1129768"/>
                  </a:lnTo>
                  <a:lnTo>
                    <a:pt x="1018822" y="1120092"/>
                  </a:lnTo>
                  <a:lnTo>
                    <a:pt x="963628" y="1109981"/>
                  </a:lnTo>
                  <a:lnTo>
                    <a:pt x="909614" y="1099442"/>
                  </a:lnTo>
                  <a:lnTo>
                    <a:pt x="856813" y="1088485"/>
                  </a:lnTo>
                  <a:lnTo>
                    <a:pt x="805258" y="1077118"/>
                  </a:lnTo>
                  <a:lnTo>
                    <a:pt x="754982" y="1065352"/>
                  </a:lnTo>
                  <a:lnTo>
                    <a:pt x="706017" y="1053194"/>
                  </a:lnTo>
                  <a:lnTo>
                    <a:pt x="658396" y="1040653"/>
                  </a:lnTo>
                  <a:lnTo>
                    <a:pt x="612153" y="1027739"/>
                  </a:lnTo>
                  <a:lnTo>
                    <a:pt x="567320" y="1014461"/>
                  </a:lnTo>
                  <a:lnTo>
                    <a:pt x="523930" y="1000827"/>
                  </a:lnTo>
                  <a:lnTo>
                    <a:pt x="482017" y="986846"/>
                  </a:lnTo>
                  <a:lnTo>
                    <a:pt x="441612" y="972527"/>
                  </a:lnTo>
                  <a:lnTo>
                    <a:pt x="402750" y="957879"/>
                  </a:lnTo>
                  <a:lnTo>
                    <a:pt x="365462" y="942911"/>
                  </a:lnTo>
                  <a:lnTo>
                    <a:pt x="329782" y="927632"/>
                  </a:lnTo>
                  <a:lnTo>
                    <a:pt x="263377" y="896177"/>
                  </a:lnTo>
                  <a:lnTo>
                    <a:pt x="203799" y="863585"/>
                  </a:lnTo>
                  <a:lnTo>
                    <a:pt x="151309" y="829927"/>
                  </a:lnTo>
                  <a:lnTo>
                    <a:pt x="106173" y="795275"/>
                  </a:lnTo>
                  <a:lnTo>
                    <a:pt x="68653" y="759700"/>
                  </a:lnTo>
                  <a:lnTo>
                    <a:pt x="39012" y="723274"/>
                  </a:lnTo>
                  <a:lnTo>
                    <a:pt x="17514" y="686067"/>
                  </a:lnTo>
                  <a:lnTo>
                    <a:pt x="4422" y="648152"/>
                  </a:lnTo>
                  <a:lnTo>
                    <a:pt x="0" y="609600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4">
            <a:extLst>
              <a:ext uri="{FF2B5EF4-FFF2-40B4-BE49-F238E27FC236}">
                <a16:creationId xmlns:a16="http://schemas.microsoft.com/office/drawing/2014/main" id="{68F5A6B5-2ACE-4266-B105-AB999A389A2E}"/>
              </a:ext>
            </a:extLst>
          </p:cNvPr>
          <p:cNvSpPr txBox="1"/>
          <p:nvPr/>
        </p:nvSpPr>
        <p:spPr>
          <a:xfrm>
            <a:off x="3533267" y="5895230"/>
            <a:ext cx="20758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SCENARIO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COMPLETE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540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6061" y="1017421"/>
            <a:ext cx="7814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If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5" dirty="0">
                <a:latin typeface="Calibri"/>
                <a:cs typeface="Calibri"/>
              </a:rPr>
              <a:t>some </a:t>
            </a:r>
            <a:r>
              <a:rPr sz="1800" spc="-10" dirty="0">
                <a:latin typeface="Calibri"/>
                <a:cs typeface="Calibri"/>
              </a:rPr>
              <a:t>reason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password reset fails, you can </a:t>
            </a:r>
            <a:r>
              <a:rPr sz="1800" spc="-15" dirty="0">
                <a:latin typeface="Calibri"/>
                <a:cs typeface="Calibri"/>
              </a:rPr>
              <a:t>create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new </a:t>
            </a:r>
            <a:r>
              <a:rPr sz="1800" spc="-10" dirty="0">
                <a:latin typeface="Calibri"/>
                <a:cs typeface="Calibri"/>
              </a:rPr>
              <a:t>citizen account  </a:t>
            </a:r>
            <a:r>
              <a:rPr sz="1800" spc="-5" dirty="0">
                <a:latin typeface="Calibri"/>
                <a:cs typeface="Calibri"/>
              </a:rPr>
              <a:t>using the </a:t>
            </a:r>
            <a:r>
              <a:rPr sz="1800" dirty="0">
                <a:latin typeface="Calibri"/>
                <a:cs typeface="Calibri"/>
              </a:rPr>
              <a:t>same </a:t>
            </a:r>
            <a:r>
              <a:rPr sz="1800" spc="-5" dirty="0">
                <a:latin typeface="Calibri"/>
                <a:cs typeface="Calibri"/>
              </a:rPr>
              <a:t>email address (but not the </a:t>
            </a:r>
            <a:r>
              <a:rPr sz="1800" dirty="0">
                <a:latin typeface="Calibri"/>
                <a:cs typeface="Calibri"/>
              </a:rPr>
              <a:t>same user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ID).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36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6061" y="330200"/>
            <a:ext cx="69570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Reset (Unlock) a Citizen Account Password: Step</a:t>
            </a:r>
            <a:r>
              <a:rPr spc="-40" dirty="0"/>
              <a:t> </a:t>
            </a:r>
            <a:r>
              <a:rPr spc="-5" dirty="0"/>
              <a:t>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23768" y="5715556"/>
            <a:ext cx="20758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SCENARIO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COMPLETE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109F360-0CDB-4F56-8EBA-5D410A86C7F3}"/>
              </a:ext>
            </a:extLst>
          </p:cNvPr>
          <p:cNvSpPr txBox="1"/>
          <p:nvPr/>
        </p:nvSpPr>
        <p:spPr>
          <a:xfrm>
            <a:off x="3384042" y="2667000"/>
            <a:ext cx="25908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-5" dirty="0">
                <a:solidFill>
                  <a:srgbClr val="FF0000"/>
                </a:solidFill>
                <a:latin typeface="Calibri"/>
                <a:cs typeface="Calibri"/>
              </a:rPr>
              <a:t>Propose removing slide and ending scenario at step 9 on previous slide.</a:t>
            </a:r>
            <a:endParaRPr sz="1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406400"/>
            <a:ext cx="5311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Create a CWIS Citizen Account: Step</a:t>
            </a:r>
            <a:r>
              <a:rPr spc="-125" dirty="0"/>
              <a:t> </a:t>
            </a:r>
            <a:r>
              <a:rPr spc="-5" dirty="0"/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1652" y="924482"/>
            <a:ext cx="825309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Navigate to the CWIS Child Welfare portal (also referred to as the </a:t>
            </a:r>
            <a:r>
              <a:rPr sz="1600" dirty="0">
                <a:latin typeface="Arial"/>
                <a:cs typeface="Arial"/>
              </a:rPr>
              <a:t>self-service </a:t>
            </a:r>
            <a:r>
              <a:rPr sz="1600" spc="-5" dirty="0">
                <a:latin typeface="Arial"/>
                <a:cs typeface="Arial"/>
              </a:rPr>
              <a:t>portal) by  entering the following URL in </a:t>
            </a:r>
            <a:r>
              <a:rPr sz="1600" spc="-10" dirty="0">
                <a:latin typeface="Arial"/>
                <a:cs typeface="Arial"/>
              </a:rPr>
              <a:t>your </a:t>
            </a:r>
            <a:r>
              <a:rPr sz="1600" spc="-5" dirty="0">
                <a:latin typeface="Arial"/>
                <a:cs typeface="Arial"/>
              </a:rPr>
              <a:t>browser</a:t>
            </a:r>
            <a:endParaRPr sz="1600" dirty="0">
              <a:latin typeface="Arial"/>
              <a:cs typeface="Arial"/>
            </a:endParaRPr>
          </a:p>
          <a:p>
            <a:pPr marL="2680970">
              <a:lnSpc>
                <a:spcPct val="100000"/>
              </a:lnSpc>
            </a:pP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https://www.compass.state.pa.us/cwis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600" dirty="0">
                <a:latin typeface="Arial"/>
                <a:cs typeface="Arial"/>
              </a:rPr>
              <a:t>Click </a:t>
            </a:r>
            <a:r>
              <a:rPr sz="1600" b="1" spc="-35" dirty="0">
                <a:latin typeface="Arial"/>
                <a:cs typeface="Arial"/>
              </a:rPr>
              <a:t>CREATE </a:t>
            </a:r>
            <a:r>
              <a:rPr lang="en-US" sz="1600" b="1" spc="-5" dirty="0">
                <a:latin typeface="Arial"/>
                <a:cs typeface="Arial"/>
              </a:rPr>
              <a:t>INDIVIDUAL ACCOUNT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78A69E-BD16-4D27-B2A6-139FCAA84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088" y="2066960"/>
            <a:ext cx="5673824" cy="424939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851304AE-3C6D-4FE7-86EE-9358F1821341}"/>
              </a:ext>
            </a:extLst>
          </p:cNvPr>
          <p:cNvSpPr/>
          <p:nvPr/>
        </p:nvSpPr>
        <p:spPr>
          <a:xfrm>
            <a:off x="2895600" y="4419600"/>
            <a:ext cx="1567307" cy="449580"/>
          </a:xfrm>
          <a:custGeom>
            <a:avLst/>
            <a:gdLst/>
            <a:ahLst/>
            <a:cxnLst/>
            <a:rect l="l" t="t" r="r" b="b"/>
            <a:pathLst>
              <a:path w="820420" h="449579">
                <a:moveTo>
                  <a:pt x="0" y="224485"/>
                </a:moveTo>
                <a:lnTo>
                  <a:pt x="17358" y="159651"/>
                </a:lnTo>
                <a:lnTo>
                  <a:pt x="66050" y="102251"/>
                </a:lnTo>
                <a:lnTo>
                  <a:pt x="100562" y="77207"/>
                </a:lnTo>
                <a:lnTo>
                  <a:pt x="141004" y="55063"/>
                </a:lnTo>
                <a:lnTo>
                  <a:pt x="186744" y="36166"/>
                </a:lnTo>
                <a:lnTo>
                  <a:pt x="237147" y="20864"/>
                </a:lnTo>
                <a:lnTo>
                  <a:pt x="291579" y="9504"/>
                </a:lnTo>
                <a:lnTo>
                  <a:pt x="349406" y="2434"/>
                </a:lnTo>
                <a:lnTo>
                  <a:pt x="409994" y="0"/>
                </a:lnTo>
                <a:lnTo>
                  <a:pt x="470578" y="2434"/>
                </a:lnTo>
                <a:lnTo>
                  <a:pt x="528402" y="9504"/>
                </a:lnTo>
                <a:lnTo>
                  <a:pt x="582832" y="20864"/>
                </a:lnTo>
                <a:lnTo>
                  <a:pt x="633234" y="36166"/>
                </a:lnTo>
                <a:lnTo>
                  <a:pt x="678972" y="55063"/>
                </a:lnTo>
                <a:lnTo>
                  <a:pt x="719414" y="77207"/>
                </a:lnTo>
                <a:lnTo>
                  <a:pt x="753925" y="102251"/>
                </a:lnTo>
                <a:lnTo>
                  <a:pt x="781871" y="129848"/>
                </a:lnTo>
                <a:lnTo>
                  <a:pt x="815530" y="191312"/>
                </a:lnTo>
                <a:lnTo>
                  <a:pt x="819975" y="224485"/>
                </a:lnTo>
                <a:lnTo>
                  <a:pt x="815530" y="257657"/>
                </a:lnTo>
                <a:lnTo>
                  <a:pt x="781871" y="319121"/>
                </a:lnTo>
                <a:lnTo>
                  <a:pt x="753925" y="346718"/>
                </a:lnTo>
                <a:lnTo>
                  <a:pt x="719414" y="371763"/>
                </a:lnTo>
                <a:lnTo>
                  <a:pt x="678972" y="393907"/>
                </a:lnTo>
                <a:lnTo>
                  <a:pt x="633234" y="412803"/>
                </a:lnTo>
                <a:lnTo>
                  <a:pt x="582832" y="428105"/>
                </a:lnTo>
                <a:lnTo>
                  <a:pt x="528402" y="439465"/>
                </a:lnTo>
                <a:lnTo>
                  <a:pt x="470578" y="446536"/>
                </a:lnTo>
                <a:lnTo>
                  <a:pt x="409994" y="448970"/>
                </a:lnTo>
                <a:lnTo>
                  <a:pt x="349406" y="446536"/>
                </a:lnTo>
                <a:lnTo>
                  <a:pt x="291579" y="439465"/>
                </a:lnTo>
                <a:lnTo>
                  <a:pt x="237147" y="428105"/>
                </a:lnTo>
                <a:lnTo>
                  <a:pt x="186744" y="412803"/>
                </a:lnTo>
                <a:lnTo>
                  <a:pt x="141004" y="393907"/>
                </a:lnTo>
                <a:lnTo>
                  <a:pt x="100562" y="371763"/>
                </a:lnTo>
                <a:lnTo>
                  <a:pt x="66050" y="346718"/>
                </a:lnTo>
                <a:lnTo>
                  <a:pt x="38104" y="319121"/>
                </a:lnTo>
                <a:lnTo>
                  <a:pt x="4445" y="257657"/>
                </a:lnTo>
                <a:lnTo>
                  <a:pt x="0" y="224485"/>
                </a:lnTo>
                <a:close/>
              </a:path>
            </a:pathLst>
          </a:custGeom>
          <a:ln w="412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1FA0A0E-6535-48E8-9A0F-3A4D4982B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085" y="1701733"/>
            <a:ext cx="5740177" cy="452133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406400"/>
            <a:ext cx="5311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Create a CWIS Citizen Account: Step</a:t>
            </a:r>
            <a:r>
              <a:rPr spc="-125" dirty="0"/>
              <a:t> </a:t>
            </a:r>
            <a:r>
              <a:rPr spc="-5" dirty="0"/>
              <a:t>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6061" y="1017421"/>
            <a:ext cx="80702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On the </a:t>
            </a:r>
            <a:r>
              <a:rPr sz="1800" b="1" spc="-5" dirty="0">
                <a:latin typeface="Calibri"/>
                <a:cs typeface="Calibri"/>
              </a:rPr>
              <a:t>General </a:t>
            </a:r>
            <a:r>
              <a:rPr sz="1800" b="1" spc="-10" dirty="0">
                <a:latin typeface="Calibri"/>
                <a:cs typeface="Calibri"/>
              </a:rPr>
              <a:t>Information </a:t>
            </a:r>
            <a:r>
              <a:rPr sz="1800" spc="-10" dirty="0">
                <a:latin typeface="Calibri"/>
                <a:cs typeface="Calibri"/>
              </a:rPr>
              <a:t>screen, scroll </a:t>
            </a:r>
            <a:r>
              <a:rPr sz="1800" spc="-5" dirty="0">
                <a:latin typeface="Calibri"/>
                <a:cs typeface="Calibri"/>
              </a:rPr>
              <a:t>down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click </a:t>
            </a:r>
            <a:r>
              <a:rPr sz="1800" b="1" spc="-5" dirty="0">
                <a:latin typeface="Calibri"/>
                <a:cs typeface="Calibri"/>
              </a:rPr>
              <a:t>NEXT </a:t>
            </a:r>
            <a:r>
              <a:rPr sz="1800" spc="-5" dirty="0">
                <a:latin typeface="Calibri"/>
                <a:cs typeface="Calibri"/>
              </a:rPr>
              <a:t>(do not </a:t>
            </a:r>
            <a:r>
              <a:rPr sz="1800" spc="-10" dirty="0">
                <a:latin typeface="Calibri"/>
                <a:cs typeface="Calibri"/>
              </a:rPr>
              <a:t>click </a:t>
            </a:r>
            <a:r>
              <a:rPr lang="en-US" sz="1800" spc="-10" dirty="0">
                <a:latin typeface="Calibri"/>
                <a:cs typeface="Calibri"/>
              </a:rPr>
              <a:t>on any of the</a:t>
            </a:r>
            <a:r>
              <a:rPr lang="en-US" spc="-10" dirty="0">
                <a:latin typeface="Calibri"/>
                <a:cs typeface="Calibri"/>
              </a:rPr>
              <a:t> links)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19800" y="5758603"/>
            <a:ext cx="820419" cy="449580"/>
          </a:xfrm>
          <a:custGeom>
            <a:avLst/>
            <a:gdLst/>
            <a:ahLst/>
            <a:cxnLst/>
            <a:rect l="l" t="t" r="r" b="b"/>
            <a:pathLst>
              <a:path w="820420" h="449579">
                <a:moveTo>
                  <a:pt x="0" y="224485"/>
                </a:moveTo>
                <a:lnTo>
                  <a:pt x="17358" y="159651"/>
                </a:lnTo>
                <a:lnTo>
                  <a:pt x="66050" y="102251"/>
                </a:lnTo>
                <a:lnTo>
                  <a:pt x="100562" y="77207"/>
                </a:lnTo>
                <a:lnTo>
                  <a:pt x="141004" y="55063"/>
                </a:lnTo>
                <a:lnTo>
                  <a:pt x="186744" y="36166"/>
                </a:lnTo>
                <a:lnTo>
                  <a:pt x="237147" y="20864"/>
                </a:lnTo>
                <a:lnTo>
                  <a:pt x="291579" y="9504"/>
                </a:lnTo>
                <a:lnTo>
                  <a:pt x="349406" y="2434"/>
                </a:lnTo>
                <a:lnTo>
                  <a:pt x="409994" y="0"/>
                </a:lnTo>
                <a:lnTo>
                  <a:pt x="470578" y="2434"/>
                </a:lnTo>
                <a:lnTo>
                  <a:pt x="528402" y="9504"/>
                </a:lnTo>
                <a:lnTo>
                  <a:pt x="582832" y="20864"/>
                </a:lnTo>
                <a:lnTo>
                  <a:pt x="633234" y="36166"/>
                </a:lnTo>
                <a:lnTo>
                  <a:pt x="678972" y="55063"/>
                </a:lnTo>
                <a:lnTo>
                  <a:pt x="719414" y="77207"/>
                </a:lnTo>
                <a:lnTo>
                  <a:pt x="753925" y="102251"/>
                </a:lnTo>
                <a:lnTo>
                  <a:pt x="781871" y="129848"/>
                </a:lnTo>
                <a:lnTo>
                  <a:pt x="815530" y="191312"/>
                </a:lnTo>
                <a:lnTo>
                  <a:pt x="819975" y="224485"/>
                </a:lnTo>
                <a:lnTo>
                  <a:pt x="815530" y="257657"/>
                </a:lnTo>
                <a:lnTo>
                  <a:pt x="781871" y="319121"/>
                </a:lnTo>
                <a:lnTo>
                  <a:pt x="753925" y="346718"/>
                </a:lnTo>
                <a:lnTo>
                  <a:pt x="719414" y="371763"/>
                </a:lnTo>
                <a:lnTo>
                  <a:pt x="678972" y="393907"/>
                </a:lnTo>
                <a:lnTo>
                  <a:pt x="633234" y="412803"/>
                </a:lnTo>
                <a:lnTo>
                  <a:pt x="582832" y="428105"/>
                </a:lnTo>
                <a:lnTo>
                  <a:pt x="528402" y="439465"/>
                </a:lnTo>
                <a:lnTo>
                  <a:pt x="470578" y="446536"/>
                </a:lnTo>
                <a:lnTo>
                  <a:pt x="409994" y="448970"/>
                </a:lnTo>
                <a:lnTo>
                  <a:pt x="349406" y="446536"/>
                </a:lnTo>
                <a:lnTo>
                  <a:pt x="291579" y="439465"/>
                </a:lnTo>
                <a:lnTo>
                  <a:pt x="237147" y="428105"/>
                </a:lnTo>
                <a:lnTo>
                  <a:pt x="186744" y="412803"/>
                </a:lnTo>
                <a:lnTo>
                  <a:pt x="141004" y="393907"/>
                </a:lnTo>
                <a:lnTo>
                  <a:pt x="100562" y="371763"/>
                </a:lnTo>
                <a:lnTo>
                  <a:pt x="66050" y="346718"/>
                </a:lnTo>
                <a:lnTo>
                  <a:pt x="38104" y="319121"/>
                </a:lnTo>
                <a:lnTo>
                  <a:pt x="4445" y="257657"/>
                </a:lnTo>
                <a:lnTo>
                  <a:pt x="0" y="224485"/>
                </a:lnTo>
                <a:close/>
              </a:path>
            </a:pathLst>
          </a:custGeom>
          <a:ln w="412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828800" y="3599011"/>
            <a:ext cx="381000" cy="216698"/>
          </a:xfrm>
          <a:custGeom>
            <a:avLst/>
            <a:gdLst/>
            <a:ahLst/>
            <a:cxnLst/>
            <a:rect l="l" t="t" r="r" b="b"/>
            <a:pathLst>
              <a:path w="622300" h="283210">
                <a:moveTo>
                  <a:pt x="0" y="85013"/>
                </a:moveTo>
                <a:lnTo>
                  <a:pt x="28333" y="0"/>
                </a:lnTo>
                <a:lnTo>
                  <a:pt x="311150" y="94272"/>
                </a:lnTo>
                <a:lnTo>
                  <a:pt x="593966" y="0"/>
                </a:lnTo>
                <a:lnTo>
                  <a:pt x="622300" y="85013"/>
                </a:lnTo>
                <a:lnTo>
                  <a:pt x="452831" y="141503"/>
                </a:lnTo>
                <a:lnTo>
                  <a:pt x="622300" y="197992"/>
                </a:lnTo>
                <a:lnTo>
                  <a:pt x="593966" y="283006"/>
                </a:lnTo>
                <a:lnTo>
                  <a:pt x="311150" y="188734"/>
                </a:lnTo>
                <a:lnTo>
                  <a:pt x="28333" y="283006"/>
                </a:lnTo>
                <a:lnTo>
                  <a:pt x="0" y="197992"/>
                </a:lnTo>
                <a:lnTo>
                  <a:pt x="169456" y="141503"/>
                </a:lnTo>
                <a:lnTo>
                  <a:pt x="0" y="85013"/>
                </a:lnTo>
                <a:close/>
              </a:path>
            </a:pathLst>
          </a:custGeom>
          <a:solidFill>
            <a:srgbClr val="FF0000"/>
          </a:solidFill>
          <a:ln w="25399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E264A5BB-2886-4A0A-82E7-72B12AB12B56}"/>
              </a:ext>
            </a:extLst>
          </p:cNvPr>
          <p:cNvSpPr/>
          <p:nvPr/>
        </p:nvSpPr>
        <p:spPr>
          <a:xfrm>
            <a:off x="1828800" y="3898138"/>
            <a:ext cx="381000" cy="216698"/>
          </a:xfrm>
          <a:custGeom>
            <a:avLst/>
            <a:gdLst/>
            <a:ahLst/>
            <a:cxnLst/>
            <a:rect l="l" t="t" r="r" b="b"/>
            <a:pathLst>
              <a:path w="622300" h="283210">
                <a:moveTo>
                  <a:pt x="0" y="85013"/>
                </a:moveTo>
                <a:lnTo>
                  <a:pt x="28333" y="0"/>
                </a:lnTo>
                <a:lnTo>
                  <a:pt x="311150" y="94272"/>
                </a:lnTo>
                <a:lnTo>
                  <a:pt x="593966" y="0"/>
                </a:lnTo>
                <a:lnTo>
                  <a:pt x="622300" y="85013"/>
                </a:lnTo>
                <a:lnTo>
                  <a:pt x="452831" y="141503"/>
                </a:lnTo>
                <a:lnTo>
                  <a:pt x="622300" y="197992"/>
                </a:lnTo>
                <a:lnTo>
                  <a:pt x="593966" y="283006"/>
                </a:lnTo>
                <a:lnTo>
                  <a:pt x="311150" y="188734"/>
                </a:lnTo>
                <a:lnTo>
                  <a:pt x="28333" y="283006"/>
                </a:lnTo>
                <a:lnTo>
                  <a:pt x="0" y="197992"/>
                </a:lnTo>
                <a:lnTo>
                  <a:pt x="169456" y="141503"/>
                </a:lnTo>
                <a:lnTo>
                  <a:pt x="0" y="85013"/>
                </a:lnTo>
                <a:close/>
              </a:path>
            </a:pathLst>
          </a:custGeom>
          <a:solidFill>
            <a:srgbClr val="FF0000"/>
          </a:solidFill>
          <a:ln w="25399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64D8AECB-E54D-4A19-9E8E-D812F7BD4D14}"/>
              </a:ext>
            </a:extLst>
          </p:cNvPr>
          <p:cNvSpPr/>
          <p:nvPr/>
        </p:nvSpPr>
        <p:spPr>
          <a:xfrm>
            <a:off x="1828800" y="4197265"/>
            <a:ext cx="381000" cy="216698"/>
          </a:xfrm>
          <a:custGeom>
            <a:avLst/>
            <a:gdLst/>
            <a:ahLst/>
            <a:cxnLst/>
            <a:rect l="l" t="t" r="r" b="b"/>
            <a:pathLst>
              <a:path w="622300" h="283210">
                <a:moveTo>
                  <a:pt x="0" y="85013"/>
                </a:moveTo>
                <a:lnTo>
                  <a:pt x="28333" y="0"/>
                </a:lnTo>
                <a:lnTo>
                  <a:pt x="311150" y="94272"/>
                </a:lnTo>
                <a:lnTo>
                  <a:pt x="593966" y="0"/>
                </a:lnTo>
                <a:lnTo>
                  <a:pt x="622300" y="85013"/>
                </a:lnTo>
                <a:lnTo>
                  <a:pt x="452831" y="141503"/>
                </a:lnTo>
                <a:lnTo>
                  <a:pt x="622300" y="197992"/>
                </a:lnTo>
                <a:lnTo>
                  <a:pt x="593966" y="283006"/>
                </a:lnTo>
                <a:lnTo>
                  <a:pt x="311150" y="188734"/>
                </a:lnTo>
                <a:lnTo>
                  <a:pt x="28333" y="283006"/>
                </a:lnTo>
                <a:lnTo>
                  <a:pt x="0" y="197992"/>
                </a:lnTo>
                <a:lnTo>
                  <a:pt x="169456" y="141503"/>
                </a:lnTo>
                <a:lnTo>
                  <a:pt x="0" y="85013"/>
                </a:lnTo>
                <a:close/>
              </a:path>
            </a:pathLst>
          </a:custGeom>
          <a:solidFill>
            <a:srgbClr val="FF0000"/>
          </a:solidFill>
          <a:ln w="25399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573CE36A-5C95-4648-83EC-EF1EADA33477}"/>
              </a:ext>
            </a:extLst>
          </p:cNvPr>
          <p:cNvSpPr/>
          <p:nvPr/>
        </p:nvSpPr>
        <p:spPr>
          <a:xfrm>
            <a:off x="1839897" y="4489653"/>
            <a:ext cx="381000" cy="216698"/>
          </a:xfrm>
          <a:custGeom>
            <a:avLst/>
            <a:gdLst/>
            <a:ahLst/>
            <a:cxnLst/>
            <a:rect l="l" t="t" r="r" b="b"/>
            <a:pathLst>
              <a:path w="622300" h="283210">
                <a:moveTo>
                  <a:pt x="0" y="85013"/>
                </a:moveTo>
                <a:lnTo>
                  <a:pt x="28333" y="0"/>
                </a:lnTo>
                <a:lnTo>
                  <a:pt x="311150" y="94272"/>
                </a:lnTo>
                <a:lnTo>
                  <a:pt x="593966" y="0"/>
                </a:lnTo>
                <a:lnTo>
                  <a:pt x="622300" y="85013"/>
                </a:lnTo>
                <a:lnTo>
                  <a:pt x="452831" y="141503"/>
                </a:lnTo>
                <a:lnTo>
                  <a:pt x="622300" y="197992"/>
                </a:lnTo>
                <a:lnTo>
                  <a:pt x="593966" y="283006"/>
                </a:lnTo>
                <a:lnTo>
                  <a:pt x="311150" y="188734"/>
                </a:lnTo>
                <a:lnTo>
                  <a:pt x="28333" y="283006"/>
                </a:lnTo>
                <a:lnTo>
                  <a:pt x="0" y="197992"/>
                </a:lnTo>
                <a:lnTo>
                  <a:pt x="169456" y="141503"/>
                </a:lnTo>
                <a:lnTo>
                  <a:pt x="0" y="85013"/>
                </a:lnTo>
                <a:close/>
              </a:path>
            </a:pathLst>
          </a:custGeom>
          <a:solidFill>
            <a:srgbClr val="FF0000"/>
          </a:solidFill>
          <a:ln w="25399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id="{9456954E-91F9-45BC-98C3-C0F8E5D4019E}"/>
              </a:ext>
            </a:extLst>
          </p:cNvPr>
          <p:cNvSpPr/>
          <p:nvPr/>
        </p:nvSpPr>
        <p:spPr>
          <a:xfrm>
            <a:off x="1839897" y="4788780"/>
            <a:ext cx="381000" cy="216698"/>
          </a:xfrm>
          <a:custGeom>
            <a:avLst/>
            <a:gdLst/>
            <a:ahLst/>
            <a:cxnLst/>
            <a:rect l="l" t="t" r="r" b="b"/>
            <a:pathLst>
              <a:path w="622300" h="283210">
                <a:moveTo>
                  <a:pt x="0" y="85013"/>
                </a:moveTo>
                <a:lnTo>
                  <a:pt x="28333" y="0"/>
                </a:lnTo>
                <a:lnTo>
                  <a:pt x="311150" y="94272"/>
                </a:lnTo>
                <a:lnTo>
                  <a:pt x="593966" y="0"/>
                </a:lnTo>
                <a:lnTo>
                  <a:pt x="622300" y="85013"/>
                </a:lnTo>
                <a:lnTo>
                  <a:pt x="452831" y="141503"/>
                </a:lnTo>
                <a:lnTo>
                  <a:pt x="622300" y="197992"/>
                </a:lnTo>
                <a:lnTo>
                  <a:pt x="593966" y="283006"/>
                </a:lnTo>
                <a:lnTo>
                  <a:pt x="311150" y="188734"/>
                </a:lnTo>
                <a:lnTo>
                  <a:pt x="28333" y="283006"/>
                </a:lnTo>
                <a:lnTo>
                  <a:pt x="0" y="197992"/>
                </a:lnTo>
                <a:lnTo>
                  <a:pt x="169456" y="141503"/>
                </a:lnTo>
                <a:lnTo>
                  <a:pt x="0" y="85013"/>
                </a:lnTo>
                <a:close/>
              </a:path>
            </a:pathLst>
          </a:custGeom>
          <a:solidFill>
            <a:srgbClr val="FF0000"/>
          </a:solidFill>
          <a:ln w="25399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406400"/>
            <a:ext cx="5311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Create a CWIS Citizen Account: Step</a:t>
            </a:r>
            <a:r>
              <a:rPr spc="-125" dirty="0"/>
              <a:t> </a:t>
            </a:r>
            <a:r>
              <a:rPr spc="-5" dirty="0"/>
              <a:t>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6061" y="1017421"/>
            <a:ext cx="792670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On the </a:t>
            </a:r>
            <a:r>
              <a:rPr sz="1800" b="1" spc="-10" dirty="0">
                <a:latin typeface="Calibri"/>
                <a:cs typeface="Calibri"/>
              </a:rPr>
              <a:t>Profile Information </a:t>
            </a:r>
            <a:r>
              <a:rPr sz="1800" spc="-10" dirty="0">
                <a:latin typeface="Calibri"/>
                <a:cs typeface="Calibri"/>
              </a:rPr>
              <a:t>screen, enter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requested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information:</a:t>
            </a:r>
            <a:endParaRPr sz="1800" dirty="0">
              <a:latin typeface="Calibri"/>
              <a:cs typeface="Calibri"/>
            </a:endParaRPr>
          </a:p>
          <a:p>
            <a:pPr marL="812800" marR="5080" lvl="1" indent="-343535">
              <a:lnSpc>
                <a:spcPct val="100000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1800" spc="-10" dirty="0">
                <a:latin typeface="Calibri"/>
                <a:cs typeface="Calibri"/>
              </a:rPr>
              <a:t>Pick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unique </a:t>
            </a:r>
            <a:r>
              <a:rPr sz="1800" dirty="0">
                <a:latin typeface="Calibri"/>
                <a:cs typeface="Calibri"/>
              </a:rPr>
              <a:t>ID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10" dirty="0">
                <a:latin typeface="Calibri"/>
                <a:cs typeface="Calibri"/>
              </a:rPr>
              <a:t>your </a:t>
            </a:r>
            <a:r>
              <a:rPr sz="1800" b="1" spc="-15" dirty="0">
                <a:latin typeface="Calibri"/>
                <a:cs typeface="Calibri"/>
              </a:rPr>
              <a:t>Keystone </a:t>
            </a:r>
            <a:r>
              <a:rPr sz="1800" b="1" dirty="0">
                <a:latin typeface="Calibri"/>
                <a:cs typeface="Calibri"/>
              </a:rPr>
              <a:t>ID 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i="1" spc="-10" dirty="0">
                <a:latin typeface="Calibri"/>
                <a:cs typeface="Calibri"/>
              </a:rPr>
              <a:t>Note: </a:t>
            </a:r>
            <a:r>
              <a:rPr sz="1800" i="1" spc="-5" dirty="0">
                <a:latin typeface="Calibri"/>
                <a:cs typeface="Calibri"/>
              </a:rPr>
              <a:t>if you pick </a:t>
            </a:r>
            <a:r>
              <a:rPr sz="1800" i="1" dirty="0">
                <a:latin typeface="Calibri"/>
                <a:cs typeface="Calibri"/>
              </a:rPr>
              <a:t>a </a:t>
            </a:r>
            <a:r>
              <a:rPr sz="1800" i="1" spc="-5" dirty="0">
                <a:latin typeface="Calibri"/>
                <a:cs typeface="Calibri"/>
              </a:rPr>
              <a:t>generic user </a:t>
            </a:r>
            <a:r>
              <a:rPr sz="1800" i="1" spc="-25" dirty="0">
                <a:latin typeface="Calibri"/>
                <a:cs typeface="Calibri"/>
              </a:rPr>
              <a:t>ID, </a:t>
            </a:r>
            <a:r>
              <a:rPr sz="1800" i="1" spc="-5" dirty="0">
                <a:latin typeface="Calibri"/>
                <a:cs typeface="Calibri"/>
              </a:rPr>
              <a:t>i.e.,  JohnSmith, it will </a:t>
            </a:r>
            <a:r>
              <a:rPr sz="1800" i="1" spc="-15" dirty="0">
                <a:latin typeface="Calibri"/>
                <a:cs typeface="Calibri"/>
              </a:rPr>
              <a:t>likely </a:t>
            </a:r>
            <a:r>
              <a:rPr sz="1800" i="1" spc="-5" dirty="0">
                <a:latin typeface="Calibri"/>
                <a:cs typeface="Calibri"/>
              </a:rPr>
              <a:t>already be in</a:t>
            </a:r>
            <a:r>
              <a:rPr sz="1800" i="1" spc="9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use</a:t>
            </a:r>
            <a:r>
              <a:rPr sz="1800" spc="-5" dirty="0"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  <a:p>
            <a:pPr marL="812800" marR="6985" lvl="1" indent="-342900">
              <a:lnSpc>
                <a:spcPct val="100000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1800" dirty="0">
                <a:latin typeface="Calibri"/>
                <a:cs typeface="Calibri"/>
              </a:rPr>
              <a:t>Be </a:t>
            </a:r>
            <a:r>
              <a:rPr sz="1800" spc="-10" dirty="0">
                <a:latin typeface="Calibri"/>
                <a:cs typeface="Calibri"/>
              </a:rPr>
              <a:t>sure to enter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valid </a:t>
            </a:r>
            <a:r>
              <a:rPr sz="1800" spc="-5" dirty="0">
                <a:latin typeface="Calibri"/>
                <a:cs typeface="Calibri"/>
              </a:rPr>
              <a:t>email address; this is </a:t>
            </a:r>
            <a:r>
              <a:rPr sz="1800" spc="-10" dirty="0">
                <a:latin typeface="Calibri"/>
                <a:cs typeface="Calibri"/>
              </a:rPr>
              <a:t>where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temporary password 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5" dirty="0">
                <a:latin typeface="Calibri"/>
                <a:cs typeface="Calibri"/>
              </a:rPr>
              <a:t>Keystone </a:t>
            </a:r>
            <a:r>
              <a:rPr sz="1800" dirty="0">
                <a:latin typeface="Calibri"/>
                <a:cs typeface="Calibri"/>
              </a:rPr>
              <a:t>ID </a:t>
            </a:r>
            <a:r>
              <a:rPr sz="1800" spc="-10" dirty="0">
                <a:latin typeface="Calibri"/>
                <a:cs typeface="Calibri"/>
              </a:rPr>
              <a:t>confirmation </a:t>
            </a:r>
            <a:r>
              <a:rPr sz="1800" spc="-5" dirty="0">
                <a:latin typeface="Calibri"/>
                <a:cs typeface="Calibri"/>
              </a:rPr>
              <a:t>emails will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sent</a:t>
            </a:r>
            <a:r>
              <a:rPr lang="en-US" sz="1800" spc="-5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1800" spc="-5" dirty="0">
                <a:latin typeface="Calibri"/>
                <a:cs typeface="Calibri"/>
              </a:rPr>
              <a:t>Click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FINISH</a:t>
            </a:r>
            <a:r>
              <a:rPr sz="1800" dirty="0">
                <a:latin typeface="Calibri"/>
                <a:cs typeface="Calibri"/>
              </a:rPr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FB5785-A9E2-403F-B629-6245EC4A3C4C}"/>
              </a:ext>
            </a:extLst>
          </p:cNvPr>
          <p:cNvGrpSpPr/>
          <p:nvPr/>
        </p:nvGrpSpPr>
        <p:grpSpPr>
          <a:xfrm>
            <a:off x="2614607" y="2530431"/>
            <a:ext cx="3913133" cy="3960410"/>
            <a:chOff x="6542519" y="2558544"/>
            <a:chExt cx="3913133" cy="396041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66D3990-3FA3-4D9A-BB2B-853D91709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42519" y="2558544"/>
              <a:ext cx="3913133" cy="386729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6" name="object 6"/>
            <p:cNvSpPr/>
            <p:nvPr/>
          </p:nvSpPr>
          <p:spPr>
            <a:xfrm>
              <a:off x="6822685" y="3406066"/>
              <a:ext cx="1676400" cy="1143000"/>
            </a:xfrm>
            <a:custGeom>
              <a:avLst/>
              <a:gdLst/>
              <a:ahLst/>
              <a:cxnLst/>
              <a:rect l="l" t="t" r="r" b="b"/>
              <a:pathLst>
                <a:path w="1129029" h="791845">
                  <a:moveTo>
                    <a:pt x="0" y="395668"/>
                  </a:moveTo>
                  <a:lnTo>
                    <a:pt x="2583" y="357561"/>
                  </a:lnTo>
                  <a:lnTo>
                    <a:pt x="22545" y="284589"/>
                  </a:lnTo>
                  <a:lnTo>
                    <a:pt x="39450" y="250055"/>
                  </a:lnTo>
                  <a:lnTo>
                    <a:pt x="60656" y="217043"/>
                  </a:lnTo>
                  <a:lnTo>
                    <a:pt x="85925" y="185720"/>
                  </a:lnTo>
                  <a:lnTo>
                    <a:pt x="115022" y="156251"/>
                  </a:lnTo>
                  <a:lnTo>
                    <a:pt x="147710" y="128801"/>
                  </a:lnTo>
                  <a:lnTo>
                    <a:pt x="183752" y="103537"/>
                  </a:lnTo>
                  <a:lnTo>
                    <a:pt x="222912" y="80624"/>
                  </a:lnTo>
                  <a:lnTo>
                    <a:pt x="264954" y="60229"/>
                  </a:lnTo>
                  <a:lnTo>
                    <a:pt x="309640" y="42516"/>
                  </a:lnTo>
                  <a:lnTo>
                    <a:pt x="356734" y="27652"/>
                  </a:lnTo>
                  <a:lnTo>
                    <a:pt x="406001" y="15803"/>
                  </a:lnTo>
                  <a:lnTo>
                    <a:pt x="457202" y="7134"/>
                  </a:lnTo>
                  <a:lnTo>
                    <a:pt x="510102" y="1811"/>
                  </a:lnTo>
                  <a:lnTo>
                    <a:pt x="564464" y="0"/>
                  </a:lnTo>
                  <a:lnTo>
                    <a:pt x="618826" y="1811"/>
                  </a:lnTo>
                  <a:lnTo>
                    <a:pt x="671726" y="7134"/>
                  </a:lnTo>
                  <a:lnTo>
                    <a:pt x="722927" y="15803"/>
                  </a:lnTo>
                  <a:lnTo>
                    <a:pt x="772193" y="27652"/>
                  </a:lnTo>
                  <a:lnTo>
                    <a:pt x="819287" y="42516"/>
                  </a:lnTo>
                  <a:lnTo>
                    <a:pt x="863974" y="60229"/>
                  </a:lnTo>
                  <a:lnTo>
                    <a:pt x="906015" y="80624"/>
                  </a:lnTo>
                  <a:lnTo>
                    <a:pt x="945175" y="103537"/>
                  </a:lnTo>
                  <a:lnTo>
                    <a:pt x="981218" y="128801"/>
                  </a:lnTo>
                  <a:lnTo>
                    <a:pt x="1013905" y="156251"/>
                  </a:lnTo>
                  <a:lnTo>
                    <a:pt x="1043002" y="185720"/>
                  </a:lnTo>
                  <a:lnTo>
                    <a:pt x="1068272" y="217043"/>
                  </a:lnTo>
                  <a:lnTo>
                    <a:pt x="1089477" y="250055"/>
                  </a:lnTo>
                  <a:lnTo>
                    <a:pt x="1106382" y="284589"/>
                  </a:lnTo>
                  <a:lnTo>
                    <a:pt x="1126344" y="357561"/>
                  </a:lnTo>
                  <a:lnTo>
                    <a:pt x="1128928" y="395668"/>
                  </a:lnTo>
                  <a:lnTo>
                    <a:pt x="1126344" y="433775"/>
                  </a:lnTo>
                  <a:lnTo>
                    <a:pt x="1106382" y="506747"/>
                  </a:lnTo>
                  <a:lnTo>
                    <a:pt x="1089477" y="541281"/>
                  </a:lnTo>
                  <a:lnTo>
                    <a:pt x="1068272" y="574293"/>
                  </a:lnTo>
                  <a:lnTo>
                    <a:pt x="1043002" y="605616"/>
                  </a:lnTo>
                  <a:lnTo>
                    <a:pt x="1013905" y="635085"/>
                  </a:lnTo>
                  <a:lnTo>
                    <a:pt x="981218" y="662535"/>
                  </a:lnTo>
                  <a:lnTo>
                    <a:pt x="945175" y="687799"/>
                  </a:lnTo>
                  <a:lnTo>
                    <a:pt x="906015" y="710712"/>
                  </a:lnTo>
                  <a:lnTo>
                    <a:pt x="863974" y="731107"/>
                  </a:lnTo>
                  <a:lnTo>
                    <a:pt x="819287" y="748820"/>
                  </a:lnTo>
                  <a:lnTo>
                    <a:pt x="772193" y="763684"/>
                  </a:lnTo>
                  <a:lnTo>
                    <a:pt x="722927" y="775533"/>
                  </a:lnTo>
                  <a:lnTo>
                    <a:pt x="671726" y="784202"/>
                  </a:lnTo>
                  <a:lnTo>
                    <a:pt x="618826" y="789525"/>
                  </a:lnTo>
                  <a:lnTo>
                    <a:pt x="564464" y="791337"/>
                  </a:lnTo>
                  <a:lnTo>
                    <a:pt x="510102" y="789525"/>
                  </a:lnTo>
                  <a:lnTo>
                    <a:pt x="457202" y="784202"/>
                  </a:lnTo>
                  <a:lnTo>
                    <a:pt x="406001" y="775533"/>
                  </a:lnTo>
                  <a:lnTo>
                    <a:pt x="356734" y="763684"/>
                  </a:lnTo>
                  <a:lnTo>
                    <a:pt x="309640" y="748820"/>
                  </a:lnTo>
                  <a:lnTo>
                    <a:pt x="264954" y="731107"/>
                  </a:lnTo>
                  <a:lnTo>
                    <a:pt x="222912" y="710712"/>
                  </a:lnTo>
                  <a:lnTo>
                    <a:pt x="183752" y="687799"/>
                  </a:lnTo>
                  <a:lnTo>
                    <a:pt x="147710" y="662535"/>
                  </a:lnTo>
                  <a:lnTo>
                    <a:pt x="115022" y="635085"/>
                  </a:lnTo>
                  <a:lnTo>
                    <a:pt x="85925" y="605616"/>
                  </a:lnTo>
                  <a:lnTo>
                    <a:pt x="60656" y="574293"/>
                  </a:lnTo>
                  <a:lnTo>
                    <a:pt x="39450" y="541281"/>
                  </a:lnTo>
                  <a:lnTo>
                    <a:pt x="22545" y="506747"/>
                  </a:lnTo>
                  <a:lnTo>
                    <a:pt x="2583" y="433775"/>
                  </a:lnTo>
                  <a:lnTo>
                    <a:pt x="0" y="395668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6705600" y="4549066"/>
              <a:ext cx="2722044" cy="1143000"/>
            </a:xfrm>
            <a:custGeom>
              <a:avLst/>
              <a:gdLst/>
              <a:ahLst/>
              <a:cxnLst/>
              <a:rect l="l" t="t" r="r" b="b"/>
              <a:pathLst>
                <a:path w="1836420" h="712470">
                  <a:moveTo>
                    <a:pt x="0" y="356184"/>
                  </a:moveTo>
                  <a:lnTo>
                    <a:pt x="9115" y="305790"/>
                  </a:lnTo>
                  <a:lnTo>
                    <a:pt x="35632" y="257569"/>
                  </a:lnTo>
                  <a:lnTo>
                    <a:pt x="78309" y="212003"/>
                  </a:lnTo>
                  <a:lnTo>
                    <a:pt x="135903" y="169574"/>
                  </a:lnTo>
                  <a:lnTo>
                    <a:pt x="169905" y="149686"/>
                  </a:lnTo>
                  <a:lnTo>
                    <a:pt x="207171" y="130763"/>
                  </a:lnTo>
                  <a:lnTo>
                    <a:pt x="247545" y="112866"/>
                  </a:lnTo>
                  <a:lnTo>
                    <a:pt x="290872" y="96054"/>
                  </a:lnTo>
                  <a:lnTo>
                    <a:pt x="336995" y="80388"/>
                  </a:lnTo>
                  <a:lnTo>
                    <a:pt x="385761" y="65927"/>
                  </a:lnTo>
                  <a:lnTo>
                    <a:pt x="437014" y="52733"/>
                  </a:lnTo>
                  <a:lnTo>
                    <a:pt x="490598" y="40866"/>
                  </a:lnTo>
                  <a:lnTo>
                    <a:pt x="546358" y="30386"/>
                  </a:lnTo>
                  <a:lnTo>
                    <a:pt x="604139" y="21352"/>
                  </a:lnTo>
                  <a:lnTo>
                    <a:pt x="663785" y="13826"/>
                  </a:lnTo>
                  <a:lnTo>
                    <a:pt x="725141" y="7867"/>
                  </a:lnTo>
                  <a:lnTo>
                    <a:pt x="788052" y="3536"/>
                  </a:lnTo>
                  <a:lnTo>
                    <a:pt x="852363" y="894"/>
                  </a:lnTo>
                  <a:lnTo>
                    <a:pt x="917917" y="0"/>
                  </a:lnTo>
                  <a:lnTo>
                    <a:pt x="983471" y="894"/>
                  </a:lnTo>
                  <a:lnTo>
                    <a:pt x="1047780" y="3536"/>
                  </a:lnTo>
                  <a:lnTo>
                    <a:pt x="1110690" y="7867"/>
                  </a:lnTo>
                  <a:lnTo>
                    <a:pt x="1172046" y="13826"/>
                  </a:lnTo>
                  <a:lnTo>
                    <a:pt x="1231691" y="21352"/>
                  </a:lnTo>
                  <a:lnTo>
                    <a:pt x="1289472" y="30386"/>
                  </a:lnTo>
                  <a:lnTo>
                    <a:pt x="1345231" y="40866"/>
                  </a:lnTo>
                  <a:lnTo>
                    <a:pt x="1398815" y="52733"/>
                  </a:lnTo>
                  <a:lnTo>
                    <a:pt x="1450068" y="65927"/>
                  </a:lnTo>
                  <a:lnTo>
                    <a:pt x="1498834" y="80388"/>
                  </a:lnTo>
                  <a:lnTo>
                    <a:pt x="1544958" y="96054"/>
                  </a:lnTo>
                  <a:lnTo>
                    <a:pt x="1588285" y="112866"/>
                  </a:lnTo>
                  <a:lnTo>
                    <a:pt x="1628659" y="130763"/>
                  </a:lnTo>
                  <a:lnTo>
                    <a:pt x="1665926" y="149686"/>
                  </a:lnTo>
                  <a:lnTo>
                    <a:pt x="1699929" y="169574"/>
                  </a:lnTo>
                  <a:lnTo>
                    <a:pt x="1757524" y="212003"/>
                  </a:lnTo>
                  <a:lnTo>
                    <a:pt x="1800202" y="257569"/>
                  </a:lnTo>
                  <a:lnTo>
                    <a:pt x="1826720" y="305790"/>
                  </a:lnTo>
                  <a:lnTo>
                    <a:pt x="1835835" y="356184"/>
                  </a:lnTo>
                  <a:lnTo>
                    <a:pt x="1833531" y="381622"/>
                  </a:lnTo>
                  <a:lnTo>
                    <a:pt x="1815558" y="430989"/>
                  </a:lnTo>
                  <a:lnTo>
                    <a:pt x="1780805" y="477943"/>
                  </a:lnTo>
                  <a:lnTo>
                    <a:pt x="1730513" y="522001"/>
                  </a:lnTo>
                  <a:lnTo>
                    <a:pt x="1665926" y="562681"/>
                  </a:lnTo>
                  <a:lnTo>
                    <a:pt x="1628659" y="581604"/>
                  </a:lnTo>
                  <a:lnTo>
                    <a:pt x="1588285" y="599501"/>
                  </a:lnTo>
                  <a:lnTo>
                    <a:pt x="1544958" y="616313"/>
                  </a:lnTo>
                  <a:lnTo>
                    <a:pt x="1498834" y="631980"/>
                  </a:lnTo>
                  <a:lnTo>
                    <a:pt x="1450068" y="646440"/>
                  </a:lnTo>
                  <a:lnTo>
                    <a:pt x="1398815" y="659634"/>
                  </a:lnTo>
                  <a:lnTo>
                    <a:pt x="1345231" y="671501"/>
                  </a:lnTo>
                  <a:lnTo>
                    <a:pt x="1289472" y="681982"/>
                  </a:lnTo>
                  <a:lnTo>
                    <a:pt x="1231691" y="691015"/>
                  </a:lnTo>
                  <a:lnTo>
                    <a:pt x="1172046" y="698542"/>
                  </a:lnTo>
                  <a:lnTo>
                    <a:pt x="1110690" y="704500"/>
                  </a:lnTo>
                  <a:lnTo>
                    <a:pt x="1047780" y="708831"/>
                  </a:lnTo>
                  <a:lnTo>
                    <a:pt x="983471" y="711474"/>
                  </a:lnTo>
                  <a:lnTo>
                    <a:pt x="917917" y="712368"/>
                  </a:lnTo>
                  <a:lnTo>
                    <a:pt x="852363" y="711474"/>
                  </a:lnTo>
                  <a:lnTo>
                    <a:pt x="788052" y="708831"/>
                  </a:lnTo>
                  <a:lnTo>
                    <a:pt x="725141" y="704500"/>
                  </a:lnTo>
                  <a:lnTo>
                    <a:pt x="663785" y="698542"/>
                  </a:lnTo>
                  <a:lnTo>
                    <a:pt x="604139" y="691015"/>
                  </a:lnTo>
                  <a:lnTo>
                    <a:pt x="546358" y="681982"/>
                  </a:lnTo>
                  <a:lnTo>
                    <a:pt x="490598" y="671501"/>
                  </a:lnTo>
                  <a:lnTo>
                    <a:pt x="437014" y="659634"/>
                  </a:lnTo>
                  <a:lnTo>
                    <a:pt x="385761" y="646440"/>
                  </a:lnTo>
                  <a:lnTo>
                    <a:pt x="336995" y="631980"/>
                  </a:lnTo>
                  <a:lnTo>
                    <a:pt x="290872" y="616313"/>
                  </a:lnTo>
                  <a:lnTo>
                    <a:pt x="247545" y="599501"/>
                  </a:lnTo>
                  <a:lnTo>
                    <a:pt x="207171" y="581604"/>
                  </a:lnTo>
                  <a:lnTo>
                    <a:pt x="169905" y="562681"/>
                  </a:lnTo>
                  <a:lnTo>
                    <a:pt x="135903" y="542793"/>
                  </a:lnTo>
                  <a:lnTo>
                    <a:pt x="78309" y="500364"/>
                  </a:lnTo>
                  <a:lnTo>
                    <a:pt x="35632" y="454798"/>
                  </a:lnTo>
                  <a:lnTo>
                    <a:pt x="9115" y="406577"/>
                  </a:lnTo>
                  <a:lnTo>
                    <a:pt x="0" y="356184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7086600" y="5840579"/>
              <a:ext cx="1551940" cy="249610"/>
            </a:xfrm>
            <a:custGeom>
              <a:avLst/>
              <a:gdLst/>
              <a:ahLst/>
              <a:cxnLst/>
              <a:rect l="l" t="t" r="r" b="b"/>
              <a:pathLst>
                <a:path w="1551939" h="222885">
                  <a:moveTo>
                    <a:pt x="0" y="111150"/>
                  </a:moveTo>
                  <a:lnTo>
                    <a:pt x="30985" y="79945"/>
                  </a:lnTo>
                  <a:lnTo>
                    <a:pt x="83362" y="60970"/>
                  </a:lnTo>
                  <a:lnTo>
                    <a:pt x="158081" y="43892"/>
                  </a:lnTo>
                  <a:lnTo>
                    <a:pt x="203005" y="36181"/>
                  </a:lnTo>
                  <a:lnTo>
                    <a:pt x="252540" y="29084"/>
                  </a:lnTo>
                  <a:lnTo>
                    <a:pt x="306360" y="22648"/>
                  </a:lnTo>
                  <a:lnTo>
                    <a:pt x="364140" y="16918"/>
                  </a:lnTo>
                  <a:lnTo>
                    <a:pt x="425556" y="11943"/>
                  </a:lnTo>
                  <a:lnTo>
                    <a:pt x="490281" y="7767"/>
                  </a:lnTo>
                  <a:lnTo>
                    <a:pt x="557991" y="4439"/>
                  </a:lnTo>
                  <a:lnTo>
                    <a:pt x="628360" y="2004"/>
                  </a:lnTo>
                  <a:lnTo>
                    <a:pt x="701065" y="508"/>
                  </a:lnTo>
                  <a:lnTo>
                    <a:pt x="775779" y="0"/>
                  </a:lnTo>
                  <a:lnTo>
                    <a:pt x="850491" y="508"/>
                  </a:lnTo>
                  <a:lnTo>
                    <a:pt x="923194" y="2004"/>
                  </a:lnTo>
                  <a:lnTo>
                    <a:pt x="993562" y="4439"/>
                  </a:lnTo>
                  <a:lnTo>
                    <a:pt x="1061270" y="7767"/>
                  </a:lnTo>
                  <a:lnTo>
                    <a:pt x="1125994" y="11943"/>
                  </a:lnTo>
                  <a:lnTo>
                    <a:pt x="1187408" y="16918"/>
                  </a:lnTo>
                  <a:lnTo>
                    <a:pt x="1245188" y="22648"/>
                  </a:lnTo>
                  <a:lnTo>
                    <a:pt x="1299007" y="29084"/>
                  </a:lnTo>
                  <a:lnTo>
                    <a:pt x="1348541" y="36181"/>
                  </a:lnTo>
                  <a:lnTo>
                    <a:pt x="1393466" y="43892"/>
                  </a:lnTo>
                  <a:lnTo>
                    <a:pt x="1433455" y="52170"/>
                  </a:lnTo>
                  <a:lnTo>
                    <a:pt x="1497327" y="70243"/>
                  </a:lnTo>
                  <a:lnTo>
                    <a:pt x="1537558" y="90027"/>
                  </a:lnTo>
                  <a:lnTo>
                    <a:pt x="1551546" y="111150"/>
                  </a:lnTo>
                  <a:lnTo>
                    <a:pt x="1547995" y="121855"/>
                  </a:lnTo>
                  <a:lnTo>
                    <a:pt x="1497327" y="152056"/>
                  </a:lnTo>
                  <a:lnTo>
                    <a:pt x="1433455" y="170129"/>
                  </a:lnTo>
                  <a:lnTo>
                    <a:pt x="1393466" y="178408"/>
                  </a:lnTo>
                  <a:lnTo>
                    <a:pt x="1348541" y="186119"/>
                  </a:lnTo>
                  <a:lnTo>
                    <a:pt x="1299007" y="193216"/>
                  </a:lnTo>
                  <a:lnTo>
                    <a:pt x="1245188" y="199652"/>
                  </a:lnTo>
                  <a:lnTo>
                    <a:pt x="1187408" y="205382"/>
                  </a:lnTo>
                  <a:lnTo>
                    <a:pt x="1125994" y="210357"/>
                  </a:lnTo>
                  <a:lnTo>
                    <a:pt x="1061270" y="214533"/>
                  </a:lnTo>
                  <a:lnTo>
                    <a:pt x="993562" y="217861"/>
                  </a:lnTo>
                  <a:lnTo>
                    <a:pt x="923194" y="220296"/>
                  </a:lnTo>
                  <a:lnTo>
                    <a:pt x="850491" y="221792"/>
                  </a:lnTo>
                  <a:lnTo>
                    <a:pt x="775779" y="222300"/>
                  </a:lnTo>
                  <a:lnTo>
                    <a:pt x="701065" y="221792"/>
                  </a:lnTo>
                  <a:lnTo>
                    <a:pt x="628360" y="220296"/>
                  </a:lnTo>
                  <a:lnTo>
                    <a:pt x="557991" y="217861"/>
                  </a:lnTo>
                  <a:lnTo>
                    <a:pt x="490281" y="214533"/>
                  </a:lnTo>
                  <a:lnTo>
                    <a:pt x="425556" y="210357"/>
                  </a:lnTo>
                  <a:lnTo>
                    <a:pt x="364140" y="205382"/>
                  </a:lnTo>
                  <a:lnTo>
                    <a:pt x="306360" y="199652"/>
                  </a:lnTo>
                  <a:lnTo>
                    <a:pt x="252540" y="193216"/>
                  </a:lnTo>
                  <a:lnTo>
                    <a:pt x="203005" y="186119"/>
                  </a:lnTo>
                  <a:lnTo>
                    <a:pt x="158081" y="178408"/>
                  </a:lnTo>
                  <a:lnTo>
                    <a:pt x="118091" y="170129"/>
                  </a:lnTo>
                  <a:lnTo>
                    <a:pt x="54218" y="152056"/>
                  </a:lnTo>
                  <a:lnTo>
                    <a:pt x="13988" y="132272"/>
                  </a:lnTo>
                  <a:lnTo>
                    <a:pt x="0" y="11115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9525000" y="6172200"/>
              <a:ext cx="457200" cy="346754"/>
            </a:xfrm>
            <a:custGeom>
              <a:avLst/>
              <a:gdLst/>
              <a:ahLst/>
              <a:cxnLst/>
              <a:rect l="l" t="t" r="r" b="b"/>
              <a:pathLst>
                <a:path w="381000" h="191770">
                  <a:moveTo>
                    <a:pt x="0" y="95796"/>
                  </a:moveTo>
                  <a:lnTo>
                    <a:pt x="36756" y="39219"/>
                  </a:lnTo>
                  <a:lnTo>
                    <a:pt x="77994" y="18482"/>
                  </a:lnTo>
                  <a:lnTo>
                    <a:pt x="130288" y="4883"/>
                  </a:lnTo>
                  <a:lnTo>
                    <a:pt x="190500" y="0"/>
                  </a:lnTo>
                  <a:lnTo>
                    <a:pt x="250711" y="4883"/>
                  </a:lnTo>
                  <a:lnTo>
                    <a:pt x="303005" y="18482"/>
                  </a:lnTo>
                  <a:lnTo>
                    <a:pt x="344243" y="39219"/>
                  </a:lnTo>
                  <a:lnTo>
                    <a:pt x="371287" y="65516"/>
                  </a:lnTo>
                  <a:lnTo>
                    <a:pt x="381000" y="95796"/>
                  </a:lnTo>
                  <a:lnTo>
                    <a:pt x="371287" y="126075"/>
                  </a:lnTo>
                  <a:lnTo>
                    <a:pt x="344243" y="152372"/>
                  </a:lnTo>
                  <a:lnTo>
                    <a:pt x="303005" y="173109"/>
                  </a:lnTo>
                  <a:lnTo>
                    <a:pt x="250711" y="186708"/>
                  </a:lnTo>
                  <a:lnTo>
                    <a:pt x="190500" y="191592"/>
                  </a:lnTo>
                  <a:lnTo>
                    <a:pt x="130288" y="186708"/>
                  </a:lnTo>
                  <a:lnTo>
                    <a:pt x="77994" y="173109"/>
                  </a:lnTo>
                  <a:lnTo>
                    <a:pt x="36756" y="152372"/>
                  </a:lnTo>
                  <a:lnTo>
                    <a:pt x="9712" y="126075"/>
                  </a:lnTo>
                  <a:lnTo>
                    <a:pt x="0" y="95796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2627" y="397740"/>
            <a:ext cx="5311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Create a CWIS Citizen Account: Step</a:t>
            </a:r>
            <a:r>
              <a:rPr spc="-125" dirty="0"/>
              <a:t> </a:t>
            </a:r>
            <a:r>
              <a:rPr spc="-5" dirty="0"/>
              <a:t>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6060" y="1017421"/>
            <a:ext cx="687533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pc="-5" dirty="0">
                <a:latin typeface="Calibri"/>
                <a:cs typeface="Calibri"/>
              </a:rPr>
              <a:t>Close the window and check your email for the temporary password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A5DAF6-865E-4CCE-BFD3-88F5BFF2D3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81099" y="1730376"/>
            <a:ext cx="6781801" cy="409333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627" y="3097330"/>
            <a:ext cx="5370334" cy="3023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233927" y="3084626"/>
            <a:ext cx="5396230" cy="3049905"/>
          </a:xfrm>
          <a:custGeom>
            <a:avLst/>
            <a:gdLst/>
            <a:ahLst/>
            <a:cxnLst/>
            <a:rect l="l" t="t" r="r" b="b"/>
            <a:pathLst>
              <a:path w="5396230" h="3049904">
                <a:moveTo>
                  <a:pt x="0" y="0"/>
                </a:moveTo>
                <a:lnTo>
                  <a:pt x="5395734" y="0"/>
                </a:lnTo>
                <a:lnTo>
                  <a:pt x="5395734" y="3049295"/>
                </a:lnTo>
                <a:lnTo>
                  <a:pt x="0" y="304929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800243" y="2173985"/>
            <a:ext cx="4228956" cy="29909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787539" y="2161285"/>
            <a:ext cx="4254500" cy="3016885"/>
          </a:xfrm>
          <a:custGeom>
            <a:avLst/>
            <a:gdLst/>
            <a:ahLst/>
            <a:cxnLst/>
            <a:rect l="l" t="t" r="r" b="b"/>
            <a:pathLst>
              <a:path w="4254500" h="3016885">
                <a:moveTo>
                  <a:pt x="0" y="0"/>
                </a:moveTo>
                <a:lnTo>
                  <a:pt x="4254360" y="0"/>
                </a:lnTo>
                <a:lnTo>
                  <a:pt x="4254360" y="3016326"/>
                </a:lnTo>
                <a:lnTo>
                  <a:pt x="0" y="301632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2627" y="397740"/>
            <a:ext cx="5311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Create a CWIS Citizen Account: Step</a:t>
            </a:r>
            <a:r>
              <a:rPr spc="-125" dirty="0"/>
              <a:t> </a:t>
            </a:r>
            <a:r>
              <a:rPr spc="-5" dirty="0"/>
              <a:t>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6061" y="1017421"/>
            <a:ext cx="5767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0" dirty="0">
                <a:latin typeface="Calibri"/>
                <a:cs typeface="Calibri"/>
              </a:rPr>
              <a:t>You </a:t>
            </a:r>
            <a:r>
              <a:rPr sz="1800" spc="-5" dirty="0">
                <a:latin typeface="Calibri"/>
                <a:cs typeface="Calibri"/>
              </a:rPr>
              <a:t>will </a:t>
            </a:r>
            <a:r>
              <a:rPr sz="1800" spc="-10" dirty="0">
                <a:latin typeface="Calibri"/>
                <a:cs typeface="Calibri"/>
              </a:rPr>
              <a:t>receive </a:t>
            </a:r>
            <a:r>
              <a:rPr sz="1800" dirty="0">
                <a:latin typeface="Calibri"/>
                <a:cs typeface="Calibri"/>
              </a:rPr>
              <a:t>an </a:t>
            </a:r>
            <a:r>
              <a:rPr sz="1800" spc="-5" dirty="0">
                <a:latin typeface="Calibri"/>
                <a:cs typeface="Calibri"/>
              </a:rPr>
              <a:t>email with </a:t>
            </a:r>
            <a:r>
              <a:rPr sz="1800" spc="-10" dirty="0">
                <a:latin typeface="Calibri"/>
                <a:cs typeface="Calibri"/>
              </a:rPr>
              <a:t>your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userID</a:t>
            </a:r>
            <a:r>
              <a:rPr sz="1800" dirty="0">
                <a:latin typeface="Calibri"/>
                <a:cs typeface="Calibri"/>
              </a:rPr>
              <a:t>.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0" dirty="0">
                <a:latin typeface="Calibri"/>
                <a:cs typeface="Calibri"/>
              </a:rPr>
              <a:t>You </a:t>
            </a:r>
            <a:r>
              <a:rPr sz="1800" spc="-5" dirty="0">
                <a:latin typeface="Calibri"/>
                <a:cs typeface="Calibri"/>
              </a:rPr>
              <a:t>will also </a:t>
            </a:r>
            <a:r>
              <a:rPr sz="1800" spc="-10" dirty="0">
                <a:latin typeface="Calibri"/>
                <a:cs typeface="Calibri"/>
              </a:rPr>
              <a:t>receive </a:t>
            </a:r>
            <a:r>
              <a:rPr sz="1800" dirty="0">
                <a:latin typeface="Calibri"/>
                <a:cs typeface="Calibri"/>
              </a:rPr>
              <a:t>an </a:t>
            </a:r>
            <a:r>
              <a:rPr sz="1800" spc="-5" dirty="0">
                <a:latin typeface="Calibri"/>
                <a:cs typeface="Calibri"/>
              </a:rPr>
              <a:t>email with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b="1" spc="-10" dirty="0">
                <a:latin typeface="Calibri"/>
                <a:cs typeface="Calibri"/>
              </a:rPr>
              <a:t>temporary</a:t>
            </a:r>
            <a:r>
              <a:rPr sz="1800" b="1" spc="1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password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95972" y="3268522"/>
            <a:ext cx="761365" cy="311150"/>
          </a:xfrm>
          <a:custGeom>
            <a:avLst/>
            <a:gdLst/>
            <a:ahLst/>
            <a:cxnLst/>
            <a:rect l="l" t="t" r="r" b="b"/>
            <a:pathLst>
              <a:path w="761364" h="311150">
                <a:moveTo>
                  <a:pt x="0" y="155308"/>
                </a:moveTo>
                <a:lnTo>
                  <a:pt x="23814" y="101115"/>
                </a:lnTo>
                <a:lnTo>
                  <a:pt x="89522" y="55244"/>
                </a:lnTo>
                <a:lnTo>
                  <a:pt x="135398" y="36526"/>
                </a:lnTo>
                <a:lnTo>
                  <a:pt x="188522" y="21203"/>
                </a:lnTo>
                <a:lnTo>
                  <a:pt x="247819" y="9716"/>
                </a:lnTo>
                <a:lnTo>
                  <a:pt x="312214" y="2502"/>
                </a:lnTo>
                <a:lnTo>
                  <a:pt x="380631" y="0"/>
                </a:lnTo>
                <a:lnTo>
                  <a:pt x="449052" y="2502"/>
                </a:lnTo>
                <a:lnTo>
                  <a:pt x="513450" y="9716"/>
                </a:lnTo>
                <a:lnTo>
                  <a:pt x="572749" y="21203"/>
                </a:lnTo>
                <a:lnTo>
                  <a:pt x="625875" y="36526"/>
                </a:lnTo>
                <a:lnTo>
                  <a:pt x="671752" y="55244"/>
                </a:lnTo>
                <a:lnTo>
                  <a:pt x="709306" y="76920"/>
                </a:lnTo>
                <a:lnTo>
                  <a:pt x="755143" y="127391"/>
                </a:lnTo>
                <a:lnTo>
                  <a:pt x="761276" y="155308"/>
                </a:lnTo>
                <a:lnTo>
                  <a:pt x="755143" y="183225"/>
                </a:lnTo>
                <a:lnTo>
                  <a:pt x="709306" y="233695"/>
                </a:lnTo>
                <a:lnTo>
                  <a:pt x="671752" y="255372"/>
                </a:lnTo>
                <a:lnTo>
                  <a:pt x="625875" y="274090"/>
                </a:lnTo>
                <a:lnTo>
                  <a:pt x="572749" y="289412"/>
                </a:lnTo>
                <a:lnTo>
                  <a:pt x="513450" y="300900"/>
                </a:lnTo>
                <a:lnTo>
                  <a:pt x="449052" y="308114"/>
                </a:lnTo>
                <a:lnTo>
                  <a:pt x="380631" y="310616"/>
                </a:lnTo>
                <a:lnTo>
                  <a:pt x="312214" y="308114"/>
                </a:lnTo>
                <a:lnTo>
                  <a:pt x="247819" y="300900"/>
                </a:lnTo>
                <a:lnTo>
                  <a:pt x="188522" y="289412"/>
                </a:lnTo>
                <a:lnTo>
                  <a:pt x="135398" y="274090"/>
                </a:lnTo>
                <a:lnTo>
                  <a:pt x="89522" y="255372"/>
                </a:lnTo>
                <a:lnTo>
                  <a:pt x="51968" y="233695"/>
                </a:lnTo>
                <a:lnTo>
                  <a:pt x="6132" y="183225"/>
                </a:lnTo>
                <a:lnTo>
                  <a:pt x="0" y="155308"/>
                </a:lnTo>
                <a:close/>
              </a:path>
            </a:pathLst>
          </a:custGeom>
          <a:ln w="412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7357403" y="4070774"/>
            <a:ext cx="758825" cy="314960"/>
          </a:xfrm>
          <a:custGeom>
            <a:avLst/>
            <a:gdLst/>
            <a:ahLst/>
            <a:cxnLst/>
            <a:rect l="l" t="t" r="r" b="b"/>
            <a:pathLst>
              <a:path w="758825" h="314960">
                <a:moveTo>
                  <a:pt x="0" y="157416"/>
                </a:moveTo>
                <a:lnTo>
                  <a:pt x="23720" y="102491"/>
                </a:lnTo>
                <a:lnTo>
                  <a:pt x="89168" y="55998"/>
                </a:lnTo>
                <a:lnTo>
                  <a:pt x="134864" y="37024"/>
                </a:lnTo>
                <a:lnTo>
                  <a:pt x="187779" y="21493"/>
                </a:lnTo>
                <a:lnTo>
                  <a:pt x="246843" y="9849"/>
                </a:lnTo>
                <a:lnTo>
                  <a:pt x="310984" y="2536"/>
                </a:lnTo>
                <a:lnTo>
                  <a:pt x="379133" y="0"/>
                </a:lnTo>
                <a:lnTo>
                  <a:pt x="447285" y="2536"/>
                </a:lnTo>
                <a:lnTo>
                  <a:pt x="511429" y="9849"/>
                </a:lnTo>
                <a:lnTo>
                  <a:pt x="570495" y="21493"/>
                </a:lnTo>
                <a:lnTo>
                  <a:pt x="623412" y="37024"/>
                </a:lnTo>
                <a:lnTo>
                  <a:pt x="669108" y="55998"/>
                </a:lnTo>
                <a:lnTo>
                  <a:pt x="706514" y="77968"/>
                </a:lnTo>
                <a:lnTo>
                  <a:pt x="752170" y="129122"/>
                </a:lnTo>
                <a:lnTo>
                  <a:pt x="758278" y="157416"/>
                </a:lnTo>
                <a:lnTo>
                  <a:pt x="752170" y="185710"/>
                </a:lnTo>
                <a:lnTo>
                  <a:pt x="706514" y="236864"/>
                </a:lnTo>
                <a:lnTo>
                  <a:pt x="669108" y="258834"/>
                </a:lnTo>
                <a:lnTo>
                  <a:pt x="623412" y="277808"/>
                </a:lnTo>
                <a:lnTo>
                  <a:pt x="570495" y="293339"/>
                </a:lnTo>
                <a:lnTo>
                  <a:pt x="511429" y="304983"/>
                </a:lnTo>
                <a:lnTo>
                  <a:pt x="447285" y="312296"/>
                </a:lnTo>
                <a:lnTo>
                  <a:pt x="379133" y="314832"/>
                </a:lnTo>
                <a:lnTo>
                  <a:pt x="310984" y="312296"/>
                </a:lnTo>
                <a:lnTo>
                  <a:pt x="246843" y="304983"/>
                </a:lnTo>
                <a:lnTo>
                  <a:pt x="187779" y="293339"/>
                </a:lnTo>
                <a:lnTo>
                  <a:pt x="134864" y="277808"/>
                </a:lnTo>
                <a:lnTo>
                  <a:pt x="89168" y="258834"/>
                </a:lnTo>
                <a:lnTo>
                  <a:pt x="51763" y="236864"/>
                </a:lnTo>
                <a:lnTo>
                  <a:pt x="6108" y="185710"/>
                </a:lnTo>
                <a:lnTo>
                  <a:pt x="0" y="157416"/>
                </a:lnTo>
                <a:close/>
              </a:path>
            </a:pathLst>
          </a:custGeom>
          <a:ln w="412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052732" y="4665554"/>
            <a:ext cx="838200" cy="344170"/>
          </a:xfrm>
          <a:custGeom>
            <a:avLst/>
            <a:gdLst/>
            <a:ahLst/>
            <a:cxnLst/>
            <a:rect l="l" t="t" r="r" b="b"/>
            <a:pathLst>
              <a:path w="838200" h="344170">
                <a:moveTo>
                  <a:pt x="0" y="171856"/>
                </a:moveTo>
                <a:lnTo>
                  <a:pt x="21366" y="117534"/>
                </a:lnTo>
                <a:lnTo>
                  <a:pt x="80863" y="70357"/>
                </a:lnTo>
                <a:lnTo>
                  <a:pt x="122753" y="50333"/>
                </a:lnTo>
                <a:lnTo>
                  <a:pt x="171587" y="33156"/>
                </a:lnTo>
                <a:lnTo>
                  <a:pt x="226501" y="19181"/>
                </a:lnTo>
                <a:lnTo>
                  <a:pt x="286633" y="8760"/>
                </a:lnTo>
                <a:lnTo>
                  <a:pt x="351121" y="2249"/>
                </a:lnTo>
                <a:lnTo>
                  <a:pt x="419100" y="0"/>
                </a:lnTo>
                <a:lnTo>
                  <a:pt x="487078" y="2249"/>
                </a:lnTo>
                <a:lnTo>
                  <a:pt x="551566" y="8760"/>
                </a:lnTo>
                <a:lnTo>
                  <a:pt x="611698" y="19181"/>
                </a:lnTo>
                <a:lnTo>
                  <a:pt x="666612" y="33156"/>
                </a:lnTo>
                <a:lnTo>
                  <a:pt x="715446" y="50333"/>
                </a:lnTo>
                <a:lnTo>
                  <a:pt x="757336" y="70357"/>
                </a:lnTo>
                <a:lnTo>
                  <a:pt x="791419" y="92875"/>
                </a:lnTo>
                <a:lnTo>
                  <a:pt x="832714" y="143978"/>
                </a:lnTo>
                <a:lnTo>
                  <a:pt x="838200" y="171856"/>
                </a:lnTo>
                <a:lnTo>
                  <a:pt x="832714" y="199733"/>
                </a:lnTo>
                <a:lnTo>
                  <a:pt x="791419" y="250837"/>
                </a:lnTo>
                <a:lnTo>
                  <a:pt x="757336" y="273355"/>
                </a:lnTo>
                <a:lnTo>
                  <a:pt x="715446" y="293379"/>
                </a:lnTo>
                <a:lnTo>
                  <a:pt x="666612" y="310556"/>
                </a:lnTo>
                <a:lnTo>
                  <a:pt x="611698" y="324531"/>
                </a:lnTo>
                <a:lnTo>
                  <a:pt x="551566" y="334952"/>
                </a:lnTo>
                <a:lnTo>
                  <a:pt x="487078" y="341463"/>
                </a:lnTo>
                <a:lnTo>
                  <a:pt x="419100" y="343712"/>
                </a:lnTo>
                <a:lnTo>
                  <a:pt x="351121" y="341463"/>
                </a:lnTo>
                <a:lnTo>
                  <a:pt x="286633" y="334952"/>
                </a:lnTo>
                <a:lnTo>
                  <a:pt x="226501" y="324531"/>
                </a:lnTo>
                <a:lnTo>
                  <a:pt x="171587" y="310556"/>
                </a:lnTo>
                <a:lnTo>
                  <a:pt x="122753" y="293379"/>
                </a:lnTo>
                <a:lnTo>
                  <a:pt x="80863" y="273355"/>
                </a:lnTo>
                <a:lnTo>
                  <a:pt x="46780" y="250837"/>
                </a:lnTo>
                <a:lnTo>
                  <a:pt x="5485" y="199733"/>
                </a:lnTo>
                <a:lnTo>
                  <a:pt x="0" y="171856"/>
                </a:lnTo>
                <a:close/>
              </a:path>
            </a:pathLst>
          </a:custGeom>
          <a:ln w="412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657600" y="5647184"/>
            <a:ext cx="838200" cy="296545"/>
          </a:xfrm>
          <a:custGeom>
            <a:avLst/>
            <a:gdLst/>
            <a:ahLst/>
            <a:cxnLst/>
            <a:rect l="l" t="t" r="r" b="b"/>
            <a:pathLst>
              <a:path w="838200" h="296545">
                <a:moveTo>
                  <a:pt x="0" y="148208"/>
                </a:moveTo>
                <a:lnTo>
                  <a:pt x="21366" y="101364"/>
                </a:lnTo>
                <a:lnTo>
                  <a:pt x="80863" y="60679"/>
                </a:lnTo>
                <a:lnTo>
                  <a:pt x="122753" y="43410"/>
                </a:lnTo>
                <a:lnTo>
                  <a:pt x="171587" y="28596"/>
                </a:lnTo>
                <a:lnTo>
                  <a:pt x="226501" y="16543"/>
                </a:lnTo>
                <a:lnTo>
                  <a:pt x="286633" y="7555"/>
                </a:lnTo>
                <a:lnTo>
                  <a:pt x="351121" y="1939"/>
                </a:lnTo>
                <a:lnTo>
                  <a:pt x="419100" y="0"/>
                </a:lnTo>
                <a:lnTo>
                  <a:pt x="487078" y="1939"/>
                </a:lnTo>
                <a:lnTo>
                  <a:pt x="551566" y="7555"/>
                </a:lnTo>
                <a:lnTo>
                  <a:pt x="611698" y="16543"/>
                </a:lnTo>
                <a:lnTo>
                  <a:pt x="666612" y="28596"/>
                </a:lnTo>
                <a:lnTo>
                  <a:pt x="715446" y="43410"/>
                </a:lnTo>
                <a:lnTo>
                  <a:pt x="757336" y="60679"/>
                </a:lnTo>
                <a:lnTo>
                  <a:pt x="791419" y="80099"/>
                </a:lnTo>
                <a:lnTo>
                  <a:pt x="832714" y="124169"/>
                </a:lnTo>
                <a:lnTo>
                  <a:pt x="838200" y="148208"/>
                </a:lnTo>
                <a:lnTo>
                  <a:pt x="832714" y="172248"/>
                </a:lnTo>
                <a:lnTo>
                  <a:pt x="791419" y="216318"/>
                </a:lnTo>
                <a:lnTo>
                  <a:pt x="757336" y="235738"/>
                </a:lnTo>
                <a:lnTo>
                  <a:pt x="715446" y="253007"/>
                </a:lnTo>
                <a:lnTo>
                  <a:pt x="666612" y="267821"/>
                </a:lnTo>
                <a:lnTo>
                  <a:pt x="611698" y="279874"/>
                </a:lnTo>
                <a:lnTo>
                  <a:pt x="551566" y="288862"/>
                </a:lnTo>
                <a:lnTo>
                  <a:pt x="487078" y="294478"/>
                </a:lnTo>
                <a:lnTo>
                  <a:pt x="419100" y="296417"/>
                </a:lnTo>
                <a:lnTo>
                  <a:pt x="351121" y="294478"/>
                </a:lnTo>
                <a:lnTo>
                  <a:pt x="286633" y="288862"/>
                </a:lnTo>
                <a:lnTo>
                  <a:pt x="226501" y="279874"/>
                </a:lnTo>
                <a:lnTo>
                  <a:pt x="171587" y="267821"/>
                </a:lnTo>
                <a:lnTo>
                  <a:pt x="122753" y="253007"/>
                </a:lnTo>
                <a:lnTo>
                  <a:pt x="80863" y="235738"/>
                </a:lnTo>
                <a:lnTo>
                  <a:pt x="46780" y="216318"/>
                </a:lnTo>
                <a:lnTo>
                  <a:pt x="5485" y="172248"/>
                </a:lnTo>
                <a:lnTo>
                  <a:pt x="0" y="148208"/>
                </a:lnTo>
                <a:close/>
              </a:path>
            </a:pathLst>
          </a:custGeom>
          <a:ln w="412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21652" y="924482"/>
            <a:ext cx="821880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Navigate to the CWIS Child Welfare portal (also referred to as the </a:t>
            </a:r>
            <a:r>
              <a:rPr sz="1600" dirty="0">
                <a:latin typeface="Arial"/>
                <a:cs typeface="Arial"/>
              </a:rPr>
              <a:t>self-service </a:t>
            </a:r>
            <a:r>
              <a:rPr sz="1600" spc="-5" dirty="0">
                <a:latin typeface="Arial"/>
                <a:cs typeface="Arial"/>
              </a:rPr>
              <a:t>portal)</a:t>
            </a:r>
            <a:r>
              <a:rPr lang="en-US" sz="1600" spc="-5" dirty="0">
                <a:latin typeface="Arial"/>
                <a:cs typeface="Arial"/>
              </a:rPr>
              <a:t> or enter</a:t>
            </a:r>
            <a:r>
              <a:rPr sz="1600" spc="-5" dirty="0">
                <a:latin typeface="Arial"/>
                <a:cs typeface="Arial"/>
              </a:rPr>
              <a:t> the following URL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10" dirty="0">
                <a:latin typeface="Arial"/>
                <a:cs typeface="Arial"/>
              </a:rPr>
              <a:t>your</a:t>
            </a:r>
            <a:r>
              <a:rPr sz="1600" spc="-5" dirty="0">
                <a:latin typeface="Arial"/>
                <a:cs typeface="Arial"/>
              </a:rPr>
              <a:t> browser:</a:t>
            </a:r>
            <a:endParaRPr sz="1600" dirty="0">
              <a:latin typeface="Arial"/>
              <a:cs typeface="Arial"/>
            </a:endParaRPr>
          </a:p>
          <a:p>
            <a:pPr marL="2680970">
              <a:lnSpc>
                <a:spcPct val="100000"/>
              </a:lnSpc>
            </a:pP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https://www.compass.state.pa.us/cwis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600" dirty="0">
                <a:latin typeface="Arial"/>
                <a:cs typeface="Arial"/>
              </a:rPr>
              <a:t>Click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lang="en-US" sz="1600" b="1" spc="-10" dirty="0">
                <a:latin typeface="Arial"/>
                <a:cs typeface="Arial"/>
              </a:rPr>
              <a:t>INDIVIDUAL LOGIN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7298" y="382357"/>
            <a:ext cx="69570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Create a CWIS Citizen Account: Step</a:t>
            </a:r>
            <a:r>
              <a:rPr lang="en-US" spc="-125" dirty="0"/>
              <a:t> </a:t>
            </a:r>
            <a:r>
              <a:rPr lang="en-US" spc="-5" dirty="0"/>
              <a:t>6</a:t>
            </a:r>
            <a:endParaRPr spc="-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B4B7C9-1D8C-43C0-A2AB-DCB490B63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846" y="2124672"/>
            <a:ext cx="6492416" cy="40923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BDBFE3F3-7CAF-4E4A-B013-639095DAC1D1}"/>
              </a:ext>
            </a:extLst>
          </p:cNvPr>
          <p:cNvSpPr/>
          <p:nvPr/>
        </p:nvSpPr>
        <p:spPr>
          <a:xfrm>
            <a:off x="1600200" y="4800600"/>
            <a:ext cx="1410335" cy="402590"/>
          </a:xfrm>
          <a:custGeom>
            <a:avLst/>
            <a:gdLst/>
            <a:ahLst/>
            <a:cxnLst/>
            <a:rect l="l" t="t" r="r" b="b"/>
            <a:pathLst>
              <a:path w="1410335" h="402589">
                <a:moveTo>
                  <a:pt x="0" y="201231"/>
                </a:moveTo>
                <a:lnTo>
                  <a:pt x="14322" y="160676"/>
                </a:lnTo>
                <a:lnTo>
                  <a:pt x="55399" y="122902"/>
                </a:lnTo>
                <a:lnTo>
                  <a:pt x="120396" y="88720"/>
                </a:lnTo>
                <a:lnTo>
                  <a:pt x="160978" y="73229"/>
                </a:lnTo>
                <a:lnTo>
                  <a:pt x="206478" y="58939"/>
                </a:lnTo>
                <a:lnTo>
                  <a:pt x="256540" y="45951"/>
                </a:lnTo>
                <a:lnTo>
                  <a:pt x="310810" y="34367"/>
                </a:lnTo>
                <a:lnTo>
                  <a:pt x="368935" y="24287"/>
                </a:lnTo>
                <a:lnTo>
                  <a:pt x="430559" y="15813"/>
                </a:lnTo>
                <a:lnTo>
                  <a:pt x="495328" y="9046"/>
                </a:lnTo>
                <a:lnTo>
                  <a:pt x="562888" y="4088"/>
                </a:lnTo>
                <a:lnTo>
                  <a:pt x="632885" y="1038"/>
                </a:lnTo>
                <a:lnTo>
                  <a:pt x="704964" y="0"/>
                </a:lnTo>
                <a:lnTo>
                  <a:pt x="777043" y="1038"/>
                </a:lnTo>
                <a:lnTo>
                  <a:pt x="847040" y="4088"/>
                </a:lnTo>
                <a:lnTo>
                  <a:pt x="914600" y="9046"/>
                </a:lnTo>
                <a:lnTo>
                  <a:pt x="979369" y="15813"/>
                </a:lnTo>
                <a:lnTo>
                  <a:pt x="1040993" y="24287"/>
                </a:lnTo>
                <a:lnTo>
                  <a:pt x="1099117" y="34367"/>
                </a:lnTo>
                <a:lnTo>
                  <a:pt x="1153388" y="45951"/>
                </a:lnTo>
                <a:lnTo>
                  <a:pt x="1203450" y="58939"/>
                </a:lnTo>
                <a:lnTo>
                  <a:pt x="1248949" y="73229"/>
                </a:lnTo>
                <a:lnTo>
                  <a:pt x="1289532" y="88720"/>
                </a:lnTo>
                <a:lnTo>
                  <a:pt x="1324843" y="105312"/>
                </a:lnTo>
                <a:lnTo>
                  <a:pt x="1378235" y="141391"/>
                </a:lnTo>
                <a:lnTo>
                  <a:pt x="1406288" y="180656"/>
                </a:lnTo>
                <a:lnTo>
                  <a:pt x="1409928" y="201231"/>
                </a:lnTo>
                <a:lnTo>
                  <a:pt x="1406288" y="221806"/>
                </a:lnTo>
                <a:lnTo>
                  <a:pt x="1378235" y="261071"/>
                </a:lnTo>
                <a:lnTo>
                  <a:pt x="1324843" y="297150"/>
                </a:lnTo>
                <a:lnTo>
                  <a:pt x="1289532" y="313742"/>
                </a:lnTo>
                <a:lnTo>
                  <a:pt x="1248949" y="329233"/>
                </a:lnTo>
                <a:lnTo>
                  <a:pt x="1203450" y="343523"/>
                </a:lnTo>
                <a:lnTo>
                  <a:pt x="1153388" y="356511"/>
                </a:lnTo>
                <a:lnTo>
                  <a:pt x="1099117" y="368095"/>
                </a:lnTo>
                <a:lnTo>
                  <a:pt x="1040993" y="378175"/>
                </a:lnTo>
                <a:lnTo>
                  <a:pt x="979369" y="386649"/>
                </a:lnTo>
                <a:lnTo>
                  <a:pt x="914600" y="393416"/>
                </a:lnTo>
                <a:lnTo>
                  <a:pt x="847040" y="398374"/>
                </a:lnTo>
                <a:lnTo>
                  <a:pt x="777043" y="401424"/>
                </a:lnTo>
                <a:lnTo>
                  <a:pt x="704964" y="402463"/>
                </a:lnTo>
                <a:lnTo>
                  <a:pt x="632885" y="401424"/>
                </a:lnTo>
                <a:lnTo>
                  <a:pt x="562888" y="398374"/>
                </a:lnTo>
                <a:lnTo>
                  <a:pt x="495328" y="393416"/>
                </a:lnTo>
                <a:lnTo>
                  <a:pt x="430559" y="386649"/>
                </a:lnTo>
                <a:lnTo>
                  <a:pt x="368935" y="378175"/>
                </a:lnTo>
                <a:lnTo>
                  <a:pt x="310810" y="368095"/>
                </a:lnTo>
                <a:lnTo>
                  <a:pt x="256540" y="356511"/>
                </a:lnTo>
                <a:lnTo>
                  <a:pt x="206478" y="343523"/>
                </a:lnTo>
                <a:lnTo>
                  <a:pt x="160978" y="329233"/>
                </a:lnTo>
                <a:lnTo>
                  <a:pt x="120396" y="313742"/>
                </a:lnTo>
                <a:lnTo>
                  <a:pt x="85084" y="297150"/>
                </a:lnTo>
                <a:lnTo>
                  <a:pt x="31693" y="261071"/>
                </a:lnTo>
                <a:lnTo>
                  <a:pt x="3639" y="221806"/>
                </a:lnTo>
                <a:lnTo>
                  <a:pt x="0" y="201231"/>
                </a:lnTo>
                <a:close/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5903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345F3619985C4AACBE338FE086A27F" ma:contentTypeVersion="1" ma:contentTypeDescription="Create a new document." ma:contentTypeScope="" ma:versionID="59e4ddf7d1bbb7e932bf660edc517fb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2B8A1C6-CD4A-4763-8F8F-940B505384B9}"/>
</file>

<file path=customXml/itemProps2.xml><?xml version="1.0" encoding="utf-8"?>
<ds:datastoreItem xmlns:ds="http://schemas.openxmlformats.org/officeDocument/2006/customXml" ds:itemID="{14C8D852-430B-4ADE-9F31-715E83F70442}"/>
</file>

<file path=customXml/itemProps3.xml><?xml version="1.0" encoding="utf-8"?>
<ds:datastoreItem xmlns:ds="http://schemas.openxmlformats.org/officeDocument/2006/customXml" ds:itemID="{58639B36-8F75-4469-A51B-A5F274C98F9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2002</TotalTime>
  <Words>1732</Words>
  <Application>Microsoft Office PowerPoint</Application>
  <PresentationFormat>On-screen Show (4:3)</PresentationFormat>
  <Paragraphs>160</Paragraphs>
  <Slides>36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PowerPoint Presentation</vt:lpstr>
      <vt:lpstr>Background</vt:lpstr>
      <vt:lpstr>Create a CWIS Citizen Account</vt:lpstr>
      <vt:lpstr>Create a CWIS Citizen Account: Step 1</vt:lpstr>
      <vt:lpstr>Create a CWIS Citizen Account: Step 2</vt:lpstr>
      <vt:lpstr>Create a CWIS Citizen Account: Step 3</vt:lpstr>
      <vt:lpstr>Create a CWIS Citizen Account: Step 4</vt:lpstr>
      <vt:lpstr>Create a CWIS Citizen Account: Step 5</vt:lpstr>
      <vt:lpstr>Create a CWIS Citizen Account: Step 6</vt:lpstr>
      <vt:lpstr>Create a CWIS Citizen Account: Step 7</vt:lpstr>
      <vt:lpstr>Create a CWIS Citizen Account: Step 8</vt:lpstr>
      <vt:lpstr>Create a CWIS Citizen Account: Step 9</vt:lpstr>
      <vt:lpstr>Create a CWIS Citizen Account: Step 10</vt:lpstr>
      <vt:lpstr>Create a CWIS Citizen Account: Step 11</vt:lpstr>
      <vt:lpstr>Create a CWIS Citizen Account: Step 12</vt:lpstr>
      <vt:lpstr>Create a CWIS Citizen Account: Step 13</vt:lpstr>
      <vt:lpstr>Create a CWIS Citizen Account: Step 14</vt:lpstr>
      <vt:lpstr>Create a CWIS Citizen Account: Next Steps</vt:lpstr>
      <vt:lpstr>Recover a Forgotten User ID</vt:lpstr>
      <vt:lpstr>Recover a Forgotten User ID: Step 1</vt:lpstr>
      <vt:lpstr>Recover a Forgotten User ID: Step 2</vt:lpstr>
      <vt:lpstr>Recover a Forgotten User ID: Step 3</vt:lpstr>
      <vt:lpstr>Recover a Forgotten User ID: Step 4</vt:lpstr>
      <vt:lpstr>Recover a Forgotten User ID: Step 5</vt:lpstr>
      <vt:lpstr>Recover a Forgotten User ID: Step 6</vt:lpstr>
      <vt:lpstr>Reset a Citizen Account Password</vt:lpstr>
      <vt:lpstr>Reset a Citizen Account Password: Step 1</vt:lpstr>
      <vt:lpstr>Reset a Citizen Account Password: Step 2</vt:lpstr>
      <vt:lpstr>Reset a Citizen Account Password: Step 3</vt:lpstr>
      <vt:lpstr>Reset a Citizen Account Password: Step 4</vt:lpstr>
      <vt:lpstr>Reset a Citizen Account Password: Step 5</vt:lpstr>
      <vt:lpstr>Reset a Citizen Account Password: Step 6</vt:lpstr>
      <vt:lpstr>Reset a Citizen Account Password: Step 7</vt:lpstr>
      <vt:lpstr>Reset a Citizen Account Password: Step 8</vt:lpstr>
      <vt:lpstr>Reset a Citizen Account Password: Step 9</vt:lpstr>
      <vt:lpstr>Reset (Unlock) a Citizen Account Password: Step 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Schulz, James P</cp:lastModifiedBy>
  <cp:revision>41</cp:revision>
  <dcterms:created xsi:type="dcterms:W3CDTF">2021-07-13T17:03:06Z</dcterms:created>
  <dcterms:modified xsi:type="dcterms:W3CDTF">2021-08-04T20:40:06Z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2015-01-21T00:00:00Z</vt:filetime>
  </property>
  <property fmtid="{D5CDD505-2E9C-101B-9397-08002B2CF9AE}" pid="3" name="Creator">
    <vt:lpwstr>Acrobat PDFMaker 10.1 for PowerPoint</vt:lpwstr>
  </property>
  <property fmtid="{D5CDD505-2E9C-101B-9397-08002B2CF9AE}" pid="4" name="LastSaved">
    <vt:filetime>2021-07-13T00:00:00Z</vt:filetime>
  </property>
  <property fmtid="{D5CDD505-2E9C-101B-9397-08002B2CF9AE}" pid="5" name="ContentTypeId">
    <vt:lpwstr>0x01010094345F3619985C4AACBE338FE086A27F</vt:lpwstr>
  </property>
  <property fmtid="{D5CDD505-2E9C-101B-9397-08002B2CF9AE}" pid="6" name="Order">
    <vt:r8>2200</vt:r8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TemplateUrl">
    <vt:lpwstr/>
  </property>
</Properties>
</file>