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Lst>
  <p:notesMasterIdLst>
    <p:notesMasterId r:id="rId21"/>
  </p:notesMasterIdLst>
  <p:sldIdLst>
    <p:sldId id="3757" r:id="rId6"/>
    <p:sldId id="3787" r:id="rId7"/>
    <p:sldId id="3786" r:id="rId8"/>
    <p:sldId id="3823" r:id="rId9"/>
    <p:sldId id="3846" r:id="rId10"/>
    <p:sldId id="3841" r:id="rId11"/>
    <p:sldId id="3848" r:id="rId12"/>
    <p:sldId id="3839" r:id="rId13"/>
    <p:sldId id="3838" r:id="rId14"/>
    <p:sldId id="3811" r:id="rId15"/>
    <p:sldId id="3819" r:id="rId16"/>
    <p:sldId id="3844" r:id="rId17"/>
    <p:sldId id="3812" r:id="rId18"/>
    <p:sldId id="3847" r:id="rId19"/>
    <p:sldId id="37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aura Holman" initials="LH" lastIdx="1" clrIdx="5">
    <p:extLst>
      <p:ext uri="{19B8F6BF-5375-455C-9EA6-DF929625EA0E}">
        <p15:presenceInfo xmlns:p15="http://schemas.microsoft.com/office/powerpoint/2012/main" userId="S::lholman@hhaexchange.com::26aeef14-082f-44ee-9006-2f6ae0cce124" providerId="AD"/>
      </p:ext>
    </p:extLst>
  </p:cmAuthor>
  <p:cmAuthor id="1" name="Beauregard, Garrett" initials="BG" lastIdx="6" clrIdx="0">
    <p:extLst>
      <p:ext uri="{19B8F6BF-5375-455C-9EA6-DF929625EA0E}">
        <p15:presenceInfo xmlns:p15="http://schemas.microsoft.com/office/powerpoint/2012/main" userId="S::beauregardg@upmc.edu::a9710543-3381-4d70-b521-9ec8bd0ac8fd" providerId="AD"/>
      </p:ext>
    </p:extLst>
  </p:cmAuthor>
  <p:cmAuthor id="2" name="Ries, William S" initials="RWS" lastIdx="6" clrIdx="1">
    <p:extLst>
      <p:ext uri="{19B8F6BF-5375-455C-9EA6-DF929625EA0E}">
        <p15:presenceInfo xmlns:p15="http://schemas.microsoft.com/office/powerpoint/2012/main" userId="S::riesws@upmc.edu::39dcc85c-6b97-429a-826a-d5dc5056a00e" providerId="AD"/>
      </p:ext>
    </p:extLst>
  </p:cmAuthor>
  <p:cmAuthor id="3" name="Jay A. Pagni" initials="JAP" lastIdx="3" clrIdx="2">
    <p:extLst>
      <p:ext uri="{19B8F6BF-5375-455C-9EA6-DF929625EA0E}">
        <p15:presenceInfo xmlns:p15="http://schemas.microsoft.com/office/powerpoint/2012/main" userId="S::CN140068@CENTENE.com::4dc3b02c-ebf0-4192-89c4-2c6db5746d58" providerId="AD"/>
      </p:ext>
    </p:extLst>
  </p:cmAuthor>
  <p:cmAuthor id="5" name="Jennifer J. Burnett" initials="JJB" lastIdx="7" clrIdx="3">
    <p:extLst>
      <p:ext uri="{19B8F6BF-5375-455C-9EA6-DF929625EA0E}">
        <p15:presenceInfo xmlns:p15="http://schemas.microsoft.com/office/powerpoint/2012/main" userId="S::CN179142@centene.com::89f798e8-4ade-4735-aa6e-8c1a39b00af3" providerId="AD"/>
      </p:ext>
    </p:extLst>
  </p:cmAuthor>
  <p:cmAuthor id="6" name="Thomas, Suzanne" initials="TS" lastIdx="3" clrIdx="4">
    <p:extLst>
      <p:ext uri="{19B8F6BF-5375-455C-9EA6-DF929625EA0E}">
        <p15:presenceInfo xmlns:p15="http://schemas.microsoft.com/office/powerpoint/2012/main" userId="S-1-5-21-245519413-398087608-398547282-1110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3F7"/>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5238" autoAdjust="0"/>
  </p:normalViewPr>
  <p:slideViewPr>
    <p:cSldViewPr snapToGrid="0">
      <p:cViewPr varScale="1">
        <p:scale>
          <a:sx n="58" d="100"/>
          <a:sy n="58" d="100"/>
        </p:scale>
        <p:origin x="912" y="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ag, Kathy" userId="e64c0b24-0bb2-4c7a-ae5e-b066934a6ffe" providerId="ADAL" clId="{98961475-2C43-459A-8B82-56A03D1642CE}"/>
    <pc:docChg chg="delSld delMainMaster">
      <pc:chgData name="Montag, Kathy" userId="e64c0b24-0bb2-4c7a-ae5e-b066934a6ffe" providerId="ADAL" clId="{98961475-2C43-459A-8B82-56A03D1642CE}" dt="2022-04-06T19:20:48.674" v="1" actId="2696"/>
      <pc:docMkLst>
        <pc:docMk/>
      </pc:docMkLst>
      <pc:sldChg chg="del">
        <pc:chgData name="Montag, Kathy" userId="e64c0b24-0bb2-4c7a-ae5e-b066934a6ffe" providerId="ADAL" clId="{98961475-2C43-459A-8B82-56A03D1642CE}" dt="2022-04-06T19:20:45.818" v="0" actId="2696"/>
        <pc:sldMkLst>
          <pc:docMk/>
          <pc:sldMk cId="3560217725" sldId="256"/>
        </pc:sldMkLst>
      </pc:sldChg>
      <pc:sldChg chg="del">
        <pc:chgData name="Montag, Kathy" userId="e64c0b24-0bb2-4c7a-ae5e-b066934a6ffe" providerId="ADAL" clId="{98961475-2C43-459A-8B82-56A03D1642CE}" dt="2022-04-06T19:20:48.674" v="1" actId="2696"/>
        <pc:sldMkLst>
          <pc:docMk/>
          <pc:sldMk cId="1867479954" sldId="1406"/>
        </pc:sldMkLst>
      </pc:sldChg>
      <pc:sldMasterChg chg="del delSldLayout">
        <pc:chgData name="Montag, Kathy" userId="e64c0b24-0bb2-4c7a-ae5e-b066934a6ffe" providerId="ADAL" clId="{98961475-2C43-459A-8B82-56A03D1642CE}" dt="2022-04-06T19:20:48.674" v="1" actId="2696"/>
        <pc:sldMasterMkLst>
          <pc:docMk/>
          <pc:sldMasterMk cId="4066843747" sldId="2147483968"/>
        </pc:sldMasterMkLst>
        <pc:sldLayoutChg chg="del">
          <pc:chgData name="Montag, Kathy" userId="e64c0b24-0bb2-4c7a-ae5e-b066934a6ffe" providerId="ADAL" clId="{98961475-2C43-459A-8B82-56A03D1642CE}" dt="2022-04-06T19:20:48.674" v="1" actId="2696"/>
          <pc:sldLayoutMkLst>
            <pc:docMk/>
            <pc:sldMasterMk cId="4066843747" sldId="2147483968"/>
            <pc:sldLayoutMk cId="3098080204" sldId="2147483969"/>
          </pc:sldLayoutMkLst>
        </pc:sldLayoutChg>
        <pc:sldLayoutChg chg="del">
          <pc:chgData name="Montag, Kathy" userId="e64c0b24-0bb2-4c7a-ae5e-b066934a6ffe" providerId="ADAL" clId="{98961475-2C43-459A-8B82-56A03D1642CE}" dt="2022-04-06T19:20:48.674" v="1" actId="2696"/>
          <pc:sldLayoutMkLst>
            <pc:docMk/>
            <pc:sldMasterMk cId="4066843747" sldId="2147483968"/>
            <pc:sldLayoutMk cId="3818193260" sldId="2147483970"/>
          </pc:sldLayoutMkLst>
        </pc:sldLayoutChg>
        <pc:sldLayoutChg chg="del">
          <pc:chgData name="Montag, Kathy" userId="e64c0b24-0bb2-4c7a-ae5e-b066934a6ffe" providerId="ADAL" clId="{98961475-2C43-459A-8B82-56A03D1642CE}" dt="2022-04-06T19:20:48.674" v="1" actId="2696"/>
          <pc:sldLayoutMkLst>
            <pc:docMk/>
            <pc:sldMasterMk cId="4066843747" sldId="2147483968"/>
            <pc:sldLayoutMk cId="724952338" sldId="2147483971"/>
          </pc:sldLayoutMkLst>
        </pc:sldLayoutChg>
        <pc:sldLayoutChg chg="del">
          <pc:chgData name="Montag, Kathy" userId="e64c0b24-0bb2-4c7a-ae5e-b066934a6ffe" providerId="ADAL" clId="{98961475-2C43-459A-8B82-56A03D1642CE}" dt="2022-04-06T19:20:48.674" v="1" actId="2696"/>
          <pc:sldLayoutMkLst>
            <pc:docMk/>
            <pc:sldMasterMk cId="4066843747" sldId="2147483968"/>
            <pc:sldLayoutMk cId="2524076267" sldId="2147483972"/>
          </pc:sldLayoutMkLst>
        </pc:sldLayoutChg>
        <pc:sldLayoutChg chg="del">
          <pc:chgData name="Montag, Kathy" userId="e64c0b24-0bb2-4c7a-ae5e-b066934a6ffe" providerId="ADAL" clId="{98961475-2C43-459A-8B82-56A03D1642CE}" dt="2022-04-06T19:20:48.674" v="1" actId="2696"/>
          <pc:sldLayoutMkLst>
            <pc:docMk/>
            <pc:sldMasterMk cId="4066843747" sldId="2147483968"/>
            <pc:sldLayoutMk cId="902784736" sldId="2147483973"/>
          </pc:sldLayoutMkLst>
        </pc:sldLayoutChg>
        <pc:sldLayoutChg chg="del">
          <pc:chgData name="Montag, Kathy" userId="e64c0b24-0bb2-4c7a-ae5e-b066934a6ffe" providerId="ADAL" clId="{98961475-2C43-459A-8B82-56A03D1642CE}" dt="2022-04-06T19:20:48.674" v="1" actId="2696"/>
          <pc:sldLayoutMkLst>
            <pc:docMk/>
            <pc:sldMasterMk cId="4066843747" sldId="2147483968"/>
            <pc:sldLayoutMk cId="2563251495" sldId="2147483974"/>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6" dt="2022-03-28T10:02:58.446" idx="2">
    <p:pos x="10" y="10"/>
    <p:text>The IVR option is used for a lan line only, correct?  If so you should state that here as folks will believe they can use their cell phones.  Ignore this comment if that is not the case.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6" dt="2022-03-28T10:04:24.417" idx="3">
    <p:pos x="10" y="10"/>
    <p:text>Under the last bullet it should state  - the phone system is referenced as "IVR" that stands for Interactive Voice Response.  (first bullet).  Then you can state " you can use....... on a lan line only.  This cannot be used with a cellphone (if that is correct).</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7E071-1522-4DF0-8DDF-42CED9A117F7}" type="datetimeFigureOut">
              <a:rPr lang="en-US" smtClean="0"/>
              <a:t>4/6/2022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1DF25-7DA5-402E-AE38-30B56B373A93}" type="slidenum">
              <a:rPr lang="en-US" smtClean="0"/>
              <a:t>‹#›</a:t>
            </a:fld>
            <a:endParaRPr lang="en-US" dirty="0"/>
          </a:p>
        </p:txBody>
      </p:sp>
    </p:spTree>
    <p:extLst>
      <p:ext uri="{BB962C8B-B14F-4D97-AF65-F5344CB8AC3E}">
        <p14:creationId xmlns:p14="http://schemas.microsoft.com/office/powerpoint/2010/main" val="271720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2F9E8-2E77-E140-A04B-57D76D8E1FAE}" type="slidenum">
              <a:rPr lang="en-US" smtClean="0"/>
              <a:t>1</a:t>
            </a:fld>
            <a:endParaRPr lang="en-US" dirty="0"/>
          </a:p>
        </p:txBody>
      </p:sp>
    </p:spTree>
    <p:extLst>
      <p:ext uri="{BB962C8B-B14F-4D97-AF65-F5344CB8AC3E}">
        <p14:creationId xmlns:p14="http://schemas.microsoft.com/office/powerpoint/2010/main" val="198943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3884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49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610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531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882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18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380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7116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658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6415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206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2641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90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9.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5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70.xml"/><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F6749880-22E3-E648-BE74-21906CE8BBD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21" name="Text Placeholder 20">
            <a:extLst>
              <a:ext uri="{FF2B5EF4-FFF2-40B4-BE49-F238E27FC236}">
                <a16:creationId xmlns:a16="http://schemas.microsoft.com/office/drawing/2014/main" id="{0F056F93-C546-2C4D-AF8C-AAD52D205FD5}"/>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74514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pic>
        <p:nvPicPr>
          <p:cNvPr id="14" name="Picture 13">
            <a:extLst>
              <a:ext uri="{FF2B5EF4-FFF2-40B4-BE49-F238E27FC236}">
                <a16:creationId xmlns:a16="http://schemas.microsoft.com/office/drawing/2014/main" id="{90D6346F-D388-4259-A7E9-ACBAE2921DC7}"/>
              </a:ext>
            </a:extLst>
          </p:cNvPr>
          <p:cNvPicPr>
            <a:picLocks noChangeAspect="1"/>
          </p:cNvPicPr>
          <p:nvPr userDrawn="1"/>
        </p:nvPicPr>
        <p:blipFill rotWithShape="1">
          <a:blip r:embed="rId4"/>
          <a:srcRect l="5233" r="13433" b="13616"/>
          <a:stretch/>
        </p:blipFill>
        <p:spPr>
          <a:xfrm>
            <a:off x="-1" y="955535"/>
            <a:ext cx="12192001" cy="5924195"/>
          </a:xfrm>
          <a:prstGeom prst="rect">
            <a:avLst/>
          </a:prstGeom>
        </p:spPr>
      </p:pic>
      <p:sp>
        <p:nvSpPr>
          <p:cNvPr id="5" name="Rectangle 4"/>
          <p:cNvSpPr/>
          <p:nvPr userDrawn="1"/>
        </p:nvSpPr>
        <p:spPr>
          <a:xfrm>
            <a:off x="0" y="955535"/>
            <a:ext cx="12192000" cy="5924195"/>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984973611"/>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03D96-E62B-4CBE-80F0-9AAC4F90A4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484174754"/>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56F649-0C4E-4E26-B2E8-FBDE436DEC62}"/>
              </a:ext>
            </a:extLst>
          </p:cNvPr>
          <p:cNvPicPr>
            <a:picLocks noChangeAspect="1"/>
          </p:cNvPicPr>
          <p:nvPr userDrawn="1"/>
        </p:nvPicPr>
        <p:blipFill rotWithShape="1">
          <a:blip r:embed="rId3"/>
          <a:srcRect l="6598" t="46" r="12401" b="13887"/>
          <a:stretch/>
        </p:blipFill>
        <p:spPr>
          <a:xfrm>
            <a:off x="-1" y="955535"/>
            <a:ext cx="12192001" cy="5902465"/>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userDrawn="1"/>
        </p:nvSpPr>
        <p:spPr>
          <a:xfrm>
            <a:off x="0" y="933806"/>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217306352"/>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Montefiore organization without the express written consent of HHAeXchange.  Distribution of this document or disclosure of any Confidential Information set forth herein to any party other than the intended recipient(s) of this presentation is expressly prohibited.</a:t>
            </a:r>
          </a:p>
        </p:txBody>
      </p:sp>
    </p:spTree>
    <p:extLst>
      <p:ext uri="{BB962C8B-B14F-4D97-AF65-F5344CB8AC3E}">
        <p14:creationId xmlns:p14="http://schemas.microsoft.com/office/powerpoint/2010/main" val="3607742446"/>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33DDDC-8100-7645-B96F-BB43014D2D8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444500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4">
            <a:extLst>
              <a:ext uri="{FF2B5EF4-FFF2-40B4-BE49-F238E27FC236}">
                <a16:creationId xmlns:a16="http://schemas.microsoft.com/office/drawing/2014/main" id="{5D069A3A-46A8-664C-A0E0-257505969F41}"/>
              </a:ext>
            </a:extLst>
          </p:cNvPr>
          <p:cNvSpPr>
            <a:spLocks noGrp="1"/>
          </p:cNvSpPr>
          <p:nvPr>
            <p:ph type="title" hasCustomPrompt="1"/>
          </p:nvPr>
        </p:nvSpPr>
        <p:spPr>
          <a:xfrm>
            <a:off x="563923" y="303541"/>
            <a:ext cx="9788392" cy="430887"/>
          </a:xfrm>
        </p:spPr>
        <p:txBody>
          <a:bodyPr wrap="square" lIns="0" tIns="0" rIns="0" bIns="0">
            <a:spAutoFit/>
          </a:bodyPr>
          <a:lstStyle>
            <a:lvl1pPr algn="l">
              <a:defRPr sz="2800" b="1">
                <a:solidFill>
                  <a:schemeClr val="bg1"/>
                </a:solidFill>
              </a:defRPr>
            </a:lvl1pPr>
          </a:lstStyle>
          <a:p>
            <a:r>
              <a:rPr lang="en-US" dirty="0"/>
              <a:t>Click To Edit Master Title Style</a:t>
            </a:r>
          </a:p>
        </p:txBody>
      </p:sp>
      <p:pic>
        <p:nvPicPr>
          <p:cNvPr id="34" name="Picture 33" descr="Icon&#10;&#10;Description automatically generated">
            <a:extLst>
              <a:ext uri="{FF2B5EF4-FFF2-40B4-BE49-F238E27FC236}">
                <a16:creationId xmlns:a16="http://schemas.microsoft.com/office/drawing/2014/main" id="{83BBFD7E-DCCD-A34B-A51E-D7D1934D98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16533" y="299655"/>
            <a:ext cx="321075" cy="463296"/>
          </a:xfrm>
          <a:prstGeom prst="rect">
            <a:avLst/>
          </a:prstGeom>
        </p:spPr>
      </p:pic>
      <p:sp>
        <p:nvSpPr>
          <p:cNvPr id="8" name="Slide Number Placeholder 3">
            <a:extLst>
              <a:ext uri="{FF2B5EF4-FFF2-40B4-BE49-F238E27FC236}">
                <a16:creationId xmlns:a16="http://schemas.microsoft.com/office/drawing/2014/main" id="{99301850-B896-DD40-AE67-335EA7BFD60B}"/>
              </a:ext>
            </a:extLst>
          </p:cNvPr>
          <p:cNvSpPr txBox="1">
            <a:spLocks/>
          </p:cNvSpPr>
          <p:nvPr userDrawn="1"/>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4" name="Content Placeholder 3">
            <a:extLst>
              <a:ext uri="{FF2B5EF4-FFF2-40B4-BE49-F238E27FC236}">
                <a16:creationId xmlns:a16="http://schemas.microsoft.com/office/drawing/2014/main" id="{10D64E28-5931-4B42-A2A2-76D86067C9FE}"/>
              </a:ext>
            </a:extLst>
          </p:cNvPr>
          <p:cNvSpPr>
            <a:spLocks noGrp="1"/>
          </p:cNvSpPr>
          <p:nvPr>
            <p:ph sz="quarter" idx="10"/>
          </p:nvPr>
        </p:nvSpPr>
        <p:spPr>
          <a:xfrm>
            <a:off x="563923" y="1207516"/>
            <a:ext cx="5691717" cy="12741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563923"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63924"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CC30B97B-73B8-7A45-A056-C2D7F42D5686}"/>
              </a:ext>
            </a:extLst>
          </p:cNvPr>
          <p:cNvSpPr>
            <a:spLocks noGrp="1"/>
          </p:cNvSpPr>
          <p:nvPr>
            <p:ph idx="17" hasCustomPrompt="1"/>
          </p:nvPr>
        </p:nvSpPr>
        <p:spPr>
          <a:xfrm>
            <a:off x="6281971"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2" name="Content Placeholder 2">
            <a:extLst>
              <a:ext uri="{FF2B5EF4-FFF2-40B4-BE49-F238E27FC236}">
                <a16:creationId xmlns:a16="http://schemas.microsoft.com/office/drawing/2014/main" id="{6DF5A018-28F1-4649-B569-96FA86D1BE51}"/>
              </a:ext>
            </a:extLst>
          </p:cNvPr>
          <p:cNvSpPr>
            <a:spLocks noGrp="1"/>
          </p:cNvSpPr>
          <p:nvPr>
            <p:ph idx="18"/>
          </p:nvPr>
        </p:nvSpPr>
        <p:spPr>
          <a:xfrm>
            <a:off x="6281972"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3920141"/>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33" name="Content Placeholder 2">
            <a:extLst>
              <a:ext uri="{FF2B5EF4-FFF2-40B4-BE49-F238E27FC236}">
                <a16:creationId xmlns:a16="http://schemas.microsoft.com/office/drawing/2014/main" id="{B95D177A-4EC2-724E-A007-50BA2D679F8A}"/>
              </a:ext>
            </a:extLst>
          </p:cNvPr>
          <p:cNvSpPr>
            <a:spLocks noGrp="1"/>
          </p:cNvSpPr>
          <p:nvPr>
            <p:ph idx="1"/>
          </p:nvPr>
        </p:nvSpPr>
        <p:spPr>
          <a:xfrm>
            <a:off x="1272499" y="16795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A635112-11FD-E846-8CE1-A549FF78764E}"/>
              </a:ext>
            </a:extLst>
          </p:cNvPr>
          <p:cNvSpPr>
            <a:spLocks noGrp="1"/>
          </p:cNvSpPr>
          <p:nvPr>
            <p:ph idx="13"/>
          </p:nvPr>
        </p:nvSpPr>
        <p:spPr>
          <a:xfrm>
            <a:off x="1272499" y="25134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3A5D3E0F-0C6A-2E42-9AFC-D1183AF56A69}"/>
              </a:ext>
            </a:extLst>
          </p:cNvPr>
          <p:cNvSpPr>
            <a:spLocks noGrp="1"/>
          </p:cNvSpPr>
          <p:nvPr>
            <p:ph idx="14"/>
          </p:nvPr>
        </p:nvSpPr>
        <p:spPr>
          <a:xfrm>
            <a:off x="1272499" y="3347429"/>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E73C988D-D240-874E-BB2F-264E9533B4B9}"/>
              </a:ext>
            </a:extLst>
          </p:cNvPr>
          <p:cNvSpPr>
            <a:spLocks noGrp="1"/>
          </p:cNvSpPr>
          <p:nvPr>
            <p:ph idx="15"/>
          </p:nvPr>
        </p:nvSpPr>
        <p:spPr>
          <a:xfrm>
            <a:off x="1272499" y="41813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46" name="Content Placeholder 2">
            <a:extLst>
              <a:ext uri="{FF2B5EF4-FFF2-40B4-BE49-F238E27FC236}">
                <a16:creationId xmlns:a16="http://schemas.microsoft.com/office/drawing/2014/main" id="{50FEBE96-0D40-074A-9089-C2C756950C98}"/>
              </a:ext>
            </a:extLst>
          </p:cNvPr>
          <p:cNvSpPr>
            <a:spLocks noGrp="1"/>
          </p:cNvSpPr>
          <p:nvPr>
            <p:ph idx="16"/>
          </p:nvPr>
        </p:nvSpPr>
        <p:spPr>
          <a:xfrm>
            <a:off x="1260307" y="50152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pic>
        <p:nvPicPr>
          <p:cNvPr id="12" name="Picture 2" descr="Logo, company name&#10;&#10;Description automatically generated">
            <a:extLst>
              <a:ext uri="{FF2B5EF4-FFF2-40B4-BE49-F238E27FC236}">
                <a16:creationId xmlns:a16="http://schemas.microsoft.com/office/drawing/2014/main" id="{63BF3AD3-6685-4346-B5D7-BB4ACF9C420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23283"/>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3" name="Text Placeholder 13">
            <a:extLst>
              <a:ext uri="{FF2B5EF4-FFF2-40B4-BE49-F238E27FC236}">
                <a16:creationId xmlns:a16="http://schemas.microsoft.com/office/drawing/2014/main" id="{273A591B-E44A-B045-A572-7F3C487BDBB3}"/>
              </a:ext>
            </a:extLst>
          </p:cNvPr>
          <p:cNvSpPr>
            <a:spLocks noGrp="1"/>
          </p:cNvSpPr>
          <p:nvPr>
            <p:ph type="body" sz="quarter" idx="16" hasCustomPrompt="1"/>
          </p:nvPr>
        </p:nvSpPr>
        <p:spPr>
          <a:xfrm>
            <a:off x="716426"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4" name="Text Placeholder 13">
            <a:extLst>
              <a:ext uri="{FF2B5EF4-FFF2-40B4-BE49-F238E27FC236}">
                <a16:creationId xmlns:a16="http://schemas.microsoft.com/office/drawing/2014/main" id="{3A111078-12B3-C840-BB5C-E393AB76567B}"/>
              </a:ext>
            </a:extLst>
          </p:cNvPr>
          <p:cNvSpPr>
            <a:spLocks noGrp="1"/>
          </p:cNvSpPr>
          <p:nvPr>
            <p:ph type="body" sz="quarter" idx="18" hasCustomPrompt="1"/>
          </p:nvPr>
        </p:nvSpPr>
        <p:spPr>
          <a:xfrm>
            <a:off x="716426"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5" name="Text Placeholder 13">
            <a:extLst>
              <a:ext uri="{FF2B5EF4-FFF2-40B4-BE49-F238E27FC236}">
                <a16:creationId xmlns:a16="http://schemas.microsoft.com/office/drawing/2014/main" id="{08687662-711B-B44E-9FA7-35BC7810DBDC}"/>
              </a:ext>
            </a:extLst>
          </p:cNvPr>
          <p:cNvSpPr>
            <a:spLocks noGrp="1"/>
          </p:cNvSpPr>
          <p:nvPr>
            <p:ph type="body" sz="quarter" idx="19" hasCustomPrompt="1"/>
          </p:nvPr>
        </p:nvSpPr>
        <p:spPr>
          <a:xfrm>
            <a:off x="716426"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6" name="Text Placeholder 13">
            <a:extLst>
              <a:ext uri="{FF2B5EF4-FFF2-40B4-BE49-F238E27FC236}">
                <a16:creationId xmlns:a16="http://schemas.microsoft.com/office/drawing/2014/main" id="{6B8C65E6-58B3-5E44-9DBE-6E104ABFA757}"/>
              </a:ext>
            </a:extLst>
          </p:cNvPr>
          <p:cNvSpPr>
            <a:spLocks noGrp="1"/>
          </p:cNvSpPr>
          <p:nvPr>
            <p:ph type="body" sz="quarter" idx="20" hasCustomPrompt="1"/>
          </p:nvPr>
        </p:nvSpPr>
        <p:spPr>
          <a:xfrm>
            <a:off x="716426"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7" name="Text Placeholder 13">
            <a:extLst>
              <a:ext uri="{FF2B5EF4-FFF2-40B4-BE49-F238E27FC236}">
                <a16:creationId xmlns:a16="http://schemas.microsoft.com/office/drawing/2014/main" id="{FF215D01-2C7E-5B4E-9864-40660A49E86B}"/>
              </a:ext>
            </a:extLst>
          </p:cNvPr>
          <p:cNvSpPr>
            <a:spLocks noGrp="1"/>
          </p:cNvSpPr>
          <p:nvPr>
            <p:ph type="body" sz="quarter" idx="21" hasCustomPrompt="1"/>
          </p:nvPr>
        </p:nvSpPr>
        <p:spPr>
          <a:xfrm>
            <a:off x="716426"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9C823D78-6171-5048-BD99-0AA154160721}"/>
              </a:ext>
            </a:extLst>
          </p:cNvPr>
          <p:cNvSpPr>
            <a:spLocks noGrp="1"/>
          </p:cNvSpPr>
          <p:nvPr>
            <p:ph type="body" sz="quarter" idx="22" hasCustomPrompt="1"/>
          </p:nvPr>
        </p:nvSpPr>
        <p:spPr>
          <a:xfrm>
            <a:off x="716426"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9" name="Text Placeholder 13">
            <a:extLst>
              <a:ext uri="{FF2B5EF4-FFF2-40B4-BE49-F238E27FC236}">
                <a16:creationId xmlns:a16="http://schemas.microsoft.com/office/drawing/2014/main" id="{19C05231-CAB4-B948-9792-3402BBCFE484}"/>
              </a:ext>
            </a:extLst>
          </p:cNvPr>
          <p:cNvSpPr>
            <a:spLocks noGrp="1"/>
          </p:cNvSpPr>
          <p:nvPr>
            <p:ph type="body" sz="quarter" idx="23" hasCustomPrompt="1"/>
          </p:nvPr>
        </p:nvSpPr>
        <p:spPr>
          <a:xfrm>
            <a:off x="716426"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0" name="Text Placeholder 13">
            <a:extLst>
              <a:ext uri="{FF2B5EF4-FFF2-40B4-BE49-F238E27FC236}">
                <a16:creationId xmlns:a16="http://schemas.microsoft.com/office/drawing/2014/main" id="{52289E08-6033-9C47-BA4E-E6EC3C3B0F68}"/>
              </a:ext>
            </a:extLst>
          </p:cNvPr>
          <p:cNvSpPr>
            <a:spLocks noGrp="1"/>
          </p:cNvSpPr>
          <p:nvPr>
            <p:ph type="body" sz="quarter" idx="24" hasCustomPrompt="1"/>
          </p:nvPr>
        </p:nvSpPr>
        <p:spPr>
          <a:xfrm>
            <a:off x="716426"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1" name="Text Placeholder 13">
            <a:extLst>
              <a:ext uri="{FF2B5EF4-FFF2-40B4-BE49-F238E27FC236}">
                <a16:creationId xmlns:a16="http://schemas.microsoft.com/office/drawing/2014/main" id="{FCA9622E-DFCB-404C-A356-2E1FFCEE9699}"/>
              </a:ext>
            </a:extLst>
          </p:cNvPr>
          <p:cNvSpPr>
            <a:spLocks noGrp="1"/>
          </p:cNvSpPr>
          <p:nvPr>
            <p:ph type="body" sz="quarter" idx="25" hasCustomPrompt="1"/>
          </p:nvPr>
        </p:nvSpPr>
        <p:spPr>
          <a:xfrm>
            <a:off x="716426"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2" name="Text Placeholder 13">
            <a:extLst>
              <a:ext uri="{FF2B5EF4-FFF2-40B4-BE49-F238E27FC236}">
                <a16:creationId xmlns:a16="http://schemas.microsoft.com/office/drawing/2014/main" id="{F9EC5929-9C93-C04F-88DD-343B1641B8A1}"/>
              </a:ext>
            </a:extLst>
          </p:cNvPr>
          <p:cNvSpPr>
            <a:spLocks noGrp="1"/>
          </p:cNvSpPr>
          <p:nvPr>
            <p:ph type="body" sz="quarter" idx="26" hasCustomPrompt="1"/>
          </p:nvPr>
        </p:nvSpPr>
        <p:spPr>
          <a:xfrm>
            <a:off x="716426"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3" name="Text Placeholder 13">
            <a:extLst>
              <a:ext uri="{FF2B5EF4-FFF2-40B4-BE49-F238E27FC236}">
                <a16:creationId xmlns:a16="http://schemas.microsoft.com/office/drawing/2014/main" id="{EA15D4BD-9C69-B746-B9F4-B5A5D7BE67A6}"/>
              </a:ext>
            </a:extLst>
          </p:cNvPr>
          <p:cNvSpPr>
            <a:spLocks noGrp="1"/>
          </p:cNvSpPr>
          <p:nvPr>
            <p:ph type="body" sz="quarter" idx="27" hasCustomPrompt="1"/>
          </p:nvPr>
        </p:nvSpPr>
        <p:spPr>
          <a:xfrm>
            <a:off x="6303268"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4" name="Text Placeholder 13">
            <a:extLst>
              <a:ext uri="{FF2B5EF4-FFF2-40B4-BE49-F238E27FC236}">
                <a16:creationId xmlns:a16="http://schemas.microsoft.com/office/drawing/2014/main" id="{8AE79193-4853-404A-ABA6-DEF848C3FA76}"/>
              </a:ext>
            </a:extLst>
          </p:cNvPr>
          <p:cNvSpPr>
            <a:spLocks noGrp="1"/>
          </p:cNvSpPr>
          <p:nvPr>
            <p:ph type="body" sz="quarter" idx="28" hasCustomPrompt="1"/>
          </p:nvPr>
        </p:nvSpPr>
        <p:spPr>
          <a:xfrm>
            <a:off x="6303268"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5" name="Text Placeholder 13">
            <a:extLst>
              <a:ext uri="{FF2B5EF4-FFF2-40B4-BE49-F238E27FC236}">
                <a16:creationId xmlns:a16="http://schemas.microsoft.com/office/drawing/2014/main" id="{3A074C99-A999-BE43-93B2-2F4C5570A90B}"/>
              </a:ext>
            </a:extLst>
          </p:cNvPr>
          <p:cNvSpPr>
            <a:spLocks noGrp="1"/>
          </p:cNvSpPr>
          <p:nvPr>
            <p:ph type="body" sz="quarter" idx="29" hasCustomPrompt="1"/>
          </p:nvPr>
        </p:nvSpPr>
        <p:spPr>
          <a:xfrm>
            <a:off x="6303268"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6" name="Text Placeholder 13">
            <a:extLst>
              <a:ext uri="{FF2B5EF4-FFF2-40B4-BE49-F238E27FC236}">
                <a16:creationId xmlns:a16="http://schemas.microsoft.com/office/drawing/2014/main" id="{10CB2EC3-8B8B-244A-AB1B-B12A036428B1}"/>
              </a:ext>
            </a:extLst>
          </p:cNvPr>
          <p:cNvSpPr>
            <a:spLocks noGrp="1"/>
          </p:cNvSpPr>
          <p:nvPr>
            <p:ph type="body" sz="quarter" idx="30" hasCustomPrompt="1"/>
          </p:nvPr>
        </p:nvSpPr>
        <p:spPr>
          <a:xfrm>
            <a:off x="6303268"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7" name="Text Placeholder 13">
            <a:extLst>
              <a:ext uri="{FF2B5EF4-FFF2-40B4-BE49-F238E27FC236}">
                <a16:creationId xmlns:a16="http://schemas.microsoft.com/office/drawing/2014/main" id="{C38045EC-DE81-264B-AA99-3EA0132C565B}"/>
              </a:ext>
            </a:extLst>
          </p:cNvPr>
          <p:cNvSpPr>
            <a:spLocks noGrp="1"/>
          </p:cNvSpPr>
          <p:nvPr>
            <p:ph type="body" sz="quarter" idx="31" hasCustomPrompt="1"/>
          </p:nvPr>
        </p:nvSpPr>
        <p:spPr>
          <a:xfrm>
            <a:off x="6303268"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8" name="Text Placeholder 13">
            <a:extLst>
              <a:ext uri="{FF2B5EF4-FFF2-40B4-BE49-F238E27FC236}">
                <a16:creationId xmlns:a16="http://schemas.microsoft.com/office/drawing/2014/main" id="{6B9A2204-1E8B-DD4A-946A-B1172050772A}"/>
              </a:ext>
            </a:extLst>
          </p:cNvPr>
          <p:cNvSpPr>
            <a:spLocks noGrp="1"/>
          </p:cNvSpPr>
          <p:nvPr>
            <p:ph type="body" sz="quarter" idx="32" hasCustomPrompt="1"/>
          </p:nvPr>
        </p:nvSpPr>
        <p:spPr>
          <a:xfrm>
            <a:off x="6303268"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9" name="Text Placeholder 13">
            <a:extLst>
              <a:ext uri="{FF2B5EF4-FFF2-40B4-BE49-F238E27FC236}">
                <a16:creationId xmlns:a16="http://schemas.microsoft.com/office/drawing/2014/main" id="{FB743506-0E20-A446-937F-032FA3AA2044}"/>
              </a:ext>
            </a:extLst>
          </p:cNvPr>
          <p:cNvSpPr>
            <a:spLocks noGrp="1"/>
          </p:cNvSpPr>
          <p:nvPr>
            <p:ph type="body" sz="quarter" idx="33" hasCustomPrompt="1"/>
          </p:nvPr>
        </p:nvSpPr>
        <p:spPr>
          <a:xfrm>
            <a:off x="6303268"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0" name="Text Placeholder 13">
            <a:extLst>
              <a:ext uri="{FF2B5EF4-FFF2-40B4-BE49-F238E27FC236}">
                <a16:creationId xmlns:a16="http://schemas.microsoft.com/office/drawing/2014/main" id="{1492DDCE-2B24-5249-A798-205ED5412D8D}"/>
              </a:ext>
            </a:extLst>
          </p:cNvPr>
          <p:cNvSpPr>
            <a:spLocks noGrp="1"/>
          </p:cNvSpPr>
          <p:nvPr>
            <p:ph type="body" sz="quarter" idx="34" hasCustomPrompt="1"/>
          </p:nvPr>
        </p:nvSpPr>
        <p:spPr>
          <a:xfrm>
            <a:off x="6303268"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41" name="Text Placeholder 13">
            <a:extLst>
              <a:ext uri="{FF2B5EF4-FFF2-40B4-BE49-F238E27FC236}">
                <a16:creationId xmlns:a16="http://schemas.microsoft.com/office/drawing/2014/main" id="{C0CF7AC7-4D28-5446-A652-9DD5391C4738}"/>
              </a:ext>
            </a:extLst>
          </p:cNvPr>
          <p:cNvSpPr>
            <a:spLocks noGrp="1"/>
          </p:cNvSpPr>
          <p:nvPr>
            <p:ph type="body" sz="quarter" idx="35" hasCustomPrompt="1"/>
          </p:nvPr>
        </p:nvSpPr>
        <p:spPr>
          <a:xfrm>
            <a:off x="6303268"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2" name="Text Placeholder 13">
            <a:extLst>
              <a:ext uri="{FF2B5EF4-FFF2-40B4-BE49-F238E27FC236}">
                <a16:creationId xmlns:a16="http://schemas.microsoft.com/office/drawing/2014/main" id="{CE01C5F6-395D-114A-8D40-D090A905441D}"/>
              </a:ext>
            </a:extLst>
          </p:cNvPr>
          <p:cNvSpPr>
            <a:spLocks noGrp="1"/>
          </p:cNvSpPr>
          <p:nvPr>
            <p:ph type="body" sz="quarter" idx="36" hasCustomPrompt="1"/>
          </p:nvPr>
        </p:nvSpPr>
        <p:spPr>
          <a:xfrm>
            <a:off x="6303268"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43" name="Picture 2" descr="Logo, company name&#10;&#10;Description automatically generated">
            <a:extLst>
              <a:ext uri="{FF2B5EF4-FFF2-40B4-BE49-F238E27FC236}">
                <a16:creationId xmlns:a16="http://schemas.microsoft.com/office/drawing/2014/main" id="{2EF5F6DD-013A-49C4-BB52-8BF990952BD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60150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6" name="Picture Placeholder 17">
            <a:extLst>
              <a:ext uri="{FF2B5EF4-FFF2-40B4-BE49-F238E27FC236}">
                <a16:creationId xmlns:a16="http://schemas.microsoft.com/office/drawing/2014/main" id="{B44AF280-F45F-1B45-BDE7-2741CF4EED31}"/>
              </a:ext>
            </a:extLst>
          </p:cNvPr>
          <p:cNvSpPr>
            <a:spLocks noGrp="1" noChangeAspect="1"/>
          </p:cNvSpPr>
          <p:nvPr>
            <p:ph type="pic" sz="quarter" idx="17"/>
          </p:nvPr>
        </p:nvSpPr>
        <p:spPr>
          <a:xfrm>
            <a:off x="609600" y="1930400"/>
            <a:ext cx="1219200" cy="1107996"/>
          </a:xfrm>
        </p:spPr>
        <p:txBody>
          <a:bodyPr/>
          <a:lstStyle/>
          <a:p>
            <a:r>
              <a:rPr lang="en-US" dirty="0"/>
              <a:t>Click icon to add picture</a:t>
            </a:r>
          </a:p>
        </p:txBody>
      </p:sp>
      <p:sp>
        <p:nvSpPr>
          <p:cNvPr id="17" name="Text Placeholder 13">
            <a:extLst>
              <a:ext uri="{FF2B5EF4-FFF2-40B4-BE49-F238E27FC236}">
                <a16:creationId xmlns:a16="http://schemas.microsoft.com/office/drawing/2014/main" id="{D2D67237-7C2E-F04F-A112-BD75BBCC8CD5}"/>
              </a:ext>
            </a:extLst>
          </p:cNvPr>
          <p:cNvSpPr>
            <a:spLocks noGrp="1"/>
          </p:cNvSpPr>
          <p:nvPr>
            <p:ph type="body" sz="quarter" idx="16" hasCustomPrompt="1"/>
          </p:nvPr>
        </p:nvSpPr>
        <p:spPr>
          <a:xfrm>
            <a:off x="2079063"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18" name="Text Placeholder 13">
            <a:extLst>
              <a:ext uri="{FF2B5EF4-FFF2-40B4-BE49-F238E27FC236}">
                <a16:creationId xmlns:a16="http://schemas.microsoft.com/office/drawing/2014/main" id="{FB161023-B7A8-3C48-A8F0-F466CFDDDC8C}"/>
              </a:ext>
            </a:extLst>
          </p:cNvPr>
          <p:cNvSpPr>
            <a:spLocks noGrp="1"/>
          </p:cNvSpPr>
          <p:nvPr>
            <p:ph type="body" sz="quarter" idx="18" hasCustomPrompt="1"/>
          </p:nvPr>
        </p:nvSpPr>
        <p:spPr>
          <a:xfrm>
            <a:off x="2079063"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19" name="Picture Placeholder 17">
            <a:extLst>
              <a:ext uri="{FF2B5EF4-FFF2-40B4-BE49-F238E27FC236}">
                <a16:creationId xmlns:a16="http://schemas.microsoft.com/office/drawing/2014/main" id="{8E84FEB7-1D57-FC4A-AD02-9BB2F3C3DD77}"/>
              </a:ext>
            </a:extLst>
          </p:cNvPr>
          <p:cNvSpPr>
            <a:spLocks noGrp="1" noChangeAspect="1"/>
          </p:cNvSpPr>
          <p:nvPr>
            <p:ph type="pic" sz="quarter" idx="19"/>
          </p:nvPr>
        </p:nvSpPr>
        <p:spPr>
          <a:xfrm>
            <a:off x="6219987" y="1930400"/>
            <a:ext cx="1219200" cy="1107996"/>
          </a:xfrm>
        </p:spPr>
        <p:txBody>
          <a:bodyPr/>
          <a:lstStyle/>
          <a:p>
            <a:r>
              <a:rPr lang="en-US" dirty="0"/>
              <a:t>Click icon to add picture</a:t>
            </a:r>
          </a:p>
        </p:txBody>
      </p:sp>
      <p:sp>
        <p:nvSpPr>
          <p:cNvPr id="20" name="Text Placeholder 13">
            <a:extLst>
              <a:ext uri="{FF2B5EF4-FFF2-40B4-BE49-F238E27FC236}">
                <a16:creationId xmlns:a16="http://schemas.microsoft.com/office/drawing/2014/main" id="{88F6BA54-B5D6-C842-A95E-E960F1072389}"/>
              </a:ext>
            </a:extLst>
          </p:cNvPr>
          <p:cNvSpPr>
            <a:spLocks noGrp="1"/>
          </p:cNvSpPr>
          <p:nvPr>
            <p:ph type="body" sz="quarter" idx="20" hasCustomPrompt="1"/>
          </p:nvPr>
        </p:nvSpPr>
        <p:spPr>
          <a:xfrm>
            <a:off x="7689450"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1" name="Text Placeholder 13">
            <a:extLst>
              <a:ext uri="{FF2B5EF4-FFF2-40B4-BE49-F238E27FC236}">
                <a16:creationId xmlns:a16="http://schemas.microsoft.com/office/drawing/2014/main" id="{35F8B97E-FC49-734E-B963-88A760C12400}"/>
              </a:ext>
            </a:extLst>
          </p:cNvPr>
          <p:cNvSpPr>
            <a:spLocks noGrp="1"/>
          </p:cNvSpPr>
          <p:nvPr>
            <p:ph type="body" sz="quarter" idx="21" hasCustomPrompt="1"/>
          </p:nvPr>
        </p:nvSpPr>
        <p:spPr>
          <a:xfrm>
            <a:off x="7689450"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3" name="Picture Placeholder 17">
            <a:extLst>
              <a:ext uri="{FF2B5EF4-FFF2-40B4-BE49-F238E27FC236}">
                <a16:creationId xmlns:a16="http://schemas.microsoft.com/office/drawing/2014/main" id="{A5F5CD98-202B-EC4F-A7A4-DED4B5B38ED3}"/>
              </a:ext>
            </a:extLst>
          </p:cNvPr>
          <p:cNvSpPr>
            <a:spLocks noGrp="1" noChangeAspect="1"/>
          </p:cNvSpPr>
          <p:nvPr>
            <p:ph type="pic" sz="quarter" idx="22"/>
          </p:nvPr>
        </p:nvSpPr>
        <p:spPr>
          <a:xfrm>
            <a:off x="609600" y="3610641"/>
            <a:ext cx="1219200" cy="1107996"/>
          </a:xfrm>
        </p:spPr>
        <p:txBody>
          <a:bodyPr/>
          <a:lstStyle/>
          <a:p>
            <a:r>
              <a:rPr lang="en-US" dirty="0"/>
              <a:t>Click icon to add picture</a:t>
            </a:r>
          </a:p>
        </p:txBody>
      </p:sp>
      <p:sp>
        <p:nvSpPr>
          <p:cNvPr id="24" name="Text Placeholder 13">
            <a:extLst>
              <a:ext uri="{FF2B5EF4-FFF2-40B4-BE49-F238E27FC236}">
                <a16:creationId xmlns:a16="http://schemas.microsoft.com/office/drawing/2014/main" id="{44A2B740-7B1A-8E46-84CF-D65EAB4ADBB0}"/>
              </a:ext>
            </a:extLst>
          </p:cNvPr>
          <p:cNvSpPr>
            <a:spLocks noGrp="1"/>
          </p:cNvSpPr>
          <p:nvPr>
            <p:ph type="body" sz="quarter" idx="23" hasCustomPrompt="1"/>
          </p:nvPr>
        </p:nvSpPr>
        <p:spPr>
          <a:xfrm>
            <a:off x="2079063"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5" name="Text Placeholder 13">
            <a:extLst>
              <a:ext uri="{FF2B5EF4-FFF2-40B4-BE49-F238E27FC236}">
                <a16:creationId xmlns:a16="http://schemas.microsoft.com/office/drawing/2014/main" id="{0E33AB4C-5981-754B-8AFA-9C83C4475A75}"/>
              </a:ext>
            </a:extLst>
          </p:cNvPr>
          <p:cNvSpPr>
            <a:spLocks noGrp="1"/>
          </p:cNvSpPr>
          <p:nvPr>
            <p:ph type="body" sz="quarter" idx="24" hasCustomPrompt="1"/>
          </p:nvPr>
        </p:nvSpPr>
        <p:spPr>
          <a:xfrm>
            <a:off x="2079063"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6" name="Picture Placeholder 17">
            <a:extLst>
              <a:ext uri="{FF2B5EF4-FFF2-40B4-BE49-F238E27FC236}">
                <a16:creationId xmlns:a16="http://schemas.microsoft.com/office/drawing/2014/main" id="{74365180-9F16-504B-968C-97376DB8DEC7}"/>
              </a:ext>
            </a:extLst>
          </p:cNvPr>
          <p:cNvSpPr>
            <a:spLocks noGrp="1" noChangeAspect="1"/>
          </p:cNvSpPr>
          <p:nvPr>
            <p:ph type="pic" sz="quarter" idx="25"/>
          </p:nvPr>
        </p:nvSpPr>
        <p:spPr>
          <a:xfrm>
            <a:off x="6219987" y="3610641"/>
            <a:ext cx="1219200" cy="1107996"/>
          </a:xfrm>
        </p:spPr>
        <p:txBody>
          <a:bodyPr/>
          <a:lstStyle/>
          <a:p>
            <a:r>
              <a:rPr lang="en-US" dirty="0"/>
              <a:t>Click icon to add picture</a:t>
            </a:r>
          </a:p>
        </p:txBody>
      </p:sp>
      <p:sp>
        <p:nvSpPr>
          <p:cNvPr id="27" name="Text Placeholder 13">
            <a:extLst>
              <a:ext uri="{FF2B5EF4-FFF2-40B4-BE49-F238E27FC236}">
                <a16:creationId xmlns:a16="http://schemas.microsoft.com/office/drawing/2014/main" id="{1027F4EA-B486-6F49-830B-C9975E0F7EB8}"/>
              </a:ext>
            </a:extLst>
          </p:cNvPr>
          <p:cNvSpPr>
            <a:spLocks noGrp="1"/>
          </p:cNvSpPr>
          <p:nvPr>
            <p:ph type="body" sz="quarter" idx="26" hasCustomPrompt="1"/>
          </p:nvPr>
        </p:nvSpPr>
        <p:spPr>
          <a:xfrm>
            <a:off x="7689450"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EDD58DDC-EC82-744F-BB9D-3E5B8101BE5C}"/>
              </a:ext>
            </a:extLst>
          </p:cNvPr>
          <p:cNvSpPr>
            <a:spLocks noGrp="1"/>
          </p:cNvSpPr>
          <p:nvPr>
            <p:ph type="body" sz="quarter" idx="27" hasCustomPrompt="1"/>
          </p:nvPr>
        </p:nvSpPr>
        <p:spPr>
          <a:xfrm>
            <a:off x="7689450"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29" name="Picture 2" descr="Logo, company name&#10;&#10;Description automatically generated">
            <a:extLst>
              <a:ext uri="{FF2B5EF4-FFF2-40B4-BE49-F238E27FC236}">
                <a16:creationId xmlns:a16="http://schemas.microsoft.com/office/drawing/2014/main" id="{CA948C1D-1F72-466C-8925-1235834128E8}"/>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643872"/>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1274195"/>
          </a:xfrm>
        </p:spPr>
        <p:txBody>
          <a:bodyPr lIns="0" tIns="0" rIns="0" bIns="0">
            <a:spAutoFit/>
          </a:bodyPr>
          <a:lstStyle>
            <a:lvl1pPr marL="342866" indent="-342866">
              <a:buFont typeface="Arial" charset="0"/>
              <a:buChar char="•"/>
              <a:defRPr sz="1800">
                <a:solidFill>
                  <a:srgbClr val="7F7F7F"/>
                </a:solidFill>
              </a:defRPr>
            </a:lvl1pPr>
            <a:lvl2pPr marL="742876" indent="-285724">
              <a:buFont typeface="Arial" charset="0"/>
              <a:buChar char="•"/>
              <a:defRPr sz="1600">
                <a:solidFill>
                  <a:srgbClr val="7F7F7F"/>
                </a:solidFill>
              </a:defRPr>
            </a:lvl2pPr>
            <a:lvl3pPr marL="1142886" indent="-228578">
              <a:buFont typeface="Arial" charset="0"/>
              <a:buChar char="•"/>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0" y="6364376"/>
            <a:ext cx="568769" cy="365125"/>
          </a:xfrm>
        </p:spPr>
        <p:txBody>
          <a:bodyPr/>
          <a:lstStyle>
            <a:lvl1pPr>
              <a:defRPr sz="900">
                <a:solidFill>
                  <a:srgbClr val="7F7F7F"/>
                </a:solidFill>
              </a:defRPr>
            </a:lvl1pPr>
          </a:lstStyle>
          <a:p>
            <a:fld id="{65DFA85A-DAD2-3545-9EF2-9823132B00E5}" type="slidenum">
              <a:rPr lang="en-US" smtClean="0"/>
              <a:pPr/>
              <a:t>‹#›</a:t>
            </a:fld>
            <a:endParaRPr lang="en-US" dirty="0"/>
          </a:p>
        </p:txBody>
      </p:sp>
      <p:pic>
        <p:nvPicPr>
          <p:cNvPr id="9" name="Picture 2" descr="Logo, company name&#10;&#10;Description automatically generated">
            <a:extLst>
              <a:ext uri="{FF2B5EF4-FFF2-40B4-BE49-F238E27FC236}">
                <a16:creationId xmlns:a16="http://schemas.microsoft.com/office/drawing/2014/main" id="{183F63EE-3D36-4F12-812A-249845842D66}"/>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76892"/>
      </p:ext>
    </p:extLst>
  </p:cSld>
  <p:clrMapOvr>
    <a:masterClrMapping/>
  </p:clrMapOvr>
  <p:extLst>
    <p:ext uri="{DCECCB84-F9BA-43D5-87BE-67443E8EF086}">
      <p15:sldGuideLst xmlns:p15="http://schemas.microsoft.com/office/powerpoint/2012/main">
        <p15:guide id="1" orient="horz" pos="276">
          <p15:clr>
            <a:srgbClr val="FBAE40"/>
          </p15:clr>
        </p15:guide>
        <p15:guide id="2" pos="54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138DCDCD-3113-364A-8C25-C3C3BBF9AE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3" name="Rectangle 12">
            <a:extLst>
              <a:ext uri="{FF2B5EF4-FFF2-40B4-BE49-F238E27FC236}">
                <a16:creationId xmlns:a16="http://schemas.microsoft.com/office/drawing/2014/main" id="{ED895589-238D-B147-ADFF-19EE30F5BC26}"/>
              </a:ext>
            </a:extLst>
          </p:cNvPr>
          <p:cNvSpPr/>
          <p:nvPr userDrawn="1"/>
        </p:nvSpPr>
        <p:spPr>
          <a:xfrm>
            <a:off x="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72593FAD-A7C0-4E92-BF6C-B5517A99E32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28500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normAutofit/>
          </a:bodyPr>
          <a:lstStyle>
            <a:lvl1pPr algn="l">
              <a:defRPr sz="3733"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bg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7" name="Slide Number Placeholder 1">
            <a:extLst>
              <a:ext uri="{FF2B5EF4-FFF2-40B4-BE49-F238E27FC236}">
                <a16:creationId xmlns:a16="http://schemas.microsoft.com/office/drawing/2014/main" id="{FACBE1C3-56AD-574E-A763-9273BB7937B0}"/>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0" name="Text Placeholder 20">
            <a:extLst>
              <a:ext uri="{FF2B5EF4-FFF2-40B4-BE49-F238E27FC236}">
                <a16:creationId xmlns:a16="http://schemas.microsoft.com/office/drawing/2014/main" id="{42C3711B-AFD3-0F42-B87A-73734A3C99CD}"/>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838100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Style-A1">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5" name="Content Placeholder 7">
            <a:extLst>
              <a:ext uri="{FF2B5EF4-FFF2-40B4-BE49-F238E27FC236}">
                <a16:creationId xmlns:a16="http://schemas.microsoft.com/office/drawing/2014/main" id="{8A44BB88-5FF1-1741-8476-0B437B66F859}"/>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A6B1EEDE-D539-3641-9202-3AB350A473B0}"/>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A90B6249-CFB4-F740-8689-EEAC9BA570A6}"/>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99A2C388-2C6E-0949-A0BB-6501C70B44BE}"/>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03F22EF0-8737-8F48-ADDC-EDB209BBAF4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4" name="Rectangle 13">
            <a:extLst>
              <a:ext uri="{FF2B5EF4-FFF2-40B4-BE49-F238E27FC236}">
                <a16:creationId xmlns:a16="http://schemas.microsoft.com/office/drawing/2014/main" id="{F74B3486-0319-B64C-A851-5A2CD9C68EC6}"/>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F5D795C7-728A-4609-84A0-23D38D7FF67A}"/>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633284"/>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Style-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02F83-EFBE-4AF8-883B-E8B80B0F9B4D}"/>
              </a:ext>
            </a:extLst>
          </p:cNvPr>
          <p:cNvPicPr>
            <a:picLocks noChangeAspect="1"/>
          </p:cNvPicPr>
          <p:nvPr userDrawn="1"/>
        </p:nvPicPr>
        <p:blipFill rotWithShape="1">
          <a:blip r:embed="rId3"/>
          <a:srcRect l="23456" r="36443"/>
          <a:stretch/>
        </p:blipFill>
        <p:spPr>
          <a:xfrm>
            <a:off x="1" y="-16580"/>
            <a:ext cx="1793393" cy="6874581"/>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9996"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3F108EC-5275-458B-ACD5-3C1A9D89FCE2}"/>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96435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ontent-Style-A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E4BF7A9-8F80-4798-AA38-4CA9B40B7ADA}"/>
              </a:ext>
            </a:extLst>
          </p:cNvPr>
          <p:cNvPicPr>
            <a:picLocks noChangeAspect="1"/>
          </p:cNvPicPr>
          <p:nvPr userDrawn="1"/>
        </p:nvPicPr>
        <p:blipFill>
          <a:blip r:embed="rId3"/>
          <a:stretch>
            <a:fillRect/>
          </a:stretch>
        </p:blipFill>
        <p:spPr>
          <a:xfrm>
            <a:off x="5430" y="0"/>
            <a:ext cx="183338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4667F760-92CF-4F2C-9808-0C7D65C919AB}"/>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936152"/>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E6EE4E-3A8B-4796-B043-D6432A1CE0B1}"/>
              </a:ext>
            </a:extLst>
          </p:cNvPr>
          <p:cNvPicPr>
            <a:picLocks noChangeAspect="1"/>
          </p:cNvPicPr>
          <p:nvPr userDrawn="1"/>
        </p:nvPicPr>
        <p:blipFill rotWithShape="1">
          <a:blip r:embed="rId3"/>
          <a:srcRect l="53579" r="21169"/>
          <a:stretch/>
        </p:blipFill>
        <p:spPr>
          <a:xfrm>
            <a:off x="1" y="0"/>
            <a:ext cx="182322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02F86F73-10F6-4935-B958-4E870C9FBF08}"/>
              </a:ext>
            </a:extLst>
          </p:cNvPr>
          <p:cNvSpPr/>
          <p:nvPr userDrawn="1"/>
        </p:nvSpPr>
        <p:spPr>
          <a:xfrm>
            <a:off x="-10160" y="-16581"/>
            <a:ext cx="32002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4F98344-6768-4F73-AAED-6D601B883A4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4839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467C947-EC66-4F70-B2F5-8DB2B95EE42F}"/>
              </a:ext>
            </a:extLst>
          </p:cNvPr>
          <p:cNvPicPr>
            <a:picLocks noChangeAspect="1"/>
          </p:cNvPicPr>
          <p:nvPr userDrawn="1"/>
        </p:nvPicPr>
        <p:blipFill>
          <a:blip r:embed="rId3"/>
          <a:stretch>
            <a:fillRect/>
          </a:stretch>
        </p:blipFill>
        <p:spPr>
          <a:xfrm>
            <a:off x="-1016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2568"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2B2D602-4F2D-4D3E-B8AA-250E9709AE6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103195"/>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A9256B-5CC1-4072-A375-E43CBEB34073}"/>
              </a:ext>
            </a:extLst>
          </p:cNvPr>
          <p:cNvPicPr>
            <a:picLocks noChangeAspect="1"/>
          </p:cNvPicPr>
          <p:nvPr userDrawn="1"/>
        </p:nvPicPr>
        <p:blipFill rotWithShape="1">
          <a:blip r:embed="rId3"/>
          <a:srcRect l="12975"/>
          <a:stretch/>
        </p:blipFill>
        <p:spPr>
          <a:xfrm>
            <a:off x="1030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0915B4A6-AC4E-476E-A25F-510568B7B44D}"/>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8404F509-104C-4123-BA32-DB910440DE1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767660"/>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77A189-A706-4CE9-BFFD-2D7C1B1A0282}"/>
              </a:ext>
            </a:extLst>
          </p:cNvPr>
          <p:cNvPicPr>
            <a:picLocks noChangeAspect="1"/>
          </p:cNvPicPr>
          <p:nvPr userDrawn="1"/>
        </p:nvPicPr>
        <p:blipFill rotWithShape="1">
          <a:blip r:embed="rId3"/>
          <a:srcRect l="27543" r="50000"/>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06F10775-0D75-4D09-A09D-BF6B9C8840F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311004"/>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1E8CEC-BDD4-49D6-97DA-E628A8D06717}"/>
              </a:ext>
            </a:extLst>
          </p:cNvPr>
          <p:cNvPicPr>
            <a:picLocks noChangeAspect="1"/>
          </p:cNvPicPr>
          <p:nvPr userDrawn="1"/>
        </p:nvPicPr>
        <p:blipFill rotWithShape="1">
          <a:blip r:embed="rId3"/>
          <a:srcRect l="30734" r="30590"/>
          <a:stretch/>
        </p:blipFill>
        <p:spPr>
          <a:xfrm>
            <a:off x="1" y="0"/>
            <a:ext cx="181306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9EA2B349-1DB2-403B-B632-56C9482A421F}"/>
              </a:ext>
            </a:extLst>
          </p:cNvPr>
          <p:cNvSpPr/>
          <p:nvPr userDrawn="1"/>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C7A82C3F-F816-44E8-880F-E88A5D34CDD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592840"/>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F58556C-8CF7-4685-96BF-AAFF26439851}"/>
              </a:ext>
            </a:extLst>
          </p:cNvPr>
          <p:cNvPicPr>
            <a:picLocks noChangeAspect="1"/>
          </p:cNvPicPr>
          <p:nvPr userDrawn="1"/>
        </p:nvPicPr>
        <p:blipFill rotWithShape="1">
          <a:blip r:embed="rId3"/>
          <a:srcRect l="8502" r="12093"/>
          <a:stretch/>
        </p:blipFill>
        <p:spPr>
          <a:xfrm>
            <a:off x="-1016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1"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20219719-2B33-43C0-99E2-F167D6CEACA7}"/>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735956"/>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5D5A53-A498-445B-8C39-C8B06B86E506}"/>
              </a:ext>
            </a:extLst>
          </p:cNvPr>
          <p:cNvPicPr>
            <a:picLocks noChangeAspect="1"/>
          </p:cNvPicPr>
          <p:nvPr userDrawn="1"/>
        </p:nvPicPr>
        <p:blipFill rotWithShape="1">
          <a:blip r:embed="rId3"/>
          <a:srcRect l="30035" r="51026"/>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CDFBDA9D-DA42-4BF6-9756-BBDDEFB68FC4}"/>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5246FA9D-9F28-401D-840C-2A1E670773F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80965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
            <a:extLst>
              <a:ext uri="{FF2B5EF4-FFF2-40B4-BE49-F238E27FC236}">
                <a16:creationId xmlns:a16="http://schemas.microsoft.com/office/drawing/2014/main" id="{732F9EE6-EB8D-2148-9DD1-3151E715DD58}"/>
              </a:ext>
            </a:extLst>
          </p:cNvPr>
          <p:cNvSpPr>
            <a:spLocks noGrp="1"/>
          </p:cNvSpPr>
          <p:nvPr>
            <p:ph type="sldNum" sz="quarter" idx="10"/>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4" name="Text Placeholder 20">
            <a:extLst>
              <a:ext uri="{FF2B5EF4-FFF2-40B4-BE49-F238E27FC236}">
                <a16:creationId xmlns:a16="http://schemas.microsoft.com/office/drawing/2014/main" id="{F61BDA89-341A-7843-A005-B43B07917EB5}"/>
              </a:ext>
            </a:extLst>
          </p:cNvPr>
          <p:cNvSpPr>
            <a:spLocks noGrp="1"/>
          </p:cNvSpPr>
          <p:nvPr>
            <p:ph type="body" sz="quarter" idx="11"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694113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E79908-C767-44A9-8A62-F78AF7EBD856}"/>
              </a:ext>
            </a:extLst>
          </p:cNvPr>
          <p:cNvPicPr>
            <a:picLocks noChangeAspect="1"/>
          </p:cNvPicPr>
          <p:nvPr userDrawn="1"/>
        </p:nvPicPr>
        <p:blipFill rotWithShape="1">
          <a:blip r:embed="rId3"/>
          <a:srcRect l="25011" r="24485"/>
          <a:stretch/>
        </p:blipFill>
        <p:spPr>
          <a:xfrm>
            <a:off x="14474" y="0"/>
            <a:ext cx="182322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1" name="Picture 2" descr="Logo, company name&#10;&#10;Description automatically generated">
            <a:extLst>
              <a:ext uri="{FF2B5EF4-FFF2-40B4-BE49-F238E27FC236}">
                <a16:creationId xmlns:a16="http://schemas.microsoft.com/office/drawing/2014/main" id="{E639B98E-A915-41FF-A4BE-EC3D778823D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80448"/>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Style-A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030B1-9198-F44A-B80A-FB76E27C546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3" name="Slide Number Placeholder 3">
            <a:extLst>
              <a:ext uri="{FF2B5EF4-FFF2-40B4-BE49-F238E27FC236}">
                <a16:creationId xmlns:a16="http://schemas.microsoft.com/office/drawing/2014/main" id="{5164880C-A580-4444-812B-9D7A710BD310}"/>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5" name="Straight Connector 14">
            <a:extLst>
              <a:ext uri="{FF2B5EF4-FFF2-40B4-BE49-F238E27FC236}">
                <a16:creationId xmlns:a16="http://schemas.microsoft.com/office/drawing/2014/main" id="{7884EC74-6EC0-4F47-A57E-1257B7D2C83D}"/>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3">
            <a:extLst>
              <a:ext uri="{FF2B5EF4-FFF2-40B4-BE49-F238E27FC236}">
                <a16:creationId xmlns:a16="http://schemas.microsoft.com/office/drawing/2014/main" id="{4859C1A7-A39A-1D43-B0B4-00C2591FFACA}"/>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22" name="Rectangle 21">
            <a:extLst>
              <a:ext uri="{FF2B5EF4-FFF2-40B4-BE49-F238E27FC236}">
                <a16:creationId xmlns:a16="http://schemas.microsoft.com/office/drawing/2014/main" id="{E68980FF-4FD0-9B4F-9B26-55C5B438E137}"/>
              </a:ext>
            </a:extLst>
          </p:cNvPr>
          <p:cNvSpPr/>
          <p:nvPr/>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A1667E-ECCE-734C-8FE5-666139E0F698}"/>
              </a:ext>
            </a:extLst>
          </p:cNvPr>
          <p:cNvSpPr>
            <a:spLocks noGrp="1"/>
          </p:cNvSpPr>
          <p:nvPr>
            <p:ph sz="quarter" idx="13"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254D84"/>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9" name="Rectangle 18">
            <a:extLst>
              <a:ext uri="{FF2B5EF4-FFF2-40B4-BE49-F238E27FC236}">
                <a16:creationId xmlns:a16="http://schemas.microsoft.com/office/drawing/2014/main" id="{998D2DBF-3359-FC41-A34F-91566FDBB8B0}"/>
              </a:ext>
            </a:extLst>
          </p:cNvPr>
          <p:cNvSpPr/>
          <p:nvPr userDrawn="1"/>
        </p:nvSpPr>
        <p:spPr>
          <a:xfrm>
            <a:off x="0" y="0"/>
            <a:ext cx="309867" cy="6858000"/>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4" name="Picture 2" descr="Logo, company name&#10;&#10;Description automatically generated">
            <a:extLst>
              <a:ext uri="{FF2B5EF4-FFF2-40B4-BE49-F238E27FC236}">
                <a16:creationId xmlns:a16="http://schemas.microsoft.com/office/drawing/2014/main" id="{FD38BC81-7304-4E8F-A8CC-A2B13785A8B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171055"/>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ontent-Style-A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3176-6690-344E-B921-4FFCCC57EA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sp>
        <p:nvSpPr>
          <p:cNvPr id="12" name="Content Placeholder 2">
            <a:extLst>
              <a:ext uri="{FF2B5EF4-FFF2-40B4-BE49-F238E27FC236}">
                <a16:creationId xmlns:a16="http://schemas.microsoft.com/office/drawing/2014/main" id="{B73F37F0-F12C-3E4C-B5BF-46052B61353E}"/>
              </a:ext>
            </a:extLst>
          </p:cNvPr>
          <p:cNvSpPr>
            <a:spLocks noGrp="1"/>
          </p:cNvSpPr>
          <p:nvPr>
            <p:ph idx="13"/>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D9080515-6402-8242-9923-072277ED2908}"/>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73EC7C7-DC5C-D743-93EF-C2D505676373}"/>
              </a:ext>
            </a:extLst>
          </p:cNvPr>
          <p:cNvSpPr/>
          <p:nvPr userDrawn="1"/>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D7E42D-29FA-3D43-9176-22E4B2163673}"/>
              </a:ext>
            </a:extLst>
          </p:cNvPr>
          <p:cNvSpPr>
            <a:spLocks noGrp="1"/>
          </p:cNvSpPr>
          <p:nvPr>
            <p:ph sz="quarter" idx="14"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E5712C"/>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3" name="Title 3">
            <a:extLst>
              <a:ext uri="{FF2B5EF4-FFF2-40B4-BE49-F238E27FC236}">
                <a16:creationId xmlns:a16="http://schemas.microsoft.com/office/drawing/2014/main" id="{6AC3B717-A590-C64D-8FFF-4E877F78D7BB}"/>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5" name="Picture 2" descr="Logo, company name&#10;&#10;Description automatically generated">
            <a:extLst>
              <a:ext uri="{FF2B5EF4-FFF2-40B4-BE49-F238E27FC236}">
                <a16:creationId xmlns:a16="http://schemas.microsoft.com/office/drawing/2014/main" id="{AAA0689C-9933-4E40-B977-A68382DA49E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60172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3" name="Group 12">
            <a:extLst>
              <a:ext uri="{FF2B5EF4-FFF2-40B4-BE49-F238E27FC236}">
                <a16:creationId xmlns:a16="http://schemas.microsoft.com/office/drawing/2014/main" id="{F5CCB7D7-8A52-45ED-8C23-E31043ABAB83}"/>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9DB2AF3D-3C65-4590-9D14-AC82DDB53FA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B70D90C4-B4AE-4AF6-B780-3B099E9650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84680912"/>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A1EAB95-C3CB-43B5-BDD0-4137AB4B6375}"/>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D7873066-B757-40DE-B385-C6CE654E8F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62494C6-9F7F-4B4A-8F93-B9331984672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4963436"/>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664A87C-0B14-49BA-A948-D33E3B331D62}"/>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0001FFFE-96F4-475C-9D52-82A8453E0BF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A0EA140-44A8-45B4-AEF3-706B4490AC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3872647"/>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9E066292-B3EB-4DCA-A8BC-FA81D61B667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015E566-D799-4373-B5E2-6680E505D0F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EDDA9C7-3F89-4E22-BD0A-7C3F2ACAD38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2800428"/>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3B65D8C6-A875-41E1-867F-394ABDC788D8}"/>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C93F534-426D-4AF8-AA09-F8EEC198084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DD2907-F83C-4AC0-863D-0C5A68088D0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0918762"/>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283925B3-9330-44EC-A07D-EF6A51C05709}"/>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9C04158-3562-4517-9F13-7FDA222A858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0A0A203-5AB6-4D8D-BB67-9BC66A337D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1479010"/>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B766E37-BF6E-4E58-A8ED-55C3048769DF}"/>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FAB1D80B-54E6-4497-A3B8-3D46EE0F824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655ADC0-36B2-4D37-BAF3-02D11481D2E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63554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6" name="Slide Number Placeholder 1">
            <a:extLst>
              <a:ext uri="{FF2B5EF4-FFF2-40B4-BE49-F238E27FC236}">
                <a16:creationId xmlns:a16="http://schemas.microsoft.com/office/drawing/2014/main" id="{C0D27B21-F11F-9C41-BA59-7CEFD6ACB08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BD7FE232-AE01-EB4F-9A80-33A11AE9367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2878070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46A97CA-2EEF-412D-9F50-C5F1DC0CA523}"/>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E50724C8-675C-4674-81E4-0CD73EF4FD3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F0270C-F860-495F-931D-C1525B5FB6F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1822616"/>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17C3770F-FBEB-4215-9926-A91C73C4D219}"/>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2273FDD4-309E-4A6D-9423-0AB359CFCF2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2FD7293A-8A09-4736-BADC-989BC20CB72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29530552"/>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BB937EDF-CAFC-4A5C-B986-68AA5DABB63C}"/>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9FAF5A62-B4F0-40CD-9AB2-3DFEF93A9F3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D4B6292D-42BC-4BF3-8E1E-429D6D50619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9961036"/>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3" name="Group 22">
            <a:extLst>
              <a:ext uri="{FF2B5EF4-FFF2-40B4-BE49-F238E27FC236}">
                <a16:creationId xmlns:a16="http://schemas.microsoft.com/office/drawing/2014/main" id="{8746367E-79B9-406A-9D9C-B972FDD5C763}"/>
              </a:ext>
            </a:extLst>
          </p:cNvPr>
          <p:cNvGrpSpPr/>
          <p:nvPr userDrawn="1"/>
        </p:nvGrpSpPr>
        <p:grpSpPr>
          <a:xfrm>
            <a:off x="10402034" y="2878984"/>
            <a:ext cx="1178897" cy="1181961"/>
            <a:chOff x="7801525" y="2159237"/>
            <a:chExt cx="884173" cy="886471"/>
          </a:xfrm>
        </p:grpSpPr>
        <p:sp>
          <p:nvSpPr>
            <p:cNvPr id="24" name="Oval 23">
              <a:extLst>
                <a:ext uri="{FF2B5EF4-FFF2-40B4-BE49-F238E27FC236}">
                  <a16:creationId xmlns:a16="http://schemas.microsoft.com/office/drawing/2014/main" id="{AC39269B-EC31-4EFF-A4B5-E74BADE62F0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5" name="Picture 2" descr="Logo, company name&#10;&#10;Description automatically generated">
              <a:extLst>
                <a:ext uri="{FF2B5EF4-FFF2-40B4-BE49-F238E27FC236}">
                  <a16:creationId xmlns:a16="http://schemas.microsoft.com/office/drawing/2014/main" id="{11C325C9-4606-4A33-86CF-6164C3AF76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47703499"/>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0" name="Group 19">
            <a:extLst>
              <a:ext uri="{FF2B5EF4-FFF2-40B4-BE49-F238E27FC236}">
                <a16:creationId xmlns:a16="http://schemas.microsoft.com/office/drawing/2014/main" id="{95E7B2D3-EC2E-4AFB-B9F7-9F9654F9C890}"/>
              </a:ext>
            </a:extLst>
          </p:cNvPr>
          <p:cNvGrpSpPr/>
          <p:nvPr userDrawn="1"/>
        </p:nvGrpSpPr>
        <p:grpSpPr>
          <a:xfrm>
            <a:off x="10402034" y="2878984"/>
            <a:ext cx="1178897" cy="1181961"/>
            <a:chOff x="7801525" y="2159237"/>
            <a:chExt cx="884173" cy="886471"/>
          </a:xfrm>
        </p:grpSpPr>
        <p:sp>
          <p:nvSpPr>
            <p:cNvPr id="21" name="Oval 20">
              <a:extLst>
                <a:ext uri="{FF2B5EF4-FFF2-40B4-BE49-F238E27FC236}">
                  <a16:creationId xmlns:a16="http://schemas.microsoft.com/office/drawing/2014/main" id="{C7FCF47E-A586-4482-B6F3-9AD5DFD8791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2" name="Picture 2" descr="Logo, company name&#10;&#10;Description automatically generated">
              <a:extLst>
                <a:ext uri="{FF2B5EF4-FFF2-40B4-BE49-F238E27FC236}">
                  <a16:creationId xmlns:a16="http://schemas.microsoft.com/office/drawing/2014/main" id="{EE22D2B5-6F48-4DBE-978C-96C6A4263C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5624269"/>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DCEC79-1893-4D09-979E-5899D83B8699}"/>
              </a:ext>
            </a:extLst>
          </p:cNvPr>
          <p:cNvPicPr>
            <a:picLocks noChangeAspect="1"/>
          </p:cNvPicPr>
          <p:nvPr/>
        </p:nvPicPr>
        <p:blipFill rotWithShape="1">
          <a:blip r:embed="rId3"/>
          <a:srcRect l="9666" r="9668"/>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C03E556-34A5-4EE8-B84B-17C9FB36E03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C0A84AA0-3825-4C35-985F-BCB82E91FEE9}"/>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13113603-543E-46F0-8695-86679F9D7A1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BB8F11D6-AF20-4AD8-A402-EF1A2B68951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5683148"/>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1_Section-Style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C9268-856B-4677-B7B6-B8073322CE0F}"/>
              </a:ext>
            </a:extLst>
          </p:cNvPr>
          <p:cNvPicPr>
            <a:picLocks noChangeAspect="1"/>
          </p:cNvPicPr>
          <p:nvPr/>
        </p:nvPicPr>
        <p:blipFill>
          <a:blip r:embed="rId3"/>
          <a:stretch>
            <a:fillRect/>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4D907E4-A6FD-4171-BE80-62580E6DCAB1}"/>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122DAF42-3D13-4469-821B-4E816BC79C87}"/>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424E00F2-AC3C-47B8-928F-FA658C64B34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C70A78EC-3E96-421C-B394-88A417D7E2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3195366"/>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2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59F12-E28A-4FBA-89C2-CA26F55F28AB}"/>
              </a:ext>
            </a:extLst>
          </p:cNvPr>
          <p:cNvPicPr>
            <a:picLocks noChangeAspect="1"/>
          </p:cNvPicPr>
          <p:nvPr/>
        </p:nvPicPr>
        <p:blipFill rotWithShape="1">
          <a:blip r:embed="rId3"/>
          <a:srcRect l="13955" r="5379"/>
          <a:stretch/>
        </p:blipFill>
        <p:spPr>
          <a:xfrm>
            <a:off x="0" y="-1"/>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7F31CD50-883B-4023-955C-4B2FB815DDF3}"/>
              </a:ext>
            </a:extLst>
          </p:cNvPr>
          <p:cNvSpPr/>
          <p:nvPr userDrawn="1"/>
        </p:nvSpPr>
        <p:spPr>
          <a:xfrm>
            <a:off x="0" y="-4"/>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7" name="Group 26">
            <a:extLst>
              <a:ext uri="{FF2B5EF4-FFF2-40B4-BE49-F238E27FC236}">
                <a16:creationId xmlns:a16="http://schemas.microsoft.com/office/drawing/2014/main" id="{83EC71A7-D18D-41E6-A13E-9FFFD227E76C}"/>
              </a:ext>
            </a:extLst>
          </p:cNvPr>
          <p:cNvGrpSpPr/>
          <p:nvPr userDrawn="1"/>
        </p:nvGrpSpPr>
        <p:grpSpPr>
          <a:xfrm>
            <a:off x="10402034" y="2878984"/>
            <a:ext cx="1178897" cy="1181961"/>
            <a:chOff x="7801525" y="2159237"/>
            <a:chExt cx="884173" cy="886471"/>
          </a:xfrm>
        </p:grpSpPr>
        <p:sp>
          <p:nvSpPr>
            <p:cNvPr id="28" name="Oval 27">
              <a:extLst>
                <a:ext uri="{FF2B5EF4-FFF2-40B4-BE49-F238E27FC236}">
                  <a16:creationId xmlns:a16="http://schemas.microsoft.com/office/drawing/2014/main" id="{022B832E-5991-4A45-8B71-E93D7E87531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9" name="Picture 2" descr="Logo, company name&#10;&#10;Description automatically generated">
              <a:extLst>
                <a:ext uri="{FF2B5EF4-FFF2-40B4-BE49-F238E27FC236}">
                  <a16:creationId xmlns:a16="http://schemas.microsoft.com/office/drawing/2014/main" id="{1C5A6F9A-67E4-4683-A193-BD0074926C5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8151183"/>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3_Section-Style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F7DE02-86C5-44B0-8F5C-13A4BBF146A5}"/>
              </a:ext>
            </a:extLst>
          </p:cNvPr>
          <p:cNvPicPr>
            <a:picLocks noChangeAspect="1"/>
          </p:cNvPicPr>
          <p:nvPr/>
        </p:nvPicPr>
        <p:blipFill rotWithShape="1">
          <a:blip r:embed="rId3"/>
          <a:srcRect l="7401" t="6570" r="11860" b="2141"/>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E9E0BBD7-86E0-45BE-B357-3BCB31183C6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47349C4E-F2B8-4805-8D17-2547E107F01A}"/>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5540CDAF-6957-445D-89E5-6C242753265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CDEE678B-F839-4F34-8574-25F2C508C57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78476121"/>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4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14B7F-B636-434F-B5F0-640C4381036E}"/>
              </a:ext>
            </a:extLst>
          </p:cNvPr>
          <p:cNvPicPr>
            <a:picLocks noChangeAspect="1"/>
          </p:cNvPicPr>
          <p:nvPr/>
        </p:nvPicPr>
        <p:blipFill rotWithShape="1">
          <a:blip r:embed="rId3"/>
          <a:srcRect l="20376"/>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65D01B2-1B23-497D-8F40-342C7B7851F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506AA3B5-5D44-4DAA-A6DC-062D4775F5E3}"/>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0DEC2663-1DF8-4604-BAFD-184946E318E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F3B77310-F7DC-44D3-A8A9-06C286F2BA0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8362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C8300E84-36DC-3B48-9CFD-45EA232B32BA}"/>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73677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5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7FCD03-33DB-42F2-A859-24D0D793243A}"/>
              </a:ext>
            </a:extLst>
          </p:cNvPr>
          <p:cNvPicPr>
            <a:picLocks noChangeAspect="1"/>
          </p:cNvPicPr>
          <p:nvPr/>
        </p:nvPicPr>
        <p:blipFill rotWithShape="1">
          <a:blip r:embed="rId3"/>
          <a:srcRect l="19058"/>
          <a:stretch/>
        </p:blipFill>
        <p:spPr>
          <a:xfrm>
            <a:off x="0" y="4467"/>
            <a:ext cx="12192000" cy="6853532"/>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51BCA31F-65CE-44F0-A8C3-E1AD422A066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1" name="Group 20">
            <a:extLst>
              <a:ext uri="{FF2B5EF4-FFF2-40B4-BE49-F238E27FC236}">
                <a16:creationId xmlns:a16="http://schemas.microsoft.com/office/drawing/2014/main" id="{F5D1F4A6-9514-45EC-A3CA-7CF9F2A5F3A3}"/>
              </a:ext>
            </a:extLst>
          </p:cNvPr>
          <p:cNvGrpSpPr/>
          <p:nvPr userDrawn="1"/>
        </p:nvGrpSpPr>
        <p:grpSpPr>
          <a:xfrm>
            <a:off x="10402034" y="2878984"/>
            <a:ext cx="1178897" cy="1181961"/>
            <a:chOff x="7801525" y="2159237"/>
            <a:chExt cx="884173" cy="886471"/>
          </a:xfrm>
        </p:grpSpPr>
        <p:sp>
          <p:nvSpPr>
            <p:cNvPr id="22" name="Oval 21">
              <a:extLst>
                <a:ext uri="{FF2B5EF4-FFF2-40B4-BE49-F238E27FC236}">
                  <a16:creationId xmlns:a16="http://schemas.microsoft.com/office/drawing/2014/main" id="{AFD786B5-FE7B-4344-A06D-E7CB2BD0AE8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3" name="Picture 2" descr="Logo, company name&#10;&#10;Description automatically generated">
              <a:extLst>
                <a:ext uri="{FF2B5EF4-FFF2-40B4-BE49-F238E27FC236}">
                  <a16:creationId xmlns:a16="http://schemas.microsoft.com/office/drawing/2014/main" id="{EC1C1A6F-D9CF-490D-9F4B-C8364A51CE6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9534107"/>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6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D554FF-1B1B-4587-AAEC-1522175B81F9}"/>
              </a:ext>
            </a:extLst>
          </p:cNvPr>
          <p:cNvPicPr>
            <a:picLocks noChangeAspect="1"/>
          </p:cNvPicPr>
          <p:nvPr/>
        </p:nvPicPr>
        <p:blipFill rotWithShape="1">
          <a:blip r:embed="rId3"/>
          <a:srcRect l="12275" r="7058"/>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1A3ADF3-6C66-4DF0-B40F-285593F4FBA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3BEE38B6-351B-4939-B839-3B269B0BBFE8}"/>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F15962AC-F1C0-46C1-9983-F30E065FAF4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19FA0CD8-3578-4A75-A375-A907BDB1F14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04558713"/>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7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1DA5B8-C7AA-4D21-BF18-A177A762970F}"/>
              </a:ext>
            </a:extLst>
          </p:cNvPr>
          <p:cNvPicPr>
            <a:picLocks noChangeAspect="1"/>
          </p:cNvPicPr>
          <p:nvPr/>
        </p:nvPicPr>
        <p:blipFill rotWithShape="1">
          <a:blip r:embed="rId3"/>
          <a:srcRect l="6598" t="46" r="12401"/>
          <a:stretch/>
        </p:blipFill>
        <p:spPr>
          <a:xfrm>
            <a:off x="-1" y="1"/>
            <a:ext cx="12192001" cy="685484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8F7624B9-75B8-439E-8820-7E107B65455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89F2B73-7573-4EC8-87EF-D634E9C1AC85}"/>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623D4376-4B64-446A-965F-DAB67CB035A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9B16E377-0E6C-4B8C-BF85-DCDD4F5F50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12331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8_Section-Style01">
    <p:spTree>
      <p:nvGrpSpPr>
        <p:cNvPr id="1" name=""/>
        <p:cNvGrpSpPr/>
        <p:nvPr/>
      </p:nvGrpSpPr>
      <p:grpSpPr>
        <a:xfrm>
          <a:off x="0" y="0"/>
          <a:ext cx="0" cy="0"/>
          <a:chOff x="0" y="0"/>
          <a:chExt cx="0" cy="0"/>
        </a:xfrm>
      </p:grpSpPr>
      <p:pic>
        <p:nvPicPr>
          <p:cNvPr id="13" name="Picture 12" descr="A person sitting on a table&#10;&#10;Description automatically generated">
            <a:extLst>
              <a:ext uri="{FF2B5EF4-FFF2-40B4-BE49-F238E27FC236}">
                <a16:creationId xmlns:a16="http://schemas.microsoft.com/office/drawing/2014/main" id="{ACDDCFB9-9136-490C-8E9E-09EFFC4B2F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15852"/>
          <a:stretch/>
        </p:blipFill>
        <p:spPr>
          <a:xfrm>
            <a:off x="1" y="2"/>
            <a:ext cx="12192000" cy="685154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091BE59C-A67D-4FDA-8D3B-F9295DC5780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D7C4B762-3CD5-447E-B6BD-38E9C9958787}"/>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97822EAF-D002-4257-9D92-1B36BBA7689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2" descr="Logo, company name&#10;&#10;Description automatically generated">
              <a:extLst>
                <a:ext uri="{FF2B5EF4-FFF2-40B4-BE49-F238E27FC236}">
                  <a16:creationId xmlns:a16="http://schemas.microsoft.com/office/drawing/2014/main" id="{FDAFB9B4-147F-4D8C-897F-7F63402D3DFB}"/>
                </a:ext>
              </a:extLst>
            </p:cNvPr>
            <p:cNvPicPr>
              <a:picLocks noChangeAspect="1" noChangeArrowheads="1"/>
            </p:cNvPicPr>
            <p:nvPr userDrawn="1"/>
          </p:nvPicPr>
          <p:blipFill rotWithShape="1">
            <a:blip r:embed="rId5">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88705684"/>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9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A00B76-7D29-4AE5-A467-DE0D1903D66C}"/>
              </a:ext>
            </a:extLst>
          </p:cNvPr>
          <p:cNvPicPr>
            <a:picLocks noChangeAspect="1"/>
          </p:cNvPicPr>
          <p:nvPr/>
        </p:nvPicPr>
        <p:blipFill rotWithShape="1">
          <a:blip r:embed="rId3"/>
          <a:srcRect l="19000"/>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5CDB467-2D10-4156-9B4C-3BDEDB9E97C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C41C9F3-C0C0-4E84-B4CB-5322527AEABC}"/>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E794E215-46EF-41A8-A9F2-71B51BF5F173}"/>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8315084E-3E51-4B5B-BE4B-8DBE7DD8B02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3902219"/>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0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8494FB-6D4B-4F90-8661-D9879D187349}"/>
              </a:ext>
            </a:extLst>
          </p:cNvPr>
          <p:cNvPicPr>
            <a:picLocks noChangeAspect="1"/>
          </p:cNvPicPr>
          <p:nvPr/>
        </p:nvPicPr>
        <p:blipFill rotWithShape="1">
          <a:blip r:embed="rId3"/>
          <a:srcRect l="4463" r="15204"/>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1E3A85-D736-4A10-9D19-154A16EDA8A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AD5CAE60-BA21-4DF2-A362-77C1B9E6DDB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12724F-0FE0-4D01-86C6-427F3DC06E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3981DFC-EBBF-4A66-A3FF-4F231C8A1B9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52254737"/>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2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4BAA48-028C-447A-A6E0-23B3D6C0125A}"/>
              </a:ext>
            </a:extLst>
          </p:cNvPr>
          <p:cNvPicPr>
            <a:picLocks noChangeAspect="1"/>
          </p:cNvPicPr>
          <p:nvPr userDrawn="1"/>
        </p:nvPicPr>
        <p:blipFill rotWithShape="1">
          <a:blip r:embed="rId3"/>
          <a:srcRect l="14292" r="504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5936CFB-F898-454D-BF65-FB50F03728F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BF08939-0C0E-43D9-8F3C-848B93E10E2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EA31F1-6519-4DD2-B56C-0D2613111EA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4256C8A9-350F-4F3D-8DA3-A925BE89C5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369807"/>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008ED0-1389-4511-932F-DEA7D0CEFFD6}"/>
              </a:ext>
            </a:extLst>
          </p:cNvPr>
          <p:cNvPicPr>
            <a:picLocks noChangeAspect="1"/>
          </p:cNvPicPr>
          <p:nvPr userDrawn="1"/>
        </p:nvPicPr>
        <p:blipFill rotWithShape="1">
          <a:blip r:embed="rId3"/>
          <a:srcRect l="16301" r="2699"/>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2" name="Rectangle 11">
            <a:extLst>
              <a:ext uri="{FF2B5EF4-FFF2-40B4-BE49-F238E27FC236}">
                <a16:creationId xmlns:a16="http://schemas.microsoft.com/office/drawing/2014/main" id="{63892C3A-7C77-4733-B57C-5057EB198E9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1FEDE84-2D81-4E5B-8E93-15E1A4DB53F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C265F37-0EFD-4C25-BFF8-45F41872A9A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A72F6261-EA80-4829-AADF-7987E7F2585E}"/>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73729862"/>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7110D7-739A-4579-9754-53137AF4EB95}"/>
              </a:ext>
            </a:extLst>
          </p:cNvPr>
          <p:cNvPicPr>
            <a:picLocks noChangeAspect="1"/>
          </p:cNvPicPr>
          <p:nvPr userDrawn="1"/>
        </p:nvPicPr>
        <p:blipFill rotWithShape="1">
          <a:blip r:embed="rId3"/>
          <a:srcRect l="5233" r="13433"/>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12CD5B59-25D5-40A5-8A0F-A1F30F8BB01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D75C95A8-1F12-4D97-AC16-A1854D03D3CF}"/>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1631D518-C228-4AD9-BB0E-9E823A0402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65AD1176-4E52-49A4-B138-9AD58500351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5500852"/>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2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22F95-2A04-43CB-9D35-43E91754BF2E}"/>
              </a:ext>
            </a:extLst>
          </p:cNvPr>
          <p:cNvPicPr>
            <a:picLocks noChangeAspect="1"/>
          </p:cNvPicPr>
          <p:nvPr userDrawn="1"/>
        </p:nvPicPr>
        <p:blipFill rotWithShape="1">
          <a:blip r:embed="rId3"/>
          <a:srcRect l="19001"/>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DF0075C6-04EA-435B-9FFC-712CB435A04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6F6FEFC-2D66-4B27-9236-A6F65B4CD3C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4912CD-0897-4A9B-BF07-37D1EBDAE02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EC07F5C1-EBE3-4E64-9775-CCD83131C8E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20605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1">
            <a:extLst>
              <a:ext uri="{FF2B5EF4-FFF2-40B4-BE49-F238E27FC236}">
                <a16:creationId xmlns:a16="http://schemas.microsoft.com/office/drawing/2014/main" id="{7D2E8931-3A01-2147-9103-5FA478F0100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5809C53E-2E11-CE40-9BDC-FC59BE6A1FA0}"/>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89091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DDAC66-7271-4C41-8F34-07B610C85E5A}"/>
              </a:ext>
            </a:extLst>
          </p:cNvPr>
          <p:cNvPicPr>
            <a:picLocks noChangeAspect="1"/>
          </p:cNvPicPr>
          <p:nvPr userDrawn="1"/>
        </p:nvPicPr>
        <p:blipFill rotWithShape="1">
          <a:blip r:embed="rId3"/>
          <a:srcRect l="1681" r="1765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3E230BF-1CE4-4928-9B6F-F61CFA094CB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E0BD63E-D520-4074-8366-0EA24E24C44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E7EC7FD-4829-4E90-A5D6-3BA17163B6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3344319-F759-40B1-AB20-5DCEBDC4D7E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2280714"/>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715B7-0056-4C9C-B603-1C3302356288}"/>
              </a:ext>
            </a:extLst>
          </p:cNvPr>
          <p:cNvPicPr>
            <a:picLocks noChangeAspect="1"/>
          </p:cNvPicPr>
          <p:nvPr userDrawn="1"/>
        </p:nvPicPr>
        <p:blipFill rotWithShape="1">
          <a:blip r:embed="rId3"/>
          <a:srcRect l="19058"/>
          <a:stretch/>
        </p:blipFill>
        <p:spPr>
          <a:xfrm>
            <a:off x="0" y="4467"/>
            <a:ext cx="12192000" cy="685353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90A6548E-336F-4E1E-AFEE-C5C35AEEF67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23C060D-8BEA-43BB-8080-96412F6A679F}"/>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57F913FE-B526-4EB6-9523-A7D8FB2458C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B7218783-254C-4AA3-85A9-471F44839BF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99881038"/>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4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2532E4-5ABF-400E-A4D7-910E99B381BD}"/>
              </a:ext>
            </a:extLst>
          </p:cNvPr>
          <p:cNvPicPr>
            <a:picLocks noChangeAspect="1"/>
          </p:cNvPicPr>
          <p:nvPr userDrawn="1"/>
        </p:nvPicPr>
        <p:blipFill rotWithShape="1">
          <a:blip r:embed="rId3"/>
          <a:srcRect l="12200" r="7065"/>
          <a:stretch/>
        </p:blipFill>
        <p:spPr>
          <a:xfrm>
            <a:off x="0" y="-22395"/>
            <a:ext cx="12192000" cy="688039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DF7B128-FE6F-4058-AC6B-5717D78B8DD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9E14E7D-A3EE-4F0D-9FD7-3803EF6E61C9}"/>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B545A5E3-02F0-4BA6-822F-A8AE952515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C08AF57-C52F-4CBB-83C9-931BE1CD513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7162224"/>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1B3B5C-6023-4D01-B766-D7F1202EFD20}"/>
              </a:ext>
            </a:extLst>
          </p:cNvPr>
          <p:cNvPicPr>
            <a:picLocks noChangeAspect="1"/>
          </p:cNvPicPr>
          <p:nvPr userDrawn="1"/>
        </p:nvPicPr>
        <p:blipFill rotWithShape="1">
          <a:blip r:embed="rId3"/>
          <a:srcRect l="12275" r="705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9A1EAACB-01E1-4422-9DDC-B8768D7AA3A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54C8C86-3799-4C50-9DDB-249DAA42A2A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E4B068FA-B386-452D-ACC7-9627A6B5CEE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B3E5769-3987-43B6-A687-1417FB86151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532409"/>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5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B757B-5AD8-410E-8DD9-9316D3DBC78C}"/>
              </a:ext>
            </a:extLst>
          </p:cNvPr>
          <p:cNvPicPr>
            <a:picLocks noChangeAspect="1"/>
          </p:cNvPicPr>
          <p:nvPr userDrawn="1"/>
        </p:nvPicPr>
        <p:blipFill rotWithShape="1">
          <a:blip r:embed="rId3"/>
          <a:srcRect l="5601" r="13732"/>
          <a:stretch/>
        </p:blipFill>
        <p:spPr>
          <a:xfrm>
            <a:off x="55758" y="1"/>
            <a:ext cx="12192001"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E5F667B-2B6A-454C-A01E-AE1D4164A2F1}"/>
              </a:ext>
            </a:extLst>
          </p:cNvPr>
          <p:cNvSpPr/>
          <p:nvPr userDrawn="1"/>
        </p:nvSpPr>
        <p:spPr>
          <a:xfrm>
            <a:off x="-1" y="-1"/>
            <a:ext cx="12247759"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634BCCA-E52D-458B-86C0-033D39C4A76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67800B9-1244-43B7-8216-79015AF869A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BB689D9A-7E33-4327-B481-7572F95F40E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1946824"/>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775D84-9820-48A9-8AEA-3985DD0328C0}"/>
              </a:ext>
            </a:extLst>
          </p:cNvPr>
          <p:cNvPicPr>
            <a:picLocks noChangeAspect="1"/>
          </p:cNvPicPr>
          <p:nvPr userDrawn="1"/>
        </p:nvPicPr>
        <p:blipFill rotWithShape="1">
          <a:blip r:embed="rId3"/>
          <a:srcRect l="4050" r="14950"/>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23A387F8-B7C9-49D1-B72B-44EA612B494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DD07670B-5E1F-4AD8-8F6B-09DDA12DAFD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4AEA522-D291-4BEB-9DF5-A2918097FC8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616067F-DCFB-4F4F-A4E6-856E0623FE4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83653422"/>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63034E-EE94-4AB2-A4C2-2DB84911BEFE}"/>
              </a:ext>
            </a:extLst>
          </p:cNvPr>
          <p:cNvPicPr>
            <a:picLocks noChangeAspect="1"/>
          </p:cNvPicPr>
          <p:nvPr userDrawn="1"/>
        </p:nvPicPr>
        <p:blipFill rotWithShape="1">
          <a:blip r:embed="rId3"/>
          <a:srcRect l="12443" r="689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C3A44DBF-410C-4AAE-B876-699EB2422BF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A7BBC5C-0ADF-4C91-9375-2EB99E59C182}"/>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A1E7ADA-2018-40AE-8E49-0528A686B05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F6274C-B509-48F3-BED4-C7506E45CA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9775264"/>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6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2ACC0A-09D5-444D-A794-30B7A2FAAF40}"/>
              </a:ext>
            </a:extLst>
          </p:cNvPr>
          <p:cNvPicPr>
            <a:picLocks noChangeAspect="1"/>
          </p:cNvPicPr>
          <p:nvPr userDrawn="1"/>
        </p:nvPicPr>
        <p:blipFill rotWithShape="1">
          <a:blip r:embed="rId3"/>
          <a:srcRect l="19333"/>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5EF432A-7F73-458C-8D42-37DE4E25A1E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07D9E84E-F946-4BE8-8B04-093CC0D8154F}"/>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9073D52-7829-46B1-BF9C-37F85AB6514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7D7814-3898-45C1-8C85-8667DBCE8D55}"/>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926223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6A6A21-5377-4F37-8C66-C1F1D3A76A4B}"/>
              </a:ext>
            </a:extLst>
          </p:cNvPr>
          <p:cNvPicPr>
            <a:picLocks noChangeAspect="1"/>
          </p:cNvPicPr>
          <p:nvPr userDrawn="1"/>
        </p:nvPicPr>
        <p:blipFill rotWithShape="1">
          <a:blip r:embed="rId3"/>
          <a:srcRect l="3193" r="16140"/>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AF2532A-12C6-4C0D-9DE3-67CAA0257AB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3D7A116-C24E-408D-912D-471DC566D13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3F45723-35A1-4BB6-9A97-FC687085072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42BCD97-E6A2-4696-9655-B394CE40A9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667475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F6F6DF-3A83-4181-9864-FB73C7A5EDC9}"/>
              </a:ext>
            </a:extLst>
          </p:cNvPr>
          <p:cNvPicPr>
            <a:picLocks noChangeAspect="1"/>
          </p:cNvPicPr>
          <p:nvPr userDrawn="1"/>
        </p:nvPicPr>
        <p:blipFill rotWithShape="1">
          <a:blip r:embed="rId3"/>
          <a:srcRect l="19444"/>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FF01E73-6284-42F7-8FAE-D471FE5BBBB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D44636D-3421-43AD-8DF1-6EAB7BCD8B4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AC19DF87-2B24-4E5D-9C3A-810E6C1ABA3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C52A5A49-DCC2-4468-B630-CAE00EC6658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847472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EB86296-5868-8D40-941D-A7E6C6A941F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1D4B16B4-8760-F842-8968-A2F35F8A450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3275047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7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30EC3D-0A16-4235-B7D1-462A17955084}"/>
              </a:ext>
            </a:extLst>
          </p:cNvPr>
          <p:cNvPicPr>
            <a:picLocks noChangeAspect="1"/>
          </p:cNvPicPr>
          <p:nvPr userDrawn="1"/>
        </p:nvPicPr>
        <p:blipFill rotWithShape="1">
          <a:blip r:embed="rId3"/>
          <a:srcRect l="7552" r="1189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A11FD3D-6604-4CCA-B49E-65B3BF593EB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DBBA8E6-A13B-4BB1-9240-7D2E5ADC61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85C7E8-C7DD-48F8-BC43-9D5C56841AE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83C56DC7-E072-41ED-B2C9-7195979B9DB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0496025"/>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C5FC1-4275-40CB-B343-359E18ECBAB0}"/>
              </a:ext>
            </a:extLst>
          </p:cNvPr>
          <p:cNvPicPr>
            <a:picLocks noChangeAspect="1"/>
          </p:cNvPicPr>
          <p:nvPr userDrawn="1"/>
        </p:nvPicPr>
        <p:blipFill rotWithShape="1">
          <a:blip r:embed="rId3"/>
          <a:srcRect l="3195" r="16112"/>
          <a:stretch/>
        </p:blipFill>
        <p:spPr>
          <a:xfrm>
            <a:off x="0" y="-7155"/>
            <a:ext cx="12192000" cy="686515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7FF539BD-5018-414B-BAAB-109A5B57F3EF}"/>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6F04352-1A1C-4353-847A-C7022F8C676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9374A73C-E111-4B69-B8D2-0C4958A3E5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470D9EC-7B75-44E1-9CA5-16DFA89D34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7332829"/>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9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4F1FE-11A0-41A7-8FAF-503DC74F00D1}"/>
              </a:ext>
            </a:extLst>
          </p:cNvPr>
          <p:cNvPicPr>
            <a:picLocks noChangeAspect="1"/>
          </p:cNvPicPr>
          <p:nvPr userDrawn="1"/>
        </p:nvPicPr>
        <p:blipFill rotWithShape="1">
          <a:blip r:embed="rId3"/>
          <a:srcRect l="2849" r="16707"/>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CC966531-6F31-44BC-97C9-1DBEF1389BC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9E73030-50E2-42A8-81F0-4DFF689CFE7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29CD0182-8489-40CD-96BD-5900DC3C15C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BD5D553-962D-4C2C-AE66-11CE28C4DE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5748588"/>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3F159D-7FB9-4E24-A426-2EF7CD98CEAA}"/>
              </a:ext>
            </a:extLst>
          </p:cNvPr>
          <p:cNvPicPr>
            <a:picLocks noChangeAspect="1"/>
          </p:cNvPicPr>
          <p:nvPr userDrawn="1"/>
        </p:nvPicPr>
        <p:blipFill rotWithShape="1">
          <a:blip r:embed="rId3"/>
          <a:srcRect r="19587"/>
          <a:stretch/>
        </p:blipFill>
        <p:spPr>
          <a:xfrm>
            <a:off x="0" y="-2725"/>
            <a:ext cx="12192000" cy="686072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EFF0936D-8987-4979-B2A6-3343C3A4182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1683486183"/>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0A191E-DE3F-42CE-B67F-5DA3E6E81AB1}"/>
              </a:ext>
            </a:extLst>
          </p:cNvPr>
          <p:cNvPicPr>
            <a:picLocks noChangeAspect="1"/>
          </p:cNvPicPr>
          <p:nvPr userDrawn="1"/>
        </p:nvPicPr>
        <p:blipFill rotWithShape="1">
          <a:blip r:embed="rId3"/>
          <a:srcRect l="19555"/>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74C376FC-005D-4601-98D8-64B07F93C04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DC0517E-F0BF-4A08-8F51-F61BBA8B077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0EF87ACD-086B-47F1-9A33-E08FF2EC769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B4C7F90-0EA8-451F-818C-8B62ED8DDCF7}"/>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0657684"/>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0D0F44-A440-4D42-A2D5-A226E6AA7017}"/>
              </a:ext>
            </a:extLst>
          </p:cNvPr>
          <p:cNvPicPr>
            <a:picLocks noChangeAspect="1"/>
          </p:cNvPicPr>
          <p:nvPr userDrawn="1"/>
        </p:nvPicPr>
        <p:blipFill rotWithShape="1">
          <a:blip r:embed="rId3"/>
          <a:srcRect r="19333"/>
          <a:stretch/>
        </p:blipFill>
        <p:spPr>
          <a:xfrm>
            <a:off x="-1" y="0"/>
            <a:ext cx="12192001"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A79CB620-0FB6-43B2-BDD6-4DCAB105BE1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8867208-4123-4A54-89A1-D8AD6F80358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DF2785D-857D-43D7-9AFC-8F91B1AF076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781085E-C84E-4F58-AA0B-565B60A45D0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486432"/>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0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4461A-0703-46BC-9754-2363FA306D88}"/>
              </a:ext>
            </a:extLst>
          </p:cNvPr>
          <p:cNvPicPr>
            <a:picLocks noChangeAspect="1"/>
          </p:cNvPicPr>
          <p:nvPr userDrawn="1"/>
        </p:nvPicPr>
        <p:blipFill rotWithShape="1">
          <a:blip r:embed="rId3"/>
          <a:srcRect l="7394" r="1193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760CFC8-29B4-46E7-A3B0-AEBF8D83AE7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5992097-A2D1-4F4F-A42D-4B5E1C1FD9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D4AD6C7-1A4B-496B-8266-C6A9F479B93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C49E637-5AB8-4942-8B1B-410A8B5E4FF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3287946"/>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B389-D584-4269-95C8-4373FD3E1BF9}"/>
              </a:ext>
            </a:extLst>
          </p:cNvPr>
          <p:cNvPicPr>
            <a:picLocks noChangeAspect="1"/>
          </p:cNvPicPr>
          <p:nvPr userDrawn="1"/>
        </p:nvPicPr>
        <p:blipFill rotWithShape="1">
          <a:blip r:embed="rId3"/>
          <a:srcRect l="9666" r="9666"/>
          <a:stretch/>
        </p:blipFill>
        <p:spPr>
          <a:xfrm>
            <a:off x="1"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776BE0E-8A7E-4ACC-A517-BDC3A0F6E4C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0FF60C6-8CBD-41B8-8252-C16A5E77FC2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896258A-BEDE-4E07-B920-6BB6C6567FF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F16BE17B-EADA-4CB2-B863-9E7A7B65578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5322634"/>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E346AB-73CF-42E7-9DBF-7075DC64A96C}"/>
              </a:ext>
            </a:extLst>
          </p:cNvPr>
          <p:cNvPicPr>
            <a:picLocks noChangeAspect="1"/>
          </p:cNvPicPr>
          <p:nvPr userDrawn="1"/>
        </p:nvPicPr>
        <p:blipFill rotWithShape="1">
          <a:blip r:embed="rId3"/>
          <a:srcRect l="1900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DC41516-825C-4C10-ACA6-4F27BD19C9E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129E3AD-DA33-4868-A88B-39CD426A2AC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A168B24-F1AF-4F2A-BB63-8B344A2C0FF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1E65875-22FB-40DE-88B8-0A59A68171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4393868"/>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0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DC9B72-024B-4A92-A8AF-3B9849E2D165}"/>
              </a:ext>
            </a:extLst>
          </p:cNvPr>
          <p:cNvPicPr>
            <a:picLocks noChangeAspect="1"/>
          </p:cNvPicPr>
          <p:nvPr userDrawn="1"/>
        </p:nvPicPr>
        <p:blipFill rotWithShape="1">
          <a:blip r:embed="rId3"/>
          <a:srcRect l="15868" r="3687"/>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7334C9E-6F72-42FA-80E5-07A190F1488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8BF122E-3DFD-49E4-8F46-456CE074FB1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7795D85-3C14-4AD6-8DB2-D813E508CC2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9FCC638-8813-4A53-B997-A3666980CD4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960443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12"/>
          </p:nvPr>
        </p:nvSpPr>
        <p:spPr>
          <a:xfrm>
            <a:off x="334833" y="6356352"/>
            <a:ext cx="2844800" cy="365125"/>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2831137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E39406-3D37-487F-A216-447F54370449}"/>
              </a:ext>
            </a:extLst>
          </p:cNvPr>
          <p:cNvPicPr>
            <a:picLocks noChangeAspect="1"/>
          </p:cNvPicPr>
          <p:nvPr userDrawn="1"/>
        </p:nvPicPr>
        <p:blipFill rotWithShape="1">
          <a:blip r:embed="rId3"/>
          <a:srcRect l="13879" r="5382" b="8712"/>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D2A8BEA-E2A4-4411-9A60-25FEFD90DBE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F64DC3D-C1FA-4A17-B3C7-38534344CD9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2EAFE4D-052E-4D77-AD1F-6A55118E643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2CD3189-6CF4-45C3-8FF9-20BB495235C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44175798"/>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0_Section-Style02">
    <p:bg>
      <p:bgPr>
        <a:gradFill flip="none" rotWithShape="1">
          <a:gsLst>
            <a:gs pos="0">
              <a:srgbClr val="E5712C"/>
            </a:gs>
            <a:gs pos="88000">
              <a:srgbClr val="984807"/>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15D2E6-B8A3-4662-A1B7-444B2C8CCB77}"/>
              </a:ext>
            </a:extLst>
          </p:cNvPr>
          <p:cNvPicPr>
            <a:picLocks noChangeAspect="1"/>
          </p:cNvPicPr>
          <p:nvPr userDrawn="1"/>
        </p:nvPicPr>
        <p:blipFill rotWithShape="1">
          <a:blip r:embed="rId3"/>
          <a:srcRect r="19747"/>
          <a:stretch/>
        </p:blipFill>
        <p:spPr>
          <a:xfrm>
            <a:off x="-1" y="-35317"/>
            <a:ext cx="12192001" cy="689331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9E1594E-FE04-446E-A936-559DB333B90C}"/>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90FC39C-47D0-431E-8AD9-EC54EA23822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D5AFC68-C10F-457E-A00B-6F69D5BACA4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A0711ED-6263-4610-AF16-89E1DCC916D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20719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Oval 4">
            <a:extLst>
              <a:ext uri="{FF2B5EF4-FFF2-40B4-BE49-F238E27FC236}">
                <a16:creationId xmlns:a16="http://schemas.microsoft.com/office/drawing/2014/main" id="{161555D3-96BF-DB4E-9776-9651655C6C0D}"/>
              </a:ext>
            </a:extLst>
          </p:cNvPr>
          <p:cNvSpPr/>
          <p:nvPr userDrawn="1"/>
        </p:nvSpPr>
        <p:spPr>
          <a:xfrm>
            <a:off x="10402034" y="2878984"/>
            <a:ext cx="1178897" cy="118196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3"/>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7"/>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0"/>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pic>
        <p:nvPicPr>
          <p:cNvPr id="13" name="Picture 2" descr="Logo, company name&#10;&#10;Description automatically generated">
            <a:extLst>
              <a:ext uri="{FF2B5EF4-FFF2-40B4-BE49-F238E27FC236}">
                <a16:creationId xmlns:a16="http://schemas.microsoft.com/office/drawing/2014/main" id="{291EFD48-451D-494D-8E7B-D1655BA0E282}"/>
              </a:ext>
            </a:extLst>
          </p:cNvPr>
          <p:cNvPicPr>
            <a:picLocks noChangeAspect="1" noChangeArrowheads="1"/>
          </p:cNvPicPr>
          <p:nvPr userDrawn="1"/>
        </p:nvPicPr>
        <p:blipFill rotWithShape="1">
          <a:blip r:embed="rId3">
            <a:clrChange>
              <a:clrFrom>
                <a:srgbClr val="FFFFFF"/>
              </a:clrFrom>
              <a:clrTo>
                <a:srgbClr val="FFFFFF">
                  <a:alpha val="0"/>
                </a:srgbClr>
              </a:clrTo>
            </a:clrChange>
            <a:biLevel thresh="25000"/>
            <a:alphaModFix amt="50000"/>
            <a:extLst>
              <a:ext uri="{28A0092B-C50C-407E-A947-70E740481C1C}">
                <a14:useLocalDpi xmlns:a14="http://schemas.microsoft.com/office/drawing/2010/main" val="0"/>
              </a:ext>
            </a:extLst>
          </a:blip>
          <a:srcRect l="1" r="61492"/>
          <a:stretch/>
        </p:blipFill>
        <p:spPr bwMode="auto">
          <a:xfrm>
            <a:off x="10532857" y="3189339"/>
            <a:ext cx="897144" cy="5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269706"/>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4"/>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9"/>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2"/>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
        <p:nvSpPr>
          <p:cNvPr id="12" name="Rectangle 11">
            <a:extLst>
              <a:ext uri="{FF2B5EF4-FFF2-40B4-BE49-F238E27FC236}">
                <a16:creationId xmlns:a16="http://schemas.microsoft.com/office/drawing/2014/main" id="{CCD09B90-0658-4ECC-A479-FC9761E4E9BE}"/>
              </a:ext>
            </a:extLst>
          </p:cNvPr>
          <p:cNvSpPr/>
          <p:nvPr userDrawn="1"/>
        </p:nvSpPr>
        <p:spPr>
          <a:xfrm>
            <a:off x="4883716" y="4707605"/>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ext Placeholder 13">
            <a:extLst>
              <a:ext uri="{FF2B5EF4-FFF2-40B4-BE49-F238E27FC236}">
                <a16:creationId xmlns:a16="http://schemas.microsoft.com/office/drawing/2014/main" id="{8BDFD94C-2AEE-4C32-A5C8-8EDF2DFE7F29}"/>
              </a:ext>
            </a:extLst>
          </p:cNvPr>
          <p:cNvSpPr>
            <a:spLocks noGrp="1"/>
          </p:cNvSpPr>
          <p:nvPr>
            <p:ph type="body" sz="quarter" idx="19" hasCustomPrompt="1"/>
          </p:nvPr>
        </p:nvSpPr>
        <p:spPr>
          <a:xfrm>
            <a:off x="4868901" y="5834232"/>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7" name="Text Placeholder 13">
            <a:extLst>
              <a:ext uri="{FF2B5EF4-FFF2-40B4-BE49-F238E27FC236}">
                <a16:creationId xmlns:a16="http://schemas.microsoft.com/office/drawing/2014/main" id="{5F1087DE-40BB-4299-8A3E-C9B96BA5A293}"/>
              </a:ext>
            </a:extLst>
          </p:cNvPr>
          <p:cNvSpPr>
            <a:spLocks noGrp="1"/>
          </p:cNvSpPr>
          <p:nvPr>
            <p:ph type="body" sz="quarter" idx="20" hasCustomPrompt="1"/>
          </p:nvPr>
        </p:nvSpPr>
        <p:spPr>
          <a:xfrm>
            <a:off x="4868901" y="4862933"/>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20" name="Picture Placeholder 17">
            <a:extLst>
              <a:ext uri="{FF2B5EF4-FFF2-40B4-BE49-F238E27FC236}">
                <a16:creationId xmlns:a16="http://schemas.microsoft.com/office/drawing/2014/main" id="{9BC73DD1-4338-48ED-A293-FEFD509E02CA}"/>
              </a:ext>
            </a:extLst>
          </p:cNvPr>
          <p:cNvSpPr>
            <a:spLocks noGrp="1"/>
          </p:cNvSpPr>
          <p:nvPr>
            <p:ph type="pic" sz="quarter" idx="21"/>
          </p:nvPr>
        </p:nvSpPr>
        <p:spPr>
          <a:xfrm>
            <a:off x="1259815" y="4707606"/>
            <a:ext cx="2997200" cy="276999"/>
          </a:xfrm>
        </p:spPr>
        <p:txBody>
          <a:bodyPr/>
          <a:lstStyle/>
          <a:p>
            <a:r>
              <a:rPr lang="en-US" dirty="0"/>
              <a:t>Click icon to add picture</a:t>
            </a:r>
          </a:p>
        </p:txBody>
      </p:sp>
      <p:sp>
        <p:nvSpPr>
          <p:cNvPr id="21" name="Text Placeholder 13">
            <a:extLst>
              <a:ext uri="{FF2B5EF4-FFF2-40B4-BE49-F238E27FC236}">
                <a16:creationId xmlns:a16="http://schemas.microsoft.com/office/drawing/2014/main" id="{054DDFAD-E667-48C2-A6D9-DC59081EAD28}"/>
              </a:ext>
            </a:extLst>
          </p:cNvPr>
          <p:cNvSpPr>
            <a:spLocks noGrp="1"/>
          </p:cNvSpPr>
          <p:nvPr>
            <p:ph type="body" sz="quarter" idx="22" hasCustomPrompt="1"/>
          </p:nvPr>
        </p:nvSpPr>
        <p:spPr>
          <a:xfrm>
            <a:off x="4868901" y="5187471"/>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Tree>
    <p:extLst>
      <p:ext uri="{BB962C8B-B14F-4D97-AF65-F5344CB8AC3E}">
        <p14:creationId xmlns:p14="http://schemas.microsoft.com/office/powerpoint/2010/main" val="1482458720"/>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pic>
        <p:nvPicPr>
          <p:cNvPr id="9" name="Picture 8">
            <a:extLst>
              <a:ext uri="{FF2B5EF4-FFF2-40B4-BE49-F238E27FC236}">
                <a16:creationId xmlns:a16="http://schemas.microsoft.com/office/drawing/2014/main" id="{9E320038-9A93-E149-AC40-272D3F15503E}"/>
              </a:ext>
            </a:extLst>
          </p:cNvPr>
          <p:cNvPicPr>
            <a:picLocks noChangeAspect="1"/>
          </p:cNvPicPr>
          <p:nvPr userDrawn="1"/>
        </p:nvPicPr>
        <p:blipFill>
          <a:blip r:embed="rId3"/>
          <a:srcRect/>
          <a:stretch/>
        </p:blipFill>
        <p:spPr>
          <a:xfrm>
            <a:off x="520849" y="125605"/>
            <a:ext cx="2749339" cy="682595"/>
          </a:xfrm>
          <a:prstGeom prst="rect">
            <a:avLst/>
          </a:prstGeom>
        </p:spPr>
      </p:pic>
    </p:spTree>
    <p:extLst>
      <p:ext uri="{BB962C8B-B14F-4D97-AF65-F5344CB8AC3E}">
        <p14:creationId xmlns:p14="http://schemas.microsoft.com/office/powerpoint/2010/main" val="945031883"/>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63" Type="http://schemas.openxmlformats.org/officeDocument/2006/relationships/slideLayout" Target="../slideLayouts/slideLayout72.xml"/><Relationship Id="rId68" Type="http://schemas.openxmlformats.org/officeDocument/2006/relationships/slideLayout" Target="../slideLayouts/slideLayout77.xml"/><Relationship Id="rId7" Type="http://schemas.openxmlformats.org/officeDocument/2006/relationships/slideLayout" Target="../slideLayouts/slideLayout16.xml"/><Relationship Id="rId71" Type="http://schemas.openxmlformats.org/officeDocument/2006/relationships/slideLayout" Target="../slideLayouts/slideLayout80.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66" Type="http://schemas.openxmlformats.org/officeDocument/2006/relationships/slideLayout" Target="../slideLayouts/slideLayout75.xml"/><Relationship Id="rId74" Type="http://schemas.openxmlformats.org/officeDocument/2006/relationships/slideLayout" Target="../slideLayouts/slideLayout8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61" Type="http://schemas.openxmlformats.org/officeDocument/2006/relationships/slideLayout" Target="../slideLayouts/slideLayout70.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slideLayout" Target="../slideLayouts/slideLayout74.xml"/><Relationship Id="rId73" Type="http://schemas.openxmlformats.org/officeDocument/2006/relationships/slideLayout" Target="../slideLayouts/slideLayout8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slideLayout" Target="../slideLayouts/slideLayout73.xml"/><Relationship Id="rId69" Type="http://schemas.openxmlformats.org/officeDocument/2006/relationships/slideLayout" Target="../slideLayouts/slideLayout78.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72" Type="http://schemas.openxmlformats.org/officeDocument/2006/relationships/slideLayout" Target="../slideLayouts/slideLayout81.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slideLayout" Target="../slideLayouts/slideLayout76.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70" Type="http://schemas.openxmlformats.org/officeDocument/2006/relationships/slideLayout" Target="../slideLayouts/slideLayout79.xml"/><Relationship Id="rId75"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82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961" r:id="rId9"/>
  </p:sldLayoutIdLst>
  <p:hf hdr="0" ftr="0" dt="0"/>
  <p:txStyles>
    <p:titleStyle>
      <a:lvl1pPr algn="ctr" defTabSz="609585" rtl="0" eaLnBrk="1" latinLnBrk="0" hangingPunct="1">
        <a:spcBef>
          <a:spcPct val="0"/>
        </a:spcBef>
        <a:buNone/>
        <a:defRPr sz="4267" b="1" kern="1200">
          <a:solidFill>
            <a:srgbClr val="FFFFFF"/>
          </a:solidFill>
          <a:latin typeface="Montserrat" pitchFamily="2" charset="77"/>
          <a:ea typeface="+mj-ea"/>
          <a:cs typeface="+mj-cs"/>
        </a:defRPr>
      </a:lvl1pPr>
    </p:titleStyle>
    <p:bodyStyle>
      <a:lvl1pPr marL="457189" indent="-457189" algn="l" defTabSz="609585" rtl="0" eaLnBrk="1" latinLnBrk="0" hangingPunct="1">
        <a:spcBef>
          <a:spcPct val="20000"/>
        </a:spcBef>
        <a:buFont typeface="Arial"/>
        <a:buChar char="•"/>
        <a:defRPr sz="4267" kern="1200">
          <a:solidFill>
            <a:srgbClr val="FFFFFF"/>
          </a:solidFill>
          <a:latin typeface="Catamaran" pitchFamily="2" charset="77"/>
          <a:ea typeface="+mn-ea"/>
          <a:cs typeface="Catamaran" pitchFamily="2" charset="77"/>
        </a:defRPr>
      </a:lvl1pPr>
      <a:lvl2pPr marL="990575" indent="-380990" algn="l" defTabSz="609585" rtl="0" eaLnBrk="1" latinLnBrk="0" hangingPunct="1">
        <a:spcBef>
          <a:spcPct val="20000"/>
        </a:spcBef>
        <a:buFont typeface="Arial"/>
        <a:buChar char="–"/>
        <a:defRPr sz="3733" kern="1200">
          <a:solidFill>
            <a:srgbClr val="FFFFFF"/>
          </a:solidFill>
          <a:latin typeface="Catamaran" pitchFamily="2" charset="77"/>
          <a:ea typeface="+mn-ea"/>
          <a:cs typeface="Catamaran" pitchFamily="2" charset="77"/>
        </a:defRPr>
      </a:lvl2pPr>
      <a:lvl3pPr marL="1523962" indent="-304792" algn="l" defTabSz="609585" rtl="0" eaLnBrk="1" latinLnBrk="0" hangingPunct="1">
        <a:spcBef>
          <a:spcPct val="20000"/>
        </a:spcBef>
        <a:buFont typeface="Arial"/>
        <a:buChar char="•"/>
        <a:defRPr sz="3200" kern="1200">
          <a:solidFill>
            <a:srgbClr val="FFFFFF"/>
          </a:solidFill>
          <a:latin typeface="Catamaran" pitchFamily="2" charset="77"/>
          <a:ea typeface="+mn-ea"/>
          <a:cs typeface="Catamaran" pitchFamily="2" charset="77"/>
        </a:defRPr>
      </a:lvl3pPr>
      <a:lvl4pPr marL="2133547"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4pPr>
      <a:lvl5pPr marL="2743131"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127419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FA85A-DAD2-3545-9EF2-9823132B00E5}" type="slidenum">
              <a:rPr lang="en-US" smtClean="0"/>
              <a:t>‹#›</a:t>
            </a:fld>
            <a:endParaRPr lang="en-US" dirty="0"/>
          </a:p>
        </p:txBody>
      </p:sp>
    </p:spTree>
    <p:extLst>
      <p:ext uri="{BB962C8B-B14F-4D97-AF65-F5344CB8AC3E}">
        <p14:creationId xmlns:p14="http://schemas.microsoft.com/office/powerpoint/2010/main" val="45288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Lst>
  <p:hf hdr="0" dt="0"/>
  <p:txStyles>
    <p:titleStyle>
      <a:lvl1pPr algn="l" defTabSz="457155" rtl="0" eaLnBrk="1" latinLnBrk="0" hangingPunct="1">
        <a:spcBef>
          <a:spcPct val="0"/>
        </a:spcBef>
        <a:buNone/>
        <a:defRPr sz="2400" b="1" kern="1200">
          <a:solidFill>
            <a:srgbClr val="274C85"/>
          </a:solidFill>
          <a:latin typeface="+mj-lt"/>
          <a:ea typeface="+mj-ea"/>
          <a:cs typeface="+mj-cs"/>
        </a:defRPr>
      </a:lvl1pPr>
    </p:titleStyle>
    <p:body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09" algn="l" defTabSz="457155" rtl="0" eaLnBrk="1" latinLnBrk="0" hangingPunct="1">
        <a:defRPr sz="1800" kern="1200">
          <a:solidFill>
            <a:schemeClr val="tx1"/>
          </a:solidFill>
          <a:latin typeface="+mn-lt"/>
          <a:ea typeface="+mn-ea"/>
          <a:cs typeface="+mn-cs"/>
        </a:defRPr>
      </a:lvl3pPr>
      <a:lvl4pPr marL="1371464" algn="l" defTabSz="457155" rtl="0" eaLnBrk="1" latinLnBrk="0" hangingPunct="1">
        <a:defRPr sz="1800" kern="1200">
          <a:solidFill>
            <a:schemeClr val="tx1"/>
          </a:solidFill>
          <a:latin typeface="+mn-lt"/>
          <a:ea typeface="+mn-ea"/>
          <a:cs typeface="+mn-cs"/>
        </a:defRPr>
      </a:lvl4pPr>
      <a:lvl5pPr marL="1828618" algn="l" defTabSz="457155" rtl="0" eaLnBrk="1" latinLnBrk="0" hangingPunct="1">
        <a:defRPr sz="1800" kern="1200">
          <a:solidFill>
            <a:schemeClr val="tx1"/>
          </a:solidFill>
          <a:latin typeface="+mn-lt"/>
          <a:ea typeface="+mn-ea"/>
          <a:cs typeface="+mn-cs"/>
        </a:defRPr>
      </a:lvl5pPr>
      <a:lvl6pPr marL="2285774" algn="l" defTabSz="457155" rtl="0" eaLnBrk="1" latinLnBrk="0" hangingPunct="1">
        <a:defRPr sz="1800" kern="1200">
          <a:solidFill>
            <a:schemeClr val="tx1"/>
          </a:solidFill>
          <a:latin typeface="+mn-lt"/>
          <a:ea typeface="+mn-ea"/>
          <a:cs typeface="+mn-cs"/>
        </a:defRPr>
      </a:lvl6pPr>
      <a:lvl7pPr marL="2742926" algn="l" defTabSz="457155" rtl="0" eaLnBrk="1" latinLnBrk="0" hangingPunct="1">
        <a:defRPr sz="1800" kern="1200">
          <a:solidFill>
            <a:schemeClr val="tx1"/>
          </a:solidFill>
          <a:latin typeface="+mn-lt"/>
          <a:ea typeface="+mn-ea"/>
          <a:cs typeface="+mn-cs"/>
        </a:defRPr>
      </a:lvl7pPr>
      <a:lvl8pPr marL="3200080" algn="l" defTabSz="457155" rtl="0" eaLnBrk="1" latinLnBrk="0" hangingPunct="1">
        <a:defRPr sz="1800" kern="1200">
          <a:solidFill>
            <a:schemeClr val="tx1"/>
          </a:solidFill>
          <a:latin typeface="+mn-lt"/>
          <a:ea typeface="+mn-ea"/>
          <a:cs typeface="+mn-cs"/>
        </a:defRPr>
      </a:lvl8pPr>
      <a:lvl9pPr marL="3657235" algn="l" defTabSz="4571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comments" Target="../comments/commen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hyperlink" Target="mailto:PAFMS@tempusunlimited.org"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416AA-BDF6-EA42-825E-4C381D2FAF03}"/>
              </a:ext>
            </a:extLst>
          </p:cNvPr>
          <p:cNvSpPr>
            <a:spLocks noGrp="1"/>
          </p:cNvSpPr>
          <p:nvPr>
            <p:ph type="title"/>
          </p:nvPr>
        </p:nvSpPr>
        <p:spPr>
          <a:xfrm>
            <a:off x="518142" y="1432193"/>
            <a:ext cx="9672459" cy="2963537"/>
          </a:xfrm>
        </p:spPr>
        <p:txBody>
          <a:bodyPr/>
          <a:lstStyle/>
          <a:p>
            <a:r>
              <a:rPr lang="en-US" dirty="0"/>
              <a:t>Financial Management Services (FMS) Stakeholder Meeting</a:t>
            </a:r>
            <a:br>
              <a:rPr lang="en-US" dirty="0"/>
            </a:br>
            <a:br>
              <a:rPr lang="en-US" sz="2000" dirty="0"/>
            </a:br>
            <a:r>
              <a:rPr lang="en-US" dirty="0"/>
              <a:t>FMS Vendor Transition for </a:t>
            </a:r>
            <a:br>
              <a:rPr lang="en-US" dirty="0"/>
            </a:br>
            <a:r>
              <a:rPr lang="en-US" dirty="0"/>
              <a:t>Self-Directed Services</a:t>
            </a:r>
          </a:p>
        </p:txBody>
      </p:sp>
      <p:sp>
        <p:nvSpPr>
          <p:cNvPr id="2" name="TextBox 1">
            <a:extLst>
              <a:ext uri="{FF2B5EF4-FFF2-40B4-BE49-F238E27FC236}">
                <a16:creationId xmlns:a16="http://schemas.microsoft.com/office/drawing/2014/main" id="{5B38E12D-1C60-4571-B44A-C76DBE7E2FFD}"/>
              </a:ext>
            </a:extLst>
          </p:cNvPr>
          <p:cNvSpPr txBox="1"/>
          <p:nvPr/>
        </p:nvSpPr>
        <p:spPr>
          <a:xfrm>
            <a:off x="622570" y="4440942"/>
            <a:ext cx="5162145" cy="646331"/>
          </a:xfrm>
          <a:prstGeom prst="rect">
            <a:avLst/>
          </a:prstGeom>
          <a:noFill/>
        </p:spPr>
        <p:txBody>
          <a:bodyPr wrap="square" rtlCol="0">
            <a:spAutoFit/>
          </a:bodyPr>
          <a:lstStyle/>
          <a:p>
            <a:r>
              <a:rPr lang="en-US" i="1" dirty="0">
                <a:solidFill>
                  <a:schemeClr val="bg1"/>
                </a:solidFill>
              </a:rPr>
              <a:t>Community HealthChoices</a:t>
            </a:r>
          </a:p>
          <a:p>
            <a:r>
              <a:rPr lang="en-US" i="1" dirty="0">
                <a:solidFill>
                  <a:schemeClr val="bg1"/>
                </a:solidFill>
              </a:rPr>
              <a:t>April 1, 2022</a:t>
            </a:r>
            <a:endParaRPr lang="en-US" dirty="0"/>
          </a:p>
        </p:txBody>
      </p:sp>
      <p:pic>
        <p:nvPicPr>
          <p:cNvPr id="5" name="Picture 4">
            <a:extLst>
              <a:ext uri="{FF2B5EF4-FFF2-40B4-BE49-F238E27FC236}">
                <a16:creationId xmlns:a16="http://schemas.microsoft.com/office/drawing/2014/main" id="{9D60DFB0-FB63-48A8-9FB5-703CC7FBF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5" y="105497"/>
            <a:ext cx="3700648" cy="810092"/>
          </a:xfrm>
          <a:prstGeom prst="rect">
            <a:avLst/>
          </a:prstGeom>
        </p:spPr>
      </p:pic>
    </p:spTree>
    <p:extLst>
      <p:ext uri="{BB962C8B-B14F-4D97-AF65-F5344CB8AC3E}">
        <p14:creationId xmlns:p14="http://schemas.microsoft.com/office/powerpoint/2010/main" val="176761326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EVV Training </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10</a:t>
            </a:fld>
            <a:endParaRPr lang="en-US" dirty="0">
              <a:solidFill>
                <a:prstClr val="black">
                  <a:tint val="75000"/>
                </a:prstClr>
              </a:solidFill>
              <a:latin typeface="Arial"/>
            </a:endParaRPr>
          </a:p>
        </p:txBody>
      </p:sp>
    </p:spTree>
    <p:extLst>
      <p:ext uri="{BB962C8B-B14F-4D97-AF65-F5344CB8AC3E}">
        <p14:creationId xmlns:p14="http://schemas.microsoft.com/office/powerpoint/2010/main" val="3854044874"/>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31559"/>
            <a:ext cx="9836962" cy="4013919"/>
          </a:xfrm>
        </p:spPr>
        <p:txBody>
          <a:bodyPr/>
          <a:lstStyle/>
          <a:p>
            <a:pPr marL="533387" indent="-380990">
              <a:buClr>
                <a:srgbClr val="225F98"/>
              </a:buClr>
            </a:pPr>
            <a:r>
              <a:rPr lang="en-US" sz="2133" b="1" dirty="0">
                <a:solidFill>
                  <a:srgbClr val="55585A"/>
                </a:solidFill>
              </a:rPr>
              <a:t>Every CLE and DCW will need to use Electronic Visit Verification (EVV) to submit timesheets</a:t>
            </a:r>
          </a:p>
          <a:p>
            <a:pPr marL="533387" indent="-380990">
              <a:buClr>
                <a:srgbClr val="225F98"/>
              </a:buClr>
            </a:pPr>
            <a:endParaRPr lang="en-US" sz="2133" b="1" dirty="0">
              <a:solidFill>
                <a:srgbClr val="55585A"/>
              </a:solidFill>
            </a:endParaRPr>
          </a:p>
          <a:p>
            <a:pPr marL="533387" indent="-380990">
              <a:buClr>
                <a:srgbClr val="225F98"/>
              </a:buClr>
            </a:pPr>
            <a:r>
              <a:rPr lang="en-US" sz="2133" b="1" dirty="0">
                <a:solidFill>
                  <a:srgbClr val="55585A"/>
                </a:solidFill>
              </a:rPr>
              <a:t>Tempus EVV process changes include:</a:t>
            </a:r>
          </a:p>
          <a:p>
            <a:pPr marL="1154346" lvl="1" indent="-380990">
              <a:buClr>
                <a:srgbClr val="225F98"/>
              </a:buClr>
            </a:pPr>
            <a:r>
              <a:rPr lang="en-US" sz="1933" dirty="0">
                <a:solidFill>
                  <a:srgbClr val="55585A"/>
                </a:solidFill>
              </a:rPr>
              <a:t>New app to clock in and clock out</a:t>
            </a:r>
          </a:p>
          <a:p>
            <a:pPr marL="1154346" lvl="1" indent="-380990">
              <a:buClr>
                <a:srgbClr val="225F98"/>
              </a:buClr>
            </a:pPr>
            <a:r>
              <a:rPr lang="en-US" sz="1933" dirty="0">
                <a:solidFill>
                  <a:srgbClr val="55585A"/>
                </a:solidFill>
              </a:rPr>
              <a:t>New process for DCWs to review and submit time to CLE for approval</a:t>
            </a:r>
          </a:p>
          <a:p>
            <a:pPr marL="1154346" lvl="1" indent="-380990">
              <a:buClr>
                <a:srgbClr val="225F98"/>
              </a:buClr>
            </a:pPr>
            <a:r>
              <a:rPr lang="en-US" sz="1933" dirty="0">
                <a:solidFill>
                  <a:srgbClr val="55585A"/>
                </a:solidFill>
              </a:rPr>
              <a:t>New approval process for CLEs</a:t>
            </a:r>
          </a:p>
          <a:p>
            <a:pPr marL="1154346" lvl="1" indent="-380990">
              <a:buClr>
                <a:srgbClr val="225F98"/>
              </a:buClr>
            </a:pPr>
            <a:r>
              <a:rPr lang="en-US" sz="1933" dirty="0">
                <a:solidFill>
                  <a:srgbClr val="55585A"/>
                </a:solidFill>
              </a:rPr>
              <a:t>New phone system (“IVR”) option for DCWs and CLEs to record and approve time</a:t>
            </a:r>
            <a:endParaRPr lang="en-US" sz="2133" dirty="0">
              <a:solidFill>
                <a:srgbClr val="55585A"/>
              </a:solidFill>
            </a:endParaRP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Every Common Law Employer and Direct Care Worker will need to be trained on the EVV system!</a:t>
            </a:r>
          </a:p>
          <a:p>
            <a:pPr marL="152397" indent="0">
              <a:buClr>
                <a:srgbClr val="225F98"/>
              </a:buClr>
              <a:buNone/>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11</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117607088"/>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31559"/>
            <a:ext cx="9836962" cy="5975995"/>
          </a:xfrm>
        </p:spPr>
        <p:txBody>
          <a:bodyPr/>
          <a:lstStyle/>
          <a:p>
            <a:pPr marL="533387" indent="-380990">
              <a:buClr>
                <a:srgbClr val="225F98"/>
              </a:buClr>
            </a:pPr>
            <a:r>
              <a:rPr lang="en-US" sz="2133" b="1" dirty="0">
                <a:solidFill>
                  <a:srgbClr val="55585A"/>
                </a:solidFill>
              </a:rPr>
              <a:t>Important information regarding Tempus user accounts:</a:t>
            </a:r>
          </a:p>
          <a:p>
            <a:pPr marL="1154346" lvl="1" indent="-380990">
              <a:buClr>
                <a:srgbClr val="225F98"/>
              </a:buClr>
            </a:pPr>
            <a:r>
              <a:rPr lang="en-US" sz="1933" dirty="0">
                <a:solidFill>
                  <a:srgbClr val="55585A"/>
                </a:solidFill>
              </a:rPr>
              <a:t>All CLEs and DCWs </a:t>
            </a:r>
            <a:r>
              <a:rPr lang="en-US" sz="1933" b="1" i="1" dirty="0">
                <a:solidFill>
                  <a:srgbClr val="55585A"/>
                </a:solidFill>
              </a:rPr>
              <a:t>must have a unique email address</a:t>
            </a:r>
          </a:p>
          <a:p>
            <a:pPr marL="1154346" lvl="1" indent="-380990">
              <a:buClr>
                <a:srgbClr val="225F98"/>
              </a:buClr>
            </a:pPr>
            <a:r>
              <a:rPr lang="en-US" sz="1933" dirty="0">
                <a:solidFill>
                  <a:srgbClr val="55585A"/>
                </a:solidFill>
              </a:rPr>
              <a:t>CLEs and DCWs must provide an email address</a:t>
            </a: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How to provide email address</a:t>
            </a:r>
            <a:endParaRPr lang="en-US" sz="1933" dirty="0">
              <a:solidFill>
                <a:srgbClr val="55585A"/>
              </a:solidFill>
            </a:endParaRPr>
          </a:p>
          <a:p>
            <a:pPr marL="1154346" lvl="1" indent="-380990">
              <a:buClr>
                <a:srgbClr val="225F98"/>
              </a:buClr>
            </a:pPr>
            <a:r>
              <a:rPr lang="en-US" sz="1933" dirty="0">
                <a:solidFill>
                  <a:srgbClr val="55585A"/>
                </a:solidFill>
              </a:rPr>
              <a:t>Visit  </a:t>
            </a:r>
            <a:r>
              <a:rPr lang="en-US" sz="1933" dirty="0">
                <a:solidFill>
                  <a:srgbClr val="55585A"/>
                </a:solidFill>
                <a:hlinkClick r:id="rId3"/>
              </a:rPr>
              <a:t>https://pa.tempusunlimited.org/</a:t>
            </a:r>
            <a:r>
              <a:rPr lang="en-US" sz="1933" dirty="0">
                <a:solidFill>
                  <a:srgbClr val="55585A"/>
                </a:solidFill>
              </a:rPr>
              <a:t> and click on the email survey link, answer the questions, and submit the form</a:t>
            </a: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How to obtain an email address</a:t>
            </a:r>
            <a:endParaRPr lang="en-US" sz="1933" dirty="0">
              <a:solidFill>
                <a:srgbClr val="55585A"/>
              </a:solidFill>
            </a:endParaRPr>
          </a:p>
          <a:p>
            <a:pPr marL="1154346" lvl="1" indent="-380990">
              <a:buClr>
                <a:srgbClr val="225F98"/>
              </a:buClr>
            </a:pPr>
            <a:r>
              <a:rPr lang="en-US" sz="1933" dirty="0">
                <a:solidFill>
                  <a:srgbClr val="55585A"/>
                </a:solidFill>
              </a:rPr>
              <a:t>“How to” videos explaining how to get free email accounts with Google, Microsoft and Yahoo! on Tempus website</a:t>
            </a:r>
            <a:endParaRPr lang="en-US" sz="2133" dirty="0">
              <a:solidFill>
                <a:srgbClr val="55585A"/>
              </a:solidFill>
            </a:endParaRP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What happens if you don’t have internet or unable to use email:</a:t>
            </a:r>
            <a:endParaRPr lang="en-US" sz="2133" dirty="0">
              <a:solidFill>
                <a:srgbClr val="55585A"/>
              </a:solidFill>
            </a:endParaRPr>
          </a:p>
          <a:p>
            <a:pPr marL="1154346" lvl="1" indent="-380990">
              <a:buClr>
                <a:srgbClr val="225F98"/>
              </a:buClr>
            </a:pPr>
            <a:r>
              <a:rPr lang="en-US" sz="1800" dirty="0">
                <a:solidFill>
                  <a:srgbClr val="55585A"/>
                </a:solidFill>
              </a:rPr>
              <a:t>You can use the phone system to clock time and approve time</a:t>
            </a:r>
          </a:p>
          <a:p>
            <a:pPr marL="1154346" lvl="1" indent="-380990">
              <a:buClr>
                <a:srgbClr val="225F98"/>
              </a:buClr>
            </a:pPr>
            <a:r>
              <a:rPr lang="en-US" sz="1800" dirty="0">
                <a:solidFill>
                  <a:srgbClr val="55585A"/>
                </a:solidFill>
              </a:rPr>
              <a:t>The phone system is called “IVR”. IVR stands for Interactive Voice Response</a:t>
            </a:r>
          </a:p>
          <a:p>
            <a:pPr marL="1154346" lvl="1" indent="-380990">
              <a:buClr>
                <a:srgbClr val="225F98"/>
              </a:buClr>
            </a:pPr>
            <a:r>
              <a:rPr lang="en-US" sz="1800" dirty="0">
                <a:solidFill>
                  <a:srgbClr val="55585A"/>
                </a:solidFill>
              </a:rPr>
              <a:t>CLEs can use IVR to approve time – this can be done from any phone</a:t>
            </a:r>
          </a:p>
          <a:p>
            <a:pPr marL="1154346" lvl="1" indent="-380990">
              <a:buClr>
                <a:srgbClr val="225F98"/>
              </a:buClr>
            </a:pPr>
            <a:r>
              <a:rPr lang="en-US" sz="1800" dirty="0">
                <a:solidFill>
                  <a:srgbClr val="55585A"/>
                </a:solidFill>
              </a:rPr>
              <a:t>DCWs must use the Participant’s land-line in order to use IVR for time entry</a:t>
            </a:r>
          </a:p>
          <a:p>
            <a:pPr marL="1154346" lvl="1" indent="-380990">
              <a:buClr>
                <a:srgbClr val="225F98"/>
              </a:buClr>
            </a:pPr>
            <a:r>
              <a:rPr lang="en-US" sz="1800" dirty="0">
                <a:solidFill>
                  <a:srgbClr val="55585A"/>
                </a:solidFill>
              </a:rPr>
              <a:t>You will receive a document with information on how to use IVR</a:t>
            </a:r>
            <a:endParaRPr lang="en-US" sz="1733" dirty="0">
              <a:solidFill>
                <a:srgbClr val="55585A"/>
              </a:solidFill>
            </a:endParaRPr>
          </a:p>
          <a:p>
            <a:pPr marL="152397" indent="0">
              <a:buClr>
                <a:srgbClr val="225F98"/>
              </a:buClr>
              <a:buNone/>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12</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544129685"/>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184667"/>
            <a:ext cx="9836962" cy="5809283"/>
          </a:xfrm>
        </p:spPr>
        <p:txBody>
          <a:bodyPr/>
          <a:lstStyle/>
          <a:p>
            <a:pPr marL="533387" indent="-380990">
              <a:buClr>
                <a:srgbClr val="225F98"/>
              </a:buClr>
            </a:pPr>
            <a:r>
              <a:rPr lang="en-US" sz="2133" dirty="0">
                <a:solidFill>
                  <a:srgbClr val="55585A"/>
                </a:solidFill>
              </a:rPr>
              <a:t>Tempus began to host multiple training sessions for CLEs and DCWs on January 10, 2022.</a:t>
            </a:r>
            <a:endParaRPr lang="en-US" sz="1933" dirty="0">
              <a:solidFill>
                <a:srgbClr val="55585A"/>
              </a:solidFill>
            </a:endParaRP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Training is conducted through:</a:t>
            </a:r>
          </a:p>
          <a:p>
            <a:pPr marL="1154346" lvl="1" indent="-380990">
              <a:buClr>
                <a:srgbClr val="225F98"/>
              </a:buClr>
            </a:pPr>
            <a:r>
              <a:rPr lang="en-US" sz="1800" dirty="0">
                <a:solidFill>
                  <a:srgbClr val="55585A"/>
                </a:solidFill>
              </a:rPr>
              <a:t>Online WebEx Sessions</a:t>
            </a:r>
          </a:p>
          <a:p>
            <a:pPr marL="1154346" lvl="1" indent="-380990">
              <a:buClr>
                <a:srgbClr val="225F98"/>
              </a:buClr>
            </a:pPr>
            <a:r>
              <a:rPr lang="en-US" sz="1800" dirty="0">
                <a:solidFill>
                  <a:srgbClr val="55585A"/>
                </a:solidFill>
              </a:rPr>
              <a:t>In-person Sessions will be scheduled closer to the new “go live”</a:t>
            </a:r>
          </a:p>
          <a:p>
            <a:pPr marL="1154346" lvl="1" indent="-380990">
              <a:buClr>
                <a:srgbClr val="225F98"/>
              </a:buClr>
            </a:pPr>
            <a:r>
              <a:rPr lang="en-US" sz="1800" dirty="0">
                <a:solidFill>
                  <a:srgbClr val="55585A"/>
                </a:solidFill>
              </a:rPr>
              <a:t>Training Videos are posted on the Tempus website</a:t>
            </a:r>
          </a:p>
          <a:p>
            <a:pPr marL="1154346" lvl="1" indent="-380990">
              <a:buClr>
                <a:srgbClr val="225F98"/>
              </a:buClr>
            </a:pPr>
            <a:r>
              <a:rPr lang="en-US" sz="1800" dirty="0">
                <a:solidFill>
                  <a:srgbClr val="55585A"/>
                </a:solidFill>
              </a:rPr>
              <a:t>How-to Guides are posted on the Tempus website</a:t>
            </a:r>
          </a:p>
          <a:p>
            <a:pPr marL="533387" indent="-380990">
              <a:lnSpc>
                <a:spcPct val="100000"/>
              </a:lnSpc>
              <a:spcBef>
                <a:spcPts val="0"/>
              </a:spcBef>
              <a:buClr>
                <a:srgbClr val="225F98"/>
              </a:buClr>
            </a:pPr>
            <a:endParaRPr lang="en-US" sz="1000" dirty="0">
              <a:solidFill>
                <a:srgbClr val="55585A"/>
              </a:solidFill>
            </a:endParaRPr>
          </a:p>
          <a:p>
            <a:pPr marL="533387" indent="-380990">
              <a:buClr>
                <a:srgbClr val="225F98"/>
              </a:buClr>
            </a:pPr>
            <a:r>
              <a:rPr lang="en-US" sz="2133" dirty="0">
                <a:solidFill>
                  <a:srgbClr val="55585A"/>
                </a:solidFill>
              </a:rPr>
              <a:t>Training topics include:</a:t>
            </a:r>
          </a:p>
          <a:p>
            <a:pPr marL="1154346" lvl="1" indent="-380990">
              <a:buClr>
                <a:srgbClr val="225F98"/>
              </a:buClr>
            </a:pPr>
            <a:r>
              <a:rPr lang="en-US" sz="1800" dirty="0">
                <a:solidFill>
                  <a:srgbClr val="55585A"/>
                </a:solidFill>
              </a:rPr>
              <a:t>How to obtain a user account to access the </a:t>
            </a:r>
            <a:r>
              <a:rPr lang="en-US" sz="1800" b="1" dirty="0">
                <a:solidFill>
                  <a:srgbClr val="55585A"/>
                </a:solidFill>
              </a:rPr>
              <a:t>Tempus EVV app </a:t>
            </a:r>
            <a:r>
              <a:rPr lang="en-US" sz="1800" dirty="0">
                <a:solidFill>
                  <a:srgbClr val="55585A"/>
                </a:solidFill>
              </a:rPr>
              <a:t>and </a:t>
            </a:r>
            <a:r>
              <a:rPr lang="en-US" sz="1800" b="1" dirty="0">
                <a:solidFill>
                  <a:srgbClr val="55585A"/>
                </a:solidFill>
              </a:rPr>
              <a:t>Tempus portal</a:t>
            </a:r>
          </a:p>
          <a:p>
            <a:pPr marL="1154346" lvl="1" indent="-380990">
              <a:buClr>
                <a:srgbClr val="225F98"/>
              </a:buClr>
            </a:pPr>
            <a:r>
              <a:rPr lang="en-US" sz="1800" dirty="0">
                <a:solidFill>
                  <a:srgbClr val="55585A"/>
                </a:solidFill>
              </a:rPr>
              <a:t>How to download and use the </a:t>
            </a:r>
            <a:r>
              <a:rPr lang="en-US" sz="1800" b="1" dirty="0">
                <a:solidFill>
                  <a:srgbClr val="55585A"/>
                </a:solidFill>
              </a:rPr>
              <a:t>Tempus EVV app</a:t>
            </a:r>
            <a:r>
              <a:rPr lang="en-US" sz="1800" dirty="0">
                <a:solidFill>
                  <a:srgbClr val="55585A"/>
                </a:solidFill>
              </a:rPr>
              <a:t> to clock in and clock out</a:t>
            </a:r>
          </a:p>
          <a:p>
            <a:pPr marL="1154346" lvl="1" indent="-380990">
              <a:buClr>
                <a:srgbClr val="225F98"/>
              </a:buClr>
            </a:pPr>
            <a:r>
              <a:rPr lang="en-US" sz="1800" dirty="0">
                <a:solidFill>
                  <a:srgbClr val="55585A"/>
                </a:solidFill>
              </a:rPr>
              <a:t>How to use the </a:t>
            </a:r>
            <a:r>
              <a:rPr lang="en-US" sz="1800" b="1" dirty="0">
                <a:solidFill>
                  <a:srgbClr val="55585A"/>
                </a:solidFill>
              </a:rPr>
              <a:t>Tempus portal</a:t>
            </a:r>
            <a:r>
              <a:rPr lang="en-US" sz="1800" dirty="0">
                <a:solidFill>
                  <a:srgbClr val="55585A"/>
                </a:solidFill>
              </a:rPr>
              <a:t> to submit time worked, edit a shift and create a manual entry</a:t>
            </a:r>
          </a:p>
          <a:p>
            <a:pPr marL="1154346" lvl="1" indent="-380990">
              <a:buClr>
                <a:srgbClr val="225F98"/>
              </a:buClr>
            </a:pPr>
            <a:r>
              <a:rPr lang="en-US" sz="1800" dirty="0">
                <a:solidFill>
                  <a:srgbClr val="55585A"/>
                </a:solidFill>
              </a:rPr>
              <a:t>How to use </a:t>
            </a:r>
            <a:r>
              <a:rPr lang="en-US" sz="1800" b="1" dirty="0">
                <a:solidFill>
                  <a:srgbClr val="55585A"/>
                </a:solidFill>
              </a:rPr>
              <a:t>Tempus phone system</a:t>
            </a:r>
            <a:r>
              <a:rPr lang="en-US" sz="1800" dirty="0">
                <a:solidFill>
                  <a:srgbClr val="55585A"/>
                </a:solidFill>
              </a:rPr>
              <a:t> to clock in and clock out</a:t>
            </a:r>
          </a:p>
          <a:p>
            <a:pPr marL="1154346" lvl="1" indent="-380990">
              <a:buClr>
                <a:srgbClr val="225F98"/>
              </a:buClr>
            </a:pPr>
            <a:r>
              <a:rPr lang="en-US" sz="1800" dirty="0">
                <a:solidFill>
                  <a:srgbClr val="55585A"/>
                </a:solidFill>
              </a:rPr>
              <a:t>How to approve or reject a shift</a:t>
            </a:r>
          </a:p>
          <a:p>
            <a:pPr marL="1154346" lvl="1" indent="-380990">
              <a:buClr>
                <a:srgbClr val="225F98"/>
              </a:buClr>
            </a:pPr>
            <a:r>
              <a:rPr lang="en-US" sz="1800" dirty="0">
                <a:solidFill>
                  <a:srgbClr val="55585A"/>
                </a:solidFill>
              </a:rPr>
              <a:t>How to use the </a:t>
            </a:r>
            <a:r>
              <a:rPr lang="en-US" sz="1800" b="1" dirty="0">
                <a:solidFill>
                  <a:srgbClr val="55585A"/>
                </a:solidFill>
              </a:rPr>
              <a:t>Tempus portal </a:t>
            </a:r>
            <a:r>
              <a:rPr lang="en-US" sz="1800" dirty="0">
                <a:solidFill>
                  <a:srgbClr val="55585A"/>
                </a:solidFill>
              </a:rPr>
              <a:t>to view timesheet and payment information</a:t>
            </a: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13</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1442241979"/>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02063"/>
            <a:ext cx="9836962" cy="5655394"/>
          </a:xfrm>
        </p:spPr>
        <p:txBody>
          <a:bodyPr/>
          <a:lstStyle/>
          <a:p>
            <a:pPr marL="533387" indent="-380990">
              <a:buClr>
                <a:srgbClr val="225F98"/>
              </a:buClr>
            </a:pPr>
            <a:r>
              <a:rPr lang="en-US" sz="2133" dirty="0">
                <a:solidFill>
                  <a:srgbClr val="55585A"/>
                </a:solidFill>
              </a:rPr>
              <a:t>Tempus is hosting </a:t>
            </a:r>
            <a:r>
              <a:rPr lang="en-US" sz="2133" b="1" dirty="0">
                <a:solidFill>
                  <a:srgbClr val="55585A"/>
                </a:solidFill>
              </a:rPr>
              <a:t>60-minute Online WebEx sessions</a:t>
            </a:r>
            <a:r>
              <a:rPr lang="en-US" sz="2133" dirty="0">
                <a:solidFill>
                  <a:srgbClr val="55585A"/>
                </a:solidFill>
              </a:rPr>
              <a:t> through </a:t>
            </a:r>
            <a:r>
              <a:rPr lang="en-US" sz="2133" b="1" dirty="0">
                <a:solidFill>
                  <a:srgbClr val="55585A"/>
                </a:solidFill>
              </a:rPr>
              <a:t>7/16/2022</a:t>
            </a:r>
            <a:r>
              <a:rPr lang="en-US" sz="2133" dirty="0">
                <a:solidFill>
                  <a:srgbClr val="55585A"/>
                </a:solidFill>
              </a:rPr>
              <a:t> for CLEs and DCWs to learn how to submit and approve time worked.</a:t>
            </a:r>
          </a:p>
          <a:p>
            <a:pPr marL="1154346" lvl="1" indent="-380990">
              <a:buClr>
                <a:srgbClr val="225F98"/>
              </a:buClr>
            </a:pPr>
            <a:r>
              <a:rPr lang="en-US" sz="1933" dirty="0">
                <a:solidFill>
                  <a:srgbClr val="55585A"/>
                </a:solidFill>
              </a:rPr>
              <a:t>Login Information included in the monthly communication to CLEs and posted to the Tempus website at </a:t>
            </a:r>
            <a:r>
              <a:rPr lang="en-US" sz="1933" dirty="0">
                <a:solidFill>
                  <a:srgbClr val="55585A"/>
                </a:solidFill>
                <a:hlinkClick r:id="rId3"/>
              </a:rPr>
              <a:t>https://pa.tempusunlimited.org/</a:t>
            </a:r>
            <a:r>
              <a:rPr lang="en-US" sz="1933" dirty="0">
                <a:solidFill>
                  <a:srgbClr val="55585A"/>
                </a:solidFill>
              </a:rPr>
              <a:t>.</a:t>
            </a: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14</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813582" cy="463296"/>
          </a:xfrm>
        </p:spPr>
        <p:txBody>
          <a:bodyPr>
            <a:noAutofit/>
          </a:bodyPr>
          <a:lstStyle/>
          <a:p>
            <a:r>
              <a:rPr lang="en-US" sz="3200" dirty="0">
                <a:solidFill>
                  <a:srgbClr val="1C7BC0"/>
                </a:solidFill>
              </a:rPr>
              <a:t>Timesheet Submission &amp; Approval Process</a:t>
            </a:r>
          </a:p>
        </p:txBody>
      </p:sp>
      <p:sp>
        <p:nvSpPr>
          <p:cNvPr id="5" name="Rectangle 4">
            <a:extLst>
              <a:ext uri="{FF2B5EF4-FFF2-40B4-BE49-F238E27FC236}">
                <a16:creationId xmlns:a16="http://schemas.microsoft.com/office/drawing/2014/main" id="{783BF367-38A5-4200-A76F-BB3D64370BDA}"/>
              </a:ext>
            </a:extLst>
          </p:cNvPr>
          <p:cNvSpPr/>
          <p:nvPr/>
        </p:nvSpPr>
        <p:spPr>
          <a:xfrm>
            <a:off x="4865077" y="2754923"/>
            <a:ext cx="4548554" cy="259663"/>
          </a:xfrm>
          <a:prstGeom prst="rect">
            <a:avLst/>
          </a:prstGeom>
          <a:solidFill>
            <a:srgbClr val="F0F3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342875"/>
            <a:endParaRPr lang="en-US" sz="1390">
              <a:solidFill>
                <a:prstClr val="white"/>
              </a:solidFill>
              <a:latin typeface="Arial"/>
            </a:endParaRPr>
          </a:p>
        </p:txBody>
      </p:sp>
      <p:pic>
        <p:nvPicPr>
          <p:cNvPr id="9" name="Picture 8"/>
          <p:cNvPicPr>
            <a:picLocks noChangeAspect="1"/>
          </p:cNvPicPr>
          <p:nvPr/>
        </p:nvPicPr>
        <p:blipFill>
          <a:blip r:embed="rId4"/>
          <a:stretch>
            <a:fillRect/>
          </a:stretch>
        </p:blipFill>
        <p:spPr>
          <a:xfrm>
            <a:off x="3291453" y="2393851"/>
            <a:ext cx="7578785" cy="4389120"/>
          </a:xfrm>
          <a:prstGeom prst="rect">
            <a:avLst/>
          </a:prstGeom>
        </p:spPr>
      </p:pic>
    </p:spTree>
    <p:extLst>
      <p:ext uri="{BB962C8B-B14F-4D97-AF65-F5344CB8AC3E}">
        <p14:creationId xmlns:p14="http://schemas.microsoft.com/office/powerpoint/2010/main" val="2192396614"/>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9A9E-7BD0-429F-B4BD-F67991B566BA}"/>
              </a:ext>
            </a:extLst>
          </p:cNvPr>
          <p:cNvSpPr>
            <a:spLocks noGrp="1"/>
          </p:cNvSpPr>
          <p:nvPr>
            <p:ph type="title"/>
          </p:nvPr>
        </p:nvSpPr>
        <p:spPr>
          <a:xfrm>
            <a:off x="323687" y="-235130"/>
            <a:ext cx="6099487" cy="6858000"/>
          </a:xfrm>
        </p:spPr>
        <p:txBody>
          <a:bodyPr/>
          <a:lstStyle/>
          <a:p>
            <a:r>
              <a:rPr lang="en-US" dirty="0"/>
              <a:t>Questions? </a:t>
            </a:r>
          </a:p>
        </p:txBody>
      </p:sp>
    </p:spTree>
    <p:extLst>
      <p:ext uri="{BB962C8B-B14F-4D97-AF65-F5344CB8AC3E}">
        <p14:creationId xmlns:p14="http://schemas.microsoft.com/office/powerpoint/2010/main" val="2383503126"/>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64341" y="2428130"/>
            <a:ext cx="9836962" cy="2616101"/>
          </a:xfrm>
        </p:spPr>
        <p:txBody>
          <a:bodyPr/>
          <a:lstStyle/>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r>
              <a:rPr lang="en-US" sz="2133" dirty="0">
                <a:solidFill>
                  <a:srgbClr val="55585A"/>
                </a:solidFill>
              </a:rPr>
              <a:t>Transition Information</a:t>
            </a:r>
          </a:p>
          <a:p>
            <a:pPr marL="533387" indent="-380990">
              <a:lnSpc>
                <a:spcPts val="2000"/>
              </a:lnSpc>
              <a:buClr>
                <a:srgbClr val="225F98"/>
              </a:buClr>
            </a:pPr>
            <a:endParaRPr lang="en-US" sz="1200" dirty="0">
              <a:solidFill>
                <a:srgbClr val="55585A"/>
              </a:solidFill>
            </a:endParaRPr>
          </a:p>
          <a:p>
            <a:pPr marL="533387" indent="-380990">
              <a:lnSpc>
                <a:spcPts val="2000"/>
              </a:lnSpc>
              <a:buClr>
                <a:srgbClr val="225F98"/>
              </a:buClr>
            </a:pPr>
            <a:r>
              <a:rPr lang="en-US" sz="2133" dirty="0">
                <a:solidFill>
                  <a:srgbClr val="55585A"/>
                </a:solidFill>
              </a:rPr>
              <a:t>Tempus Call Center</a:t>
            </a:r>
          </a:p>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r>
              <a:rPr lang="en-US" sz="2133" dirty="0">
                <a:solidFill>
                  <a:srgbClr val="55585A"/>
                </a:solidFill>
              </a:rPr>
              <a:t>EVV Training</a:t>
            </a:r>
            <a:endParaRPr lang="en-US" sz="1933" dirty="0">
              <a:solidFill>
                <a:srgbClr val="55585A"/>
              </a:solidFill>
            </a:endParaRPr>
          </a:p>
          <a:p>
            <a:pPr marL="1154346" lvl="1" indent="-380990">
              <a:lnSpc>
                <a:spcPts val="2000"/>
              </a:lnSpc>
              <a:buClr>
                <a:srgbClr val="225F98"/>
              </a:buClr>
            </a:pPr>
            <a:endParaRPr lang="en-US" sz="1933" dirty="0">
              <a:solidFill>
                <a:srgbClr val="55585A"/>
              </a:solidFill>
            </a:endParaRPr>
          </a:p>
          <a:p>
            <a:pPr marL="533387" indent="-380990">
              <a:lnSpc>
                <a:spcPts val="2000"/>
              </a:lnSpc>
              <a:buClr>
                <a:srgbClr val="225F98"/>
              </a:buClr>
            </a:pPr>
            <a:r>
              <a:rPr lang="en-US" sz="2133" dirty="0">
                <a:solidFill>
                  <a:srgbClr val="55585A"/>
                </a:solidFill>
              </a:rPr>
              <a:t>Questions</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2</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470468"/>
            <a:ext cx="8464861" cy="463296"/>
          </a:xfrm>
        </p:spPr>
        <p:txBody>
          <a:bodyPr>
            <a:noAutofit/>
          </a:bodyPr>
          <a:lstStyle/>
          <a:p>
            <a:pPr algn="ctr"/>
            <a:r>
              <a:rPr lang="en-US" sz="3200" dirty="0">
                <a:solidFill>
                  <a:srgbClr val="1C7BC0"/>
                </a:solidFill>
              </a:rPr>
              <a:t>Agenda</a:t>
            </a:r>
          </a:p>
        </p:txBody>
      </p:sp>
      <p:sp>
        <p:nvSpPr>
          <p:cNvPr id="6" name="Rectangle 5"/>
          <p:cNvSpPr/>
          <p:nvPr/>
        </p:nvSpPr>
        <p:spPr>
          <a:xfrm>
            <a:off x="2703899" y="1168375"/>
            <a:ext cx="8156154" cy="1172629"/>
          </a:xfrm>
          <a:prstGeom prst="rect">
            <a:avLst/>
          </a:prstGeom>
        </p:spPr>
        <p:txBody>
          <a:bodyPr wrap="square">
            <a:spAutoFit/>
          </a:bodyPr>
          <a:lstStyle/>
          <a:p>
            <a:pPr marL="342045" indent="-342045" algn="ctr">
              <a:lnSpc>
                <a:spcPct val="90000"/>
              </a:lnSpc>
            </a:pPr>
            <a:r>
              <a:rPr lang="en-US" sz="2400" dirty="0">
                <a:solidFill>
                  <a:srgbClr val="E5712C"/>
                </a:solidFill>
              </a:rPr>
              <a:t>FMS Transition</a:t>
            </a:r>
          </a:p>
          <a:p>
            <a:pPr marL="342045" indent="-342045" algn="ctr">
              <a:lnSpc>
                <a:spcPct val="90000"/>
              </a:lnSpc>
            </a:pPr>
            <a:r>
              <a:rPr lang="en-US" dirty="0">
                <a:solidFill>
                  <a:srgbClr val="E5712C"/>
                </a:solidFill>
              </a:rPr>
              <a:t>Presented by your Community HealthChoices MCOs: AmeriHealth Caritas PA CHC, Keystone First CHC, PA Health &amp; Wellness, Inc., UPMC </a:t>
            </a:r>
          </a:p>
          <a:p>
            <a:pPr marL="342045" indent="-342045" algn="ctr">
              <a:lnSpc>
                <a:spcPct val="90000"/>
              </a:lnSpc>
            </a:pPr>
            <a:r>
              <a:rPr lang="en-US" dirty="0">
                <a:solidFill>
                  <a:srgbClr val="E5712C"/>
                </a:solidFill>
              </a:rPr>
              <a:t>AND Tempus Unlimited</a:t>
            </a:r>
          </a:p>
        </p:txBody>
      </p:sp>
      <p:pic>
        <p:nvPicPr>
          <p:cNvPr id="7" name="Picture 6" descr="A blue sign with white text&#10;&#10;Description automatically generated with low confidence">
            <a:extLst>
              <a:ext uri="{FF2B5EF4-FFF2-40B4-BE49-F238E27FC236}">
                <a16:creationId xmlns:a16="http://schemas.microsoft.com/office/drawing/2014/main" id="{66D8FE00-6903-9E4B-AA96-4479DECA5EAE}"/>
              </a:ext>
            </a:extLst>
          </p:cNvPr>
          <p:cNvPicPr>
            <a:picLocks noChangeAspect="1"/>
          </p:cNvPicPr>
          <p:nvPr/>
        </p:nvPicPr>
        <p:blipFill>
          <a:blip r:embed="rId3"/>
          <a:stretch>
            <a:fillRect/>
          </a:stretch>
        </p:blipFill>
        <p:spPr>
          <a:xfrm>
            <a:off x="2164341" y="235857"/>
            <a:ext cx="2583404" cy="838273"/>
          </a:xfrm>
          <a:prstGeom prst="rect">
            <a:avLst/>
          </a:prstGeom>
        </p:spPr>
      </p:pic>
    </p:spTree>
    <p:extLst>
      <p:ext uri="{BB962C8B-B14F-4D97-AF65-F5344CB8AC3E}">
        <p14:creationId xmlns:p14="http://schemas.microsoft.com/office/powerpoint/2010/main" val="125293216"/>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a:xfrm>
            <a:off x="611070" y="2619829"/>
            <a:ext cx="6099487" cy="2953657"/>
          </a:xfrm>
        </p:spPr>
        <p:txBody>
          <a:bodyPr/>
          <a:lstStyle/>
          <a:p>
            <a:r>
              <a:rPr lang="en-US" dirty="0"/>
              <a:t>Transition  Information</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3</a:t>
            </a:fld>
            <a:endParaRPr lang="en-US" dirty="0">
              <a:solidFill>
                <a:prstClr val="black">
                  <a:tint val="75000"/>
                </a:prstClr>
              </a:solidFill>
              <a:latin typeface="Arial"/>
            </a:endParaRPr>
          </a:p>
        </p:txBody>
      </p:sp>
    </p:spTree>
    <p:extLst>
      <p:ext uri="{BB962C8B-B14F-4D97-AF65-F5344CB8AC3E}">
        <p14:creationId xmlns:p14="http://schemas.microsoft.com/office/powerpoint/2010/main" val="1639248225"/>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46849" y="1454932"/>
            <a:ext cx="9836962" cy="5937523"/>
          </a:xfrm>
        </p:spPr>
        <p:txBody>
          <a:bodyPr/>
          <a:lstStyle/>
          <a:p>
            <a:pPr marL="533387" indent="-380990">
              <a:buClr>
                <a:srgbClr val="225F98"/>
              </a:buClr>
            </a:pPr>
            <a:r>
              <a:rPr lang="en-US" sz="2133" dirty="0">
                <a:solidFill>
                  <a:srgbClr val="55585A"/>
                </a:solidFill>
              </a:rPr>
              <a:t>Transition Packet Statistics</a:t>
            </a:r>
          </a:p>
          <a:p>
            <a:pPr marL="1154346" lvl="1" indent="-380990">
              <a:buClr>
                <a:srgbClr val="225F98"/>
              </a:buClr>
            </a:pPr>
            <a:r>
              <a:rPr lang="en-US" sz="1933" dirty="0">
                <a:solidFill>
                  <a:srgbClr val="FF0000"/>
                </a:solidFill>
              </a:rPr>
              <a:t>70%</a:t>
            </a:r>
            <a:r>
              <a:rPr lang="en-US" sz="1933" dirty="0">
                <a:solidFill>
                  <a:srgbClr val="55585A"/>
                </a:solidFill>
              </a:rPr>
              <a:t> of CLE packets and </a:t>
            </a:r>
            <a:r>
              <a:rPr lang="en-US" sz="1933" dirty="0">
                <a:solidFill>
                  <a:srgbClr val="FF0000"/>
                </a:solidFill>
              </a:rPr>
              <a:t>61%</a:t>
            </a:r>
            <a:r>
              <a:rPr lang="en-US" sz="1933" dirty="0">
                <a:solidFill>
                  <a:srgbClr val="55585A"/>
                </a:solidFill>
              </a:rPr>
              <a:t> of DCW packets were returned</a:t>
            </a:r>
          </a:p>
          <a:p>
            <a:pPr marL="1154346" lvl="1" indent="-380990">
              <a:buClr>
                <a:srgbClr val="225F98"/>
              </a:buClr>
            </a:pPr>
            <a:r>
              <a:rPr lang="en-US" sz="1933" dirty="0">
                <a:solidFill>
                  <a:srgbClr val="55585A"/>
                </a:solidFill>
              </a:rPr>
              <a:t>Transition packets were re-mailed to all individuals who have not returned their packet </a:t>
            </a:r>
          </a:p>
          <a:p>
            <a:pPr marL="1154346" lvl="1" indent="-380990">
              <a:buClr>
                <a:srgbClr val="225F98"/>
              </a:buClr>
            </a:pPr>
            <a:r>
              <a:rPr lang="en-US" sz="1933" dirty="0">
                <a:solidFill>
                  <a:srgbClr val="55585A"/>
                </a:solidFill>
              </a:rPr>
              <a:t>Transition packets mailed to new CLEs and DCWs who recently became active</a:t>
            </a:r>
          </a:p>
          <a:p>
            <a:pPr marL="1154346" lvl="1" indent="-380990">
              <a:buClr>
                <a:srgbClr val="225F98"/>
              </a:buClr>
            </a:pPr>
            <a:r>
              <a:rPr lang="en-US" sz="1933" dirty="0">
                <a:solidFill>
                  <a:srgbClr val="55585A"/>
                </a:solidFill>
              </a:rPr>
              <a:t>If you have not received a transition packet, contact Tempus</a:t>
            </a:r>
          </a:p>
          <a:p>
            <a:pPr marL="1154346" lvl="1" indent="-380990">
              <a:buClr>
                <a:srgbClr val="225F98"/>
              </a:buClr>
            </a:pPr>
            <a:endParaRPr lang="en-US" sz="1933" dirty="0">
              <a:solidFill>
                <a:srgbClr val="55585A"/>
              </a:solidFill>
            </a:endParaRPr>
          </a:p>
          <a:p>
            <a:pPr marL="533387" indent="-380990">
              <a:buClr>
                <a:srgbClr val="225F98"/>
              </a:buClr>
            </a:pPr>
            <a:r>
              <a:rPr lang="en-US" sz="2133" dirty="0">
                <a:solidFill>
                  <a:srgbClr val="55585A"/>
                </a:solidFill>
              </a:rPr>
              <a:t>Transition Packet Communication</a:t>
            </a:r>
          </a:p>
          <a:p>
            <a:pPr marL="1154346" lvl="1" indent="-380990">
              <a:buClr>
                <a:srgbClr val="225F98"/>
              </a:buClr>
            </a:pPr>
            <a:r>
              <a:rPr lang="en-US" sz="1933" dirty="0">
                <a:solidFill>
                  <a:srgbClr val="55585A"/>
                </a:solidFill>
              </a:rPr>
              <a:t>Tempus communication to CLEs and DCWs:</a:t>
            </a:r>
          </a:p>
          <a:p>
            <a:pPr marL="1554356" lvl="2" indent="-380990">
              <a:buClr>
                <a:srgbClr val="225F98"/>
              </a:buClr>
            </a:pPr>
            <a:r>
              <a:rPr lang="en-US" sz="1733" dirty="0">
                <a:solidFill>
                  <a:srgbClr val="55585A"/>
                </a:solidFill>
              </a:rPr>
              <a:t>Transition packet received and processed</a:t>
            </a:r>
          </a:p>
          <a:p>
            <a:pPr marL="1554356" lvl="2" indent="-380990">
              <a:buClr>
                <a:srgbClr val="225F98"/>
              </a:buClr>
            </a:pPr>
            <a:r>
              <a:rPr lang="en-US" sz="1733" dirty="0">
                <a:solidFill>
                  <a:srgbClr val="55585A"/>
                </a:solidFill>
              </a:rPr>
              <a:t>Transition packet has not been received and was re-mailed</a:t>
            </a:r>
          </a:p>
          <a:p>
            <a:pPr marL="1554356" lvl="2" indent="-380990">
              <a:buClr>
                <a:srgbClr val="225F98"/>
              </a:buClr>
            </a:pPr>
            <a:r>
              <a:rPr lang="en-US" sz="1733" dirty="0">
                <a:solidFill>
                  <a:srgbClr val="55585A"/>
                </a:solidFill>
              </a:rPr>
              <a:t>Transition packet mailed</a:t>
            </a:r>
          </a:p>
          <a:p>
            <a:pPr marL="1154346" lvl="1" indent="-380990">
              <a:buClr>
                <a:srgbClr val="225F98"/>
              </a:buClr>
            </a:pPr>
            <a:r>
              <a:rPr lang="en-US" sz="2000" dirty="0">
                <a:solidFill>
                  <a:srgbClr val="55585A"/>
                </a:solidFill>
              </a:rPr>
              <a:t>Tempus is contacting CLEs with transition packets received and needing corrections</a:t>
            </a:r>
          </a:p>
          <a:p>
            <a:pPr marL="773356" lvl="1" indent="0">
              <a:buClr>
                <a:srgbClr val="225F98"/>
              </a:buClr>
              <a:buNone/>
            </a:pPr>
            <a:endParaRPr lang="en-US" sz="1933" dirty="0">
              <a:solidFill>
                <a:srgbClr val="55585A"/>
              </a:solidFill>
            </a:endParaRPr>
          </a:p>
          <a:p>
            <a:pPr marL="1154346" lvl="1" indent="-380990">
              <a:buClr>
                <a:srgbClr val="225F98"/>
              </a:buClr>
            </a:pPr>
            <a:endParaRPr lang="en-US" sz="1933" dirty="0">
              <a:solidFill>
                <a:srgbClr val="55585A"/>
              </a:solidFill>
            </a:endParaRPr>
          </a:p>
          <a:p>
            <a:pPr marL="533387" indent="-380990">
              <a:buClr>
                <a:srgbClr val="225F98"/>
              </a:buClr>
            </a:pPr>
            <a:endParaRPr lang="en-US" sz="1800" dirty="0">
              <a:solidFill>
                <a:srgbClr val="55585A"/>
              </a:solidFill>
            </a:endParaRPr>
          </a:p>
          <a:p>
            <a:pPr marL="773356" lvl="1" indent="0">
              <a:buClr>
                <a:srgbClr val="225F98"/>
              </a:buClr>
              <a:buNone/>
            </a:pP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4</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Transition Packets</a:t>
            </a:r>
          </a:p>
        </p:txBody>
      </p:sp>
    </p:spTree>
    <p:extLst>
      <p:ext uri="{BB962C8B-B14F-4D97-AF65-F5344CB8AC3E}">
        <p14:creationId xmlns:p14="http://schemas.microsoft.com/office/powerpoint/2010/main" val="295665655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369211"/>
            <a:ext cx="9836962" cy="5014193"/>
          </a:xfrm>
        </p:spPr>
        <p:txBody>
          <a:bodyPr/>
          <a:lstStyle/>
          <a:p>
            <a:pPr marL="533387" indent="-380990">
              <a:buClr>
                <a:srgbClr val="225F98"/>
              </a:buClr>
            </a:pPr>
            <a:endParaRPr lang="en-US" sz="2400" dirty="0">
              <a:solidFill>
                <a:srgbClr val="55585A"/>
              </a:solidFill>
            </a:endParaRPr>
          </a:p>
          <a:p>
            <a:pPr marL="533387" indent="-380990">
              <a:buClr>
                <a:srgbClr val="225F98"/>
              </a:buClr>
            </a:pPr>
            <a:r>
              <a:rPr lang="en-US" sz="2400" dirty="0">
                <a:solidFill>
                  <a:srgbClr val="55585A"/>
                </a:solidFill>
              </a:rPr>
              <a:t>Alternate Languages</a:t>
            </a:r>
          </a:p>
          <a:p>
            <a:pPr marL="1154346" lvl="1" indent="-380990">
              <a:buClr>
                <a:srgbClr val="225F98"/>
              </a:buClr>
            </a:pPr>
            <a:r>
              <a:rPr lang="en-US" sz="2000" dirty="0">
                <a:solidFill>
                  <a:srgbClr val="55585A"/>
                </a:solidFill>
              </a:rPr>
              <a:t>For transition packet language translation needs, please contact Tempus</a:t>
            </a:r>
          </a:p>
          <a:p>
            <a:pPr marL="1154346" lvl="1" indent="-380990">
              <a:buClr>
                <a:srgbClr val="225F98"/>
              </a:buClr>
            </a:pPr>
            <a:r>
              <a:rPr lang="en-US" sz="2000" dirty="0">
                <a:solidFill>
                  <a:srgbClr val="55585A"/>
                </a:solidFill>
              </a:rPr>
              <a:t>Contact Tempus at: 1-844-983-6787 or email </a:t>
            </a:r>
            <a:r>
              <a:rPr lang="en-US" sz="2000" dirty="0">
                <a:solidFill>
                  <a:srgbClr val="0070C0"/>
                </a:solidFill>
                <a:hlinkClick r:id="rId3"/>
              </a:rPr>
              <a:t>PAFMS@tempusunlimited.org</a:t>
            </a:r>
            <a:r>
              <a:rPr lang="en-US" sz="2000" dirty="0">
                <a:solidFill>
                  <a:srgbClr val="0070C0"/>
                </a:solidFill>
              </a:rPr>
              <a:t> </a:t>
            </a:r>
          </a:p>
          <a:p>
            <a:pPr marL="1154346" lvl="1" indent="-380990">
              <a:buClr>
                <a:srgbClr val="225F98"/>
              </a:buClr>
            </a:pPr>
            <a:endParaRPr lang="en-US" sz="2400" dirty="0">
              <a:solidFill>
                <a:srgbClr val="55585A"/>
              </a:solidFill>
            </a:endParaRPr>
          </a:p>
          <a:p>
            <a:pPr marL="1154346" lvl="1" indent="-380990">
              <a:buClr>
                <a:srgbClr val="225F98"/>
              </a:buClr>
            </a:pPr>
            <a:endParaRPr lang="en-US" sz="2400" dirty="0">
              <a:solidFill>
                <a:srgbClr val="55585A"/>
              </a:solidFill>
            </a:endParaRPr>
          </a:p>
          <a:p>
            <a:pPr marL="533387" indent="-380990">
              <a:buClr>
                <a:srgbClr val="225F98"/>
              </a:buClr>
            </a:pPr>
            <a:r>
              <a:rPr lang="en-US" sz="2400" dirty="0">
                <a:solidFill>
                  <a:srgbClr val="55585A"/>
                </a:solidFill>
              </a:rPr>
              <a:t>If you have not received a packet or want to check if your packet has been received:</a:t>
            </a:r>
          </a:p>
          <a:p>
            <a:pPr marL="1154346" lvl="1" indent="-380990">
              <a:buClr>
                <a:srgbClr val="225F98"/>
              </a:buClr>
            </a:pPr>
            <a:r>
              <a:rPr lang="en-US" sz="2000" dirty="0">
                <a:solidFill>
                  <a:srgbClr val="55585A"/>
                </a:solidFill>
              </a:rPr>
              <a:t>Contact Tempus at: 1-844-983-6787 or email </a:t>
            </a:r>
            <a:r>
              <a:rPr lang="en-US" sz="2000" dirty="0">
                <a:solidFill>
                  <a:srgbClr val="0070C0"/>
                </a:solidFill>
                <a:hlinkClick r:id="rId3"/>
              </a:rPr>
              <a:t>PAFMS@tempusunlimited.org</a:t>
            </a:r>
            <a:r>
              <a:rPr lang="en-US" sz="2000" dirty="0">
                <a:solidFill>
                  <a:srgbClr val="0070C0"/>
                </a:solidFill>
              </a:rPr>
              <a:t> </a:t>
            </a:r>
          </a:p>
          <a:p>
            <a:pPr marL="1154346" lvl="1" indent="-380990">
              <a:buClr>
                <a:srgbClr val="225F98"/>
              </a:buClr>
            </a:pPr>
            <a:r>
              <a:rPr lang="en-US" sz="2000" dirty="0">
                <a:solidFill>
                  <a:srgbClr val="55585A"/>
                </a:solidFill>
              </a:rPr>
              <a:t>Contact your Service Coordinator</a:t>
            </a:r>
          </a:p>
          <a:p>
            <a:pPr marL="773356" lvl="1" indent="0">
              <a:buClr>
                <a:srgbClr val="225F98"/>
              </a:buClr>
              <a:buNone/>
            </a:pPr>
            <a:endParaRPr lang="en-US" sz="1933" dirty="0">
              <a:solidFill>
                <a:srgbClr val="55585A"/>
              </a:solidFill>
            </a:endParaRPr>
          </a:p>
          <a:p>
            <a:pPr marL="773356" lvl="1" indent="0">
              <a:buClr>
                <a:srgbClr val="225F98"/>
              </a:buClr>
              <a:buNone/>
            </a:pPr>
            <a:endParaRPr lang="en-US" sz="1933" dirty="0">
              <a:solidFill>
                <a:srgbClr val="55585A"/>
              </a:solidFill>
            </a:endParaRPr>
          </a:p>
          <a:p>
            <a:pPr marL="1154346" lvl="1" indent="-380990">
              <a:buClr>
                <a:srgbClr val="225F98"/>
              </a:buClr>
            </a:pPr>
            <a:endParaRPr lang="en-US" sz="1933" dirty="0">
              <a:solidFill>
                <a:srgbClr val="55585A"/>
              </a:solidFill>
            </a:endParaRPr>
          </a:p>
          <a:p>
            <a:pPr marL="533387" indent="-380990">
              <a:buClr>
                <a:srgbClr val="225F98"/>
              </a:buClr>
            </a:pPr>
            <a:endParaRPr lang="en-US" sz="1800" dirty="0">
              <a:solidFill>
                <a:srgbClr val="55585A"/>
              </a:solidFill>
            </a:endParaRPr>
          </a:p>
          <a:p>
            <a:pPr marL="773356" lvl="1" indent="0">
              <a:buClr>
                <a:srgbClr val="225F98"/>
              </a:buClr>
              <a:buNone/>
            </a:pP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5</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Transition Packets</a:t>
            </a:r>
          </a:p>
        </p:txBody>
      </p:sp>
    </p:spTree>
    <p:extLst>
      <p:ext uri="{BB962C8B-B14F-4D97-AF65-F5344CB8AC3E}">
        <p14:creationId xmlns:p14="http://schemas.microsoft.com/office/powerpoint/2010/main" val="2885487540"/>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56374" y="1157201"/>
            <a:ext cx="9572330" cy="5937523"/>
          </a:xfrm>
        </p:spPr>
        <p:txBody>
          <a:bodyPr/>
          <a:lstStyle/>
          <a:p>
            <a:pPr marL="533387" indent="-380990">
              <a:buClr>
                <a:srgbClr val="225F98"/>
              </a:buClr>
            </a:pPr>
            <a:endParaRPr lang="en-US" sz="1600" dirty="0">
              <a:solidFill>
                <a:srgbClr val="55585A"/>
              </a:solidFill>
            </a:endParaRPr>
          </a:p>
          <a:p>
            <a:pPr marL="533387" indent="-380990">
              <a:buClr>
                <a:srgbClr val="225F98"/>
              </a:buClr>
            </a:pPr>
            <a:r>
              <a:rPr lang="en-US" sz="1600" dirty="0">
                <a:solidFill>
                  <a:srgbClr val="55585A"/>
                </a:solidFill>
              </a:rPr>
              <a:t>EVV enrollment (“Welcome!”) emails scheduled to go out starting </a:t>
            </a:r>
            <a:r>
              <a:rPr lang="en-US" sz="1600" i="1" u="sng" dirty="0">
                <a:solidFill>
                  <a:srgbClr val="55585A"/>
                </a:solidFill>
              </a:rPr>
              <a:t>March 28</a:t>
            </a:r>
            <a:r>
              <a:rPr lang="en-US" sz="1600" dirty="0">
                <a:solidFill>
                  <a:srgbClr val="55585A"/>
                </a:solidFill>
              </a:rPr>
              <a:t>.</a:t>
            </a:r>
          </a:p>
          <a:p>
            <a:pPr marL="533387" indent="-380990">
              <a:buClr>
                <a:srgbClr val="225F98"/>
              </a:buClr>
            </a:pPr>
            <a:endParaRPr lang="en-US" sz="1100" dirty="0">
              <a:solidFill>
                <a:srgbClr val="55585A"/>
              </a:solidFill>
            </a:endParaRPr>
          </a:p>
          <a:p>
            <a:pPr marL="533387" indent="-380990">
              <a:buClr>
                <a:srgbClr val="225F98"/>
              </a:buClr>
            </a:pPr>
            <a:r>
              <a:rPr lang="en-US" sz="1600" dirty="0">
                <a:solidFill>
                  <a:srgbClr val="55585A"/>
                </a:solidFill>
              </a:rPr>
              <a:t>New Enrollments with Tempus will begin around </a:t>
            </a:r>
            <a:r>
              <a:rPr lang="en-US" sz="1600" i="1" u="sng" dirty="0">
                <a:solidFill>
                  <a:srgbClr val="55585A"/>
                </a:solidFill>
              </a:rPr>
              <a:t>May 7, 2022</a:t>
            </a:r>
            <a:br>
              <a:rPr lang="en-US" sz="1600" dirty="0">
                <a:solidFill>
                  <a:srgbClr val="55585A"/>
                </a:solidFill>
              </a:rPr>
            </a:br>
            <a:endParaRPr lang="en-US" sz="1600" dirty="0">
              <a:solidFill>
                <a:srgbClr val="55585A"/>
              </a:solidFill>
            </a:endParaRPr>
          </a:p>
          <a:p>
            <a:pPr marL="533387" indent="-380990">
              <a:buClr>
                <a:srgbClr val="225F98"/>
              </a:buClr>
            </a:pPr>
            <a:r>
              <a:rPr lang="en-US" sz="1600" dirty="0">
                <a:solidFill>
                  <a:srgbClr val="55585A"/>
                </a:solidFill>
              </a:rPr>
              <a:t>Time Entry</a:t>
            </a:r>
          </a:p>
          <a:p>
            <a:pPr marL="1154346" lvl="1" indent="-380990">
              <a:buClr>
                <a:srgbClr val="225F98"/>
              </a:buClr>
            </a:pPr>
            <a:r>
              <a:rPr lang="en-US" sz="1400" dirty="0">
                <a:solidFill>
                  <a:srgbClr val="55585A"/>
                </a:solidFill>
              </a:rPr>
              <a:t>First day for </a:t>
            </a:r>
            <a:r>
              <a:rPr lang="en-US" sz="1400" i="1" u="sng" dirty="0">
                <a:solidFill>
                  <a:srgbClr val="55585A"/>
                </a:solidFill>
              </a:rPr>
              <a:t>Payroll Schedule A </a:t>
            </a:r>
            <a:r>
              <a:rPr lang="en-US" sz="1400" dirty="0">
                <a:solidFill>
                  <a:srgbClr val="55585A"/>
                </a:solidFill>
              </a:rPr>
              <a:t>to submit time to Tempus is </a:t>
            </a:r>
            <a:r>
              <a:rPr lang="en-US" sz="1400" i="1" u="sng" dirty="0">
                <a:solidFill>
                  <a:srgbClr val="55585A"/>
                </a:solidFill>
              </a:rPr>
              <a:t>June 5</a:t>
            </a:r>
          </a:p>
          <a:p>
            <a:pPr marL="1154346" lvl="1" indent="-380990">
              <a:buClr>
                <a:srgbClr val="225F98"/>
              </a:buClr>
            </a:pPr>
            <a:r>
              <a:rPr lang="en-US" sz="1400" dirty="0">
                <a:solidFill>
                  <a:srgbClr val="55585A"/>
                </a:solidFill>
              </a:rPr>
              <a:t>First day for </a:t>
            </a:r>
            <a:r>
              <a:rPr lang="en-US" sz="1400" i="1" u="sng" dirty="0">
                <a:solidFill>
                  <a:srgbClr val="55585A"/>
                </a:solidFill>
              </a:rPr>
              <a:t>Payroll Schedule B </a:t>
            </a:r>
            <a:r>
              <a:rPr lang="en-US" sz="1400" dirty="0">
                <a:solidFill>
                  <a:srgbClr val="55585A"/>
                </a:solidFill>
              </a:rPr>
              <a:t>to submit time to Tempus is </a:t>
            </a:r>
            <a:r>
              <a:rPr lang="en-US" sz="1400" i="1" u="sng" dirty="0">
                <a:solidFill>
                  <a:srgbClr val="55585A"/>
                </a:solidFill>
              </a:rPr>
              <a:t>June 12</a:t>
            </a:r>
            <a:br>
              <a:rPr lang="en-US" i="1" u="sng" dirty="0">
                <a:solidFill>
                  <a:srgbClr val="55585A"/>
                </a:solidFill>
              </a:rPr>
            </a:br>
            <a:endParaRPr lang="en-US" i="1" u="sng" dirty="0">
              <a:solidFill>
                <a:srgbClr val="55585A"/>
              </a:solidFill>
            </a:endParaRPr>
          </a:p>
          <a:p>
            <a:pPr marL="533387" indent="-380990">
              <a:buClr>
                <a:srgbClr val="225F98"/>
              </a:buClr>
            </a:pPr>
            <a:r>
              <a:rPr lang="en-US" sz="1600" dirty="0">
                <a:solidFill>
                  <a:srgbClr val="55585A"/>
                </a:solidFill>
              </a:rPr>
              <a:t>How is this extension being communicated to CLEs and DCWs?</a:t>
            </a:r>
          </a:p>
          <a:p>
            <a:pPr marL="1154346" lvl="1" indent="-380990">
              <a:buClr>
                <a:srgbClr val="225F98"/>
              </a:buClr>
            </a:pPr>
            <a:r>
              <a:rPr lang="en-US" sz="1400" dirty="0">
                <a:solidFill>
                  <a:srgbClr val="55585A"/>
                </a:solidFill>
              </a:rPr>
              <a:t>Broadcast by email, text and voice message</a:t>
            </a:r>
          </a:p>
          <a:p>
            <a:pPr marL="1154346" lvl="1" indent="-380990">
              <a:buClr>
                <a:srgbClr val="225F98"/>
              </a:buClr>
            </a:pPr>
            <a:r>
              <a:rPr lang="en-US" sz="1400" dirty="0">
                <a:solidFill>
                  <a:srgbClr val="55585A"/>
                </a:solidFill>
              </a:rPr>
              <a:t>Letters were sent to CLEs </a:t>
            </a:r>
          </a:p>
          <a:p>
            <a:pPr marL="1154346" lvl="1" indent="-380990">
              <a:buClr>
                <a:srgbClr val="225F98"/>
              </a:buClr>
            </a:pPr>
            <a:r>
              <a:rPr lang="en-US" sz="1400" dirty="0">
                <a:solidFill>
                  <a:srgbClr val="55585A"/>
                </a:solidFill>
              </a:rPr>
              <a:t>Notification on the Tempus PA website and on MCO websites</a:t>
            </a:r>
          </a:p>
          <a:p>
            <a:pPr marL="1154346" lvl="1" indent="-380990">
              <a:buClr>
                <a:srgbClr val="225F98"/>
              </a:buClr>
            </a:pPr>
            <a:r>
              <a:rPr lang="en-US" sz="1400" dirty="0">
                <a:solidFill>
                  <a:srgbClr val="55585A"/>
                </a:solidFill>
              </a:rPr>
              <a:t>Service Coordinators are aware of extension and communicating to Participants</a:t>
            </a:r>
          </a:p>
          <a:p>
            <a:pPr marL="773356" lvl="1" indent="0">
              <a:buClr>
                <a:srgbClr val="225F98"/>
              </a:buClr>
              <a:buNone/>
            </a:pPr>
            <a:endParaRPr lang="en-US" sz="1933" dirty="0">
              <a:solidFill>
                <a:srgbClr val="55585A"/>
              </a:solidFill>
            </a:endParaRPr>
          </a:p>
          <a:p>
            <a:pPr marL="1154346" lvl="1" indent="-380990">
              <a:buClr>
                <a:srgbClr val="225F98"/>
              </a:buClr>
            </a:pPr>
            <a:endParaRPr lang="en-US" sz="1933" dirty="0">
              <a:solidFill>
                <a:srgbClr val="55585A"/>
              </a:solidFill>
            </a:endParaRPr>
          </a:p>
          <a:p>
            <a:pPr marL="533387" indent="-380990">
              <a:buClr>
                <a:srgbClr val="225F98"/>
              </a:buClr>
            </a:pPr>
            <a:endParaRPr lang="en-US" sz="1800" dirty="0">
              <a:solidFill>
                <a:srgbClr val="55585A"/>
              </a:solidFill>
            </a:endParaRPr>
          </a:p>
          <a:p>
            <a:pPr marL="773356" lvl="1" indent="0">
              <a:buClr>
                <a:srgbClr val="225F98"/>
              </a:buClr>
              <a:buNone/>
            </a:pP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6</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Transition Timeline Extension</a:t>
            </a:r>
          </a:p>
        </p:txBody>
      </p:sp>
    </p:spTree>
    <p:extLst>
      <p:ext uri="{BB962C8B-B14F-4D97-AF65-F5344CB8AC3E}">
        <p14:creationId xmlns:p14="http://schemas.microsoft.com/office/powerpoint/2010/main" val="247337628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7</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Payroll Timeline</a:t>
            </a:r>
          </a:p>
        </p:txBody>
      </p:sp>
      <p:sp>
        <p:nvSpPr>
          <p:cNvPr id="5" name="object 2">
            <a:extLst>
              <a:ext uri="{FF2B5EF4-FFF2-40B4-BE49-F238E27FC236}">
                <a16:creationId xmlns:a16="http://schemas.microsoft.com/office/drawing/2014/main" id="{9A81E2CA-F852-415D-819C-8CBD80974AC4}"/>
              </a:ext>
            </a:extLst>
          </p:cNvPr>
          <p:cNvSpPr txBox="1">
            <a:spLocks/>
          </p:cNvSpPr>
          <p:nvPr/>
        </p:nvSpPr>
        <p:spPr>
          <a:xfrm>
            <a:off x="1668145" y="1404324"/>
            <a:ext cx="9618344" cy="3881191"/>
          </a:xfrm>
          <a:prstGeom prst="rect">
            <a:avLst/>
          </a:prstGeom>
        </p:spPr>
        <p:txBody>
          <a:bodyPr vert="horz" wrap="square" lIns="0" tIns="13335" rIns="0" bIns="0" rtlCol="0">
            <a:spAutoFit/>
          </a:bodyPr>
          <a:lstStyle>
            <a:lvl1pPr marL="121917" indent="-243834" algn="l" defTabSz="457155" rtl="0" eaLnBrk="1" latinLnBrk="0" hangingPunct="1">
              <a:lnSpc>
                <a:spcPts val="2200"/>
              </a:lnSpc>
              <a:spcBef>
                <a:spcPts val="267"/>
              </a:spcBef>
              <a:buFont typeface="Courier New" panose="02070309020205020404" pitchFamily="49" charset="0"/>
              <a:buChar char="o"/>
              <a:defRPr sz="1800" kern="1200">
                <a:solidFill>
                  <a:srgbClr val="7F7F7F"/>
                </a:solidFill>
                <a:latin typeface="+mn-lt"/>
                <a:ea typeface="+mn-ea"/>
                <a:cs typeface="+mn-cs"/>
              </a:defRPr>
            </a:lvl1pPr>
            <a:lvl2pPr marL="742876" indent="-146300" algn="l" defTabSz="457155" rtl="0" eaLnBrk="1" latinLnBrk="0" hangingPunct="1">
              <a:lnSpc>
                <a:spcPts val="2200"/>
              </a:lnSpc>
              <a:spcBef>
                <a:spcPts val="267"/>
              </a:spcBef>
              <a:buFont typeface="Courier New" panose="02070309020205020404" pitchFamily="49" charset="0"/>
              <a:buChar char="o"/>
              <a:defRPr sz="1600" kern="1200">
                <a:solidFill>
                  <a:srgbClr val="7F7F7F"/>
                </a:solidFill>
                <a:latin typeface="+mn-lt"/>
                <a:ea typeface="+mn-ea"/>
                <a:cs typeface="+mn-cs"/>
              </a:defRPr>
            </a:lvl2pPr>
            <a:lvl3pPr marL="1142886" indent="-146300" algn="l" defTabSz="457155" rtl="0" eaLnBrk="1" latinLnBrk="0" hangingPunct="1">
              <a:lnSpc>
                <a:spcPts val="2200"/>
              </a:lnSpc>
              <a:spcBef>
                <a:spcPts val="267"/>
              </a:spcBef>
              <a:buFont typeface="Courier New" panose="02070309020205020404" pitchFamily="49" charset="0"/>
              <a:buChar char="o"/>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1602740" indent="-314960">
              <a:lnSpc>
                <a:spcPct val="100000"/>
              </a:lnSpc>
              <a:spcBef>
                <a:spcPts val="105"/>
              </a:spcBef>
              <a:buClr>
                <a:srgbClr val="225F98"/>
              </a:buClr>
              <a:buFont typeface="Courier New"/>
              <a:buChar char="o"/>
              <a:tabLst>
                <a:tab pos="1603375" algn="l"/>
              </a:tabLst>
            </a:pPr>
            <a:r>
              <a:rPr lang="en-US" spc="-30" dirty="0"/>
              <a:t>Tempus </a:t>
            </a:r>
            <a:r>
              <a:rPr lang="en-US" spc="-5" dirty="0"/>
              <a:t>will issue </a:t>
            </a:r>
            <a:r>
              <a:rPr lang="en-US" dirty="0"/>
              <a:t>checks on or </a:t>
            </a:r>
            <a:r>
              <a:rPr lang="en-US" spc="-5" dirty="0"/>
              <a:t>after </a:t>
            </a:r>
            <a:r>
              <a:rPr lang="en-US" dirty="0"/>
              <a:t>July 1,</a:t>
            </a:r>
            <a:r>
              <a:rPr lang="en-US" spc="5" dirty="0"/>
              <a:t> </a:t>
            </a:r>
            <a:r>
              <a:rPr lang="en-US" dirty="0"/>
              <a:t>2022</a:t>
            </a:r>
          </a:p>
          <a:p>
            <a:pPr marL="1275715">
              <a:lnSpc>
                <a:spcPct val="100000"/>
              </a:lnSpc>
              <a:spcBef>
                <a:spcPts val="10"/>
              </a:spcBef>
              <a:buClr>
                <a:srgbClr val="225F98"/>
              </a:buClr>
              <a:buFont typeface="Courier New"/>
              <a:buChar char="o"/>
            </a:pPr>
            <a:endParaRPr lang="en-US" dirty="0"/>
          </a:p>
          <a:p>
            <a:pPr marL="1602740" indent="-314960">
              <a:lnSpc>
                <a:spcPct val="100000"/>
              </a:lnSpc>
              <a:buClr>
                <a:srgbClr val="225F98"/>
              </a:buClr>
              <a:buFont typeface="Courier New"/>
              <a:buChar char="o"/>
              <a:tabLst>
                <a:tab pos="1603375" algn="l"/>
              </a:tabLst>
            </a:pPr>
            <a:r>
              <a:rPr lang="en-US" dirty="0"/>
              <a:t>Payroll schedules for </a:t>
            </a:r>
            <a:r>
              <a:rPr lang="en-US" spc="-5" dirty="0"/>
              <a:t>participants will </a:t>
            </a:r>
            <a:r>
              <a:rPr lang="en-US" dirty="0"/>
              <a:t>remain the</a:t>
            </a:r>
            <a:r>
              <a:rPr lang="en-US" spc="25" dirty="0"/>
              <a:t> </a:t>
            </a:r>
            <a:r>
              <a:rPr lang="en-US" dirty="0"/>
              <a:t>same</a:t>
            </a:r>
          </a:p>
          <a:p>
            <a:pPr marL="1275715">
              <a:lnSpc>
                <a:spcPct val="100000"/>
              </a:lnSpc>
              <a:spcBef>
                <a:spcPts val="30"/>
              </a:spcBef>
              <a:buClr>
                <a:srgbClr val="225F98"/>
              </a:buClr>
              <a:buFont typeface="Courier New"/>
              <a:buChar char="o"/>
            </a:pPr>
            <a:endParaRPr lang="en-US" sz="1900" dirty="0"/>
          </a:p>
          <a:p>
            <a:pPr marL="2114550" lvl="1" indent="-314960">
              <a:lnSpc>
                <a:spcPct val="100000"/>
              </a:lnSpc>
              <a:buClr>
                <a:srgbClr val="225F98"/>
              </a:buClr>
              <a:buFont typeface="Courier New"/>
              <a:buChar char="o"/>
              <a:tabLst>
                <a:tab pos="2114550" algn="l"/>
                <a:tab pos="2115185" algn="l"/>
              </a:tabLst>
            </a:pPr>
            <a:r>
              <a:rPr lang="en-US" spc="-10" dirty="0">
                <a:solidFill>
                  <a:srgbClr val="55585A"/>
                </a:solidFill>
                <a:latin typeface="Arial"/>
                <a:cs typeface="Arial"/>
              </a:rPr>
              <a:t>Participants </a:t>
            </a:r>
            <a:r>
              <a:rPr lang="en-US" spc="-5" dirty="0">
                <a:solidFill>
                  <a:srgbClr val="55585A"/>
                </a:solidFill>
                <a:latin typeface="Arial"/>
                <a:cs typeface="Arial"/>
              </a:rPr>
              <a:t>on </a:t>
            </a:r>
            <a:r>
              <a:rPr lang="en-US" spc="-10" dirty="0">
                <a:solidFill>
                  <a:srgbClr val="55585A"/>
                </a:solidFill>
                <a:latin typeface="Arial"/>
                <a:cs typeface="Arial"/>
              </a:rPr>
              <a:t>Schedule </a:t>
            </a:r>
            <a:r>
              <a:rPr lang="en-US" spc="-5" dirty="0">
                <a:solidFill>
                  <a:srgbClr val="55585A"/>
                </a:solidFill>
                <a:latin typeface="Arial"/>
                <a:cs typeface="Arial"/>
              </a:rPr>
              <a:t>A </a:t>
            </a:r>
            <a:r>
              <a:rPr lang="en-US" spc="-10" dirty="0">
                <a:solidFill>
                  <a:srgbClr val="55585A"/>
                </a:solidFill>
                <a:latin typeface="Arial"/>
                <a:cs typeface="Arial"/>
              </a:rPr>
              <a:t>with</a:t>
            </a:r>
            <a:r>
              <a:rPr lang="en-US" spc="-200" dirty="0">
                <a:solidFill>
                  <a:srgbClr val="55585A"/>
                </a:solidFill>
                <a:latin typeface="Arial"/>
                <a:cs typeface="Arial"/>
              </a:rPr>
              <a:t> </a:t>
            </a:r>
            <a:r>
              <a:rPr lang="en-US" spc="-10" dirty="0">
                <a:solidFill>
                  <a:srgbClr val="55585A"/>
                </a:solidFill>
                <a:latin typeface="Arial"/>
                <a:cs typeface="Arial"/>
              </a:rPr>
              <a:t>PPL</a:t>
            </a:r>
            <a:endParaRPr lang="en-US" dirty="0">
              <a:latin typeface="Arial"/>
              <a:cs typeface="Arial"/>
            </a:endParaRPr>
          </a:p>
          <a:p>
            <a:pPr marL="2444750" lvl="2" indent="-314325">
              <a:lnSpc>
                <a:spcPct val="100000"/>
              </a:lnSpc>
              <a:spcBef>
                <a:spcPts val="254"/>
              </a:spcBef>
              <a:buClr>
                <a:srgbClr val="225F98"/>
              </a:buClr>
              <a:buFont typeface="Courier New"/>
              <a:buChar char="o"/>
              <a:tabLst>
                <a:tab pos="2444750" algn="l"/>
                <a:tab pos="2445385" algn="l"/>
              </a:tabLst>
            </a:pPr>
            <a:r>
              <a:rPr lang="en-US" spc="5" dirty="0">
                <a:solidFill>
                  <a:srgbClr val="55585A"/>
                </a:solidFill>
                <a:latin typeface="Arial"/>
                <a:cs typeface="Arial"/>
              </a:rPr>
              <a:t>Services beginning with </a:t>
            </a:r>
            <a:r>
              <a:rPr lang="en-US" spc="10" dirty="0">
                <a:solidFill>
                  <a:srgbClr val="55585A"/>
                </a:solidFill>
                <a:latin typeface="Arial"/>
                <a:cs typeface="Arial"/>
              </a:rPr>
              <a:t>pay </a:t>
            </a:r>
            <a:r>
              <a:rPr lang="en-US" spc="5" dirty="0">
                <a:solidFill>
                  <a:srgbClr val="55585A"/>
                </a:solidFill>
                <a:latin typeface="Arial"/>
                <a:cs typeface="Arial"/>
              </a:rPr>
              <a:t>period </a:t>
            </a:r>
            <a:r>
              <a:rPr lang="en-US" b="1" spc="5" dirty="0">
                <a:solidFill>
                  <a:srgbClr val="55585A"/>
                </a:solidFill>
                <a:latin typeface="Arial"/>
                <a:cs typeface="Arial"/>
              </a:rPr>
              <a:t>6/5–6/18/2022 </a:t>
            </a:r>
            <a:r>
              <a:rPr lang="en-US" spc="5" dirty="0">
                <a:solidFill>
                  <a:srgbClr val="55585A"/>
                </a:solidFill>
                <a:latin typeface="Arial"/>
                <a:cs typeface="Arial"/>
              </a:rPr>
              <a:t>will </a:t>
            </a:r>
            <a:r>
              <a:rPr lang="en-US" spc="10" dirty="0">
                <a:solidFill>
                  <a:srgbClr val="55585A"/>
                </a:solidFill>
                <a:latin typeface="Arial"/>
                <a:cs typeface="Arial"/>
              </a:rPr>
              <a:t>be </a:t>
            </a:r>
            <a:r>
              <a:rPr lang="en-US" spc="5" dirty="0">
                <a:solidFill>
                  <a:srgbClr val="55585A"/>
                </a:solidFill>
                <a:latin typeface="Arial"/>
                <a:cs typeface="Arial"/>
              </a:rPr>
              <a:t>submitted to</a:t>
            </a:r>
            <a:r>
              <a:rPr lang="en-US" spc="220" dirty="0">
                <a:solidFill>
                  <a:srgbClr val="55585A"/>
                </a:solidFill>
                <a:latin typeface="Arial"/>
                <a:cs typeface="Arial"/>
              </a:rPr>
              <a:t> </a:t>
            </a:r>
            <a:r>
              <a:rPr lang="en-US" spc="-15" dirty="0">
                <a:solidFill>
                  <a:srgbClr val="55585A"/>
                </a:solidFill>
                <a:latin typeface="Arial"/>
                <a:cs typeface="Arial"/>
              </a:rPr>
              <a:t>Tempus</a:t>
            </a:r>
            <a:endParaRPr lang="en-US" dirty="0">
              <a:latin typeface="Arial"/>
              <a:cs typeface="Arial"/>
            </a:endParaRPr>
          </a:p>
          <a:p>
            <a:pPr marL="2444750" lvl="2" indent="-314325">
              <a:lnSpc>
                <a:spcPct val="100000"/>
              </a:lnSpc>
              <a:spcBef>
                <a:spcPts val="375"/>
              </a:spcBef>
              <a:buClr>
                <a:srgbClr val="225F98"/>
              </a:buClr>
              <a:buFont typeface="Courier New"/>
              <a:buChar char="o"/>
              <a:tabLst>
                <a:tab pos="2444750" algn="l"/>
                <a:tab pos="2445385" algn="l"/>
              </a:tabLst>
            </a:pPr>
            <a:r>
              <a:rPr lang="en-US" spc="10" dirty="0">
                <a:solidFill>
                  <a:srgbClr val="55585A"/>
                </a:solidFill>
                <a:latin typeface="Arial"/>
                <a:cs typeface="Arial"/>
              </a:rPr>
              <a:t>Payment </a:t>
            </a:r>
            <a:r>
              <a:rPr lang="en-US" spc="5" dirty="0">
                <a:solidFill>
                  <a:srgbClr val="55585A"/>
                </a:solidFill>
                <a:latin typeface="Arial"/>
                <a:cs typeface="Arial"/>
              </a:rPr>
              <a:t>date</a:t>
            </a:r>
            <a:r>
              <a:rPr lang="en-US" spc="20" dirty="0">
                <a:solidFill>
                  <a:srgbClr val="55585A"/>
                </a:solidFill>
                <a:latin typeface="Arial"/>
                <a:cs typeface="Arial"/>
              </a:rPr>
              <a:t> </a:t>
            </a:r>
            <a:r>
              <a:rPr lang="en-US" spc="5" dirty="0">
                <a:solidFill>
                  <a:srgbClr val="55585A"/>
                </a:solidFill>
                <a:latin typeface="Arial"/>
                <a:cs typeface="Arial"/>
              </a:rPr>
              <a:t>7/1/2022</a:t>
            </a:r>
            <a:endParaRPr lang="en-US" dirty="0">
              <a:latin typeface="Arial"/>
              <a:cs typeface="Arial"/>
            </a:endParaRPr>
          </a:p>
          <a:p>
            <a:pPr marL="2444750" lvl="2" indent="-314325">
              <a:lnSpc>
                <a:spcPct val="100000"/>
              </a:lnSpc>
              <a:spcBef>
                <a:spcPts val="385"/>
              </a:spcBef>
              <a:buClr>
                <a:srgbClr val="225F98"/>
              </a:buClr>
              <a:buFont typeface="Courier New"/>
              <a:buChar char="o"/>
              <a:tabLst>
                <a:tab pos="2444750" algn="l"/>
                <a:tab pos="2445385" algn="l"/>
              </a:tabLst>
            </a:pPr>
            <a:r>
              <a:rPr lang="en-US" spc="10" dirty="0">
                <a:solidFill>
                  <a:srgbClr val="55585A"/>
                </a:solidFill>
                <a:latin typeface="Arial"/>
                <a:cs typeface="Arial"/>
              </a:rPr>
              <a:t>The </a:t>
            </a:r>
            <a:r>
              <a:rPr lang="en-US" spc="5" dirty="0">
                <a:solidFill>
                  <a:srgbClr val="55585A"/>
                </a:solidFill>
                <a:latin typeface="Arial"/>
                <a:cs typeface="Arial"/>
              </a:rPr>
              <a:t>payroll period of 6/19-7/2/2022 will </a:t>
            </a:r>
            <a:r>
              <a:rPr lang="en-US" spc="10" dirty="0">
                <a:solidFill>
                  <a:srgbClr val="55585A"/>
                </a:solidFill>
                <a:latin typeface="Arial"/>
                <a:cs typeface="Arial"/>
              </a:rPr>
              <a:t>be </a:t>
            </a:r>
            <a:r>
              <a:rPr lang="en-US" spc="5" dirty="0">
                <a:solidFill>
                  <a:srgbClr val="55585A"/>
                </a:solidFill>
                <a:latin typeface="Arial"/>
                <a:cs typeface="Arial"/>
              </a:rPr>
              <a:t>paid </a:t>
            </a:r>
            <a:r>
              <a:rPr lang="en-US" spc="10" dirty="0">
                <a:solidFill>
                  <a:srgbClr val="55585A"/>
                </a:solidFill>
                <a:latin typeface="Arial"/>
                <a:cs typeface="Arial"/>
              </a:rPr>
              <a:t>on</a:t>
            </a:r>
            <a:r>
              <a:rPr lang="en-US" spc="120" dirty="0">
                <a:solidFill>
                  <a:srgbClr val="55585A"/>
                </a:solidFill>
                <a:latin typeface="Arial"/>
                <a:cs typeface="Arial"/>
              </a:rPr>
              <a:t> </a:t>
            </a:r>
            <a:r>
              <a:rPr lang="en-US" spc="5" dirty="0">
                <a:solidFill>
                  <a:srgbClr val="55585A"/>
                </a:solidFill>
                <a:latin typeface="Arial"/>
                <a:cs typeface="Arial"/>
              </a:rPr>
              <a:t>7/8/2022</a:t>
            </a:r>
            <a:endParaRPr lang="en-US" dirty="0">
              <a:latin typeface="Arial"/>
              <a:cs typeface="Arial"/>
            </a:endParaRPr>
          </a:p>
          <a:p>
            <a:pPr marL="2444750" lvl="2" indent="-314325">
              <a:lnSpc>
                <a:spcPct val="100000"/>
              </a:lnSpc>
              <a:spcBef>
                <a:spcPts val="385"/>
              </a:spcBef>
              <a:buClr>
                <a:srgbClr val="225F98"/>
              </a:buClr>
              <a:buFont typeface="Courier New"/>
              <a:buChar char="o"/>
              <a:tabLst>
                <a:tab pos="2444750" algn="l"/>
                <a:tab pos="2445385" algn="l"/>
              </a:tabLst>
            </a:pPr>
            <a:r>
              <a:rPr lang="en-US" spc="10" dirty="0">
                <a:solidFill>
                  <a:srgbClr val="55585A"/>
                </a:solidFill>
                <a:latin typeface="Arial"/>
                <a:cs typeface="Arial"/>
              </a:rPr>
              <a:t>Check </a:t>
            </a:r>
            <a:r>
              <a:rPr lang="en-US" spc="5" dirty="0">
                <a:solidFill>
                  <a:srgbClr val="55585A"/>
                </a:solidFill>
                <a:latin typeface="Arial"/>
                <a:cs typeface="Arial"/>
              </a:rPr>
              <a:t>dates will </a:t>
            </a:r>
            <a:r>
              <a:rPr lang="en-US" spc="10" dirty="0">
                <a:solidFill>
                  <a:srgbClr val="55585A"/>
                </a:solidFill>
                <a:latin typeface="Arial"/>
                <a:cs typeface="Arial"/>
              </a:rPr>
              <a:t>be </a:t>
            </a:r>
            <a:r>
              <a:rPr lang="en-US" spc="5" dirty="0">
                <a:solidFill>
                  <a:srgbClr val="55585A"/>
                </a:solidFill>
                <a:latin typeface="Arial"/>
                <a:cs typeface="Arial"/>
              </a:rPr>
              <a:t>every </a:t>
            </a:r>
            <a:r>
              <a:rPr lang="en-US" spc="15" dirty="0">
                <a:solidFill>
                  <a:srgbClr val="55585A"/>
                </a:solidFill>
                <a:latin typeface="Arial"/>
                <a:cs typeface="Arial"/>
              </a:rPr>
              <a:t>2 </a:t>
            </a:r>
            <a:r>
              <a:rPr lang="en-US" spc="10" dirty="0">
                <a:solidFill>
                  <a:srgbClr val="55585A"/>
                </a:solidFill>
                <a:latin typeface="Arial"/>
                <a:cs typeface="Arial"/>
              </a:rPr>
              <a:t>weeks </a:t>
            </a:r>
            <a:r>
              <a:rPr lang="en-US" spc="5" dirty="0">
                <a:solidFill>
                  <a:srgbClr val="55585A"/>
                </a:solidFill>
                <a:latin typeface="Arial"/>
                <a:cs typeface="Arial"/>
              </a:rPr>
              <a:t>thereafter (7/22; 8/5; 8/19;</a:t>
            </a:r>
            <a:r>
              <a:rPr lang="en-US" spc="135" dirty="0">
                <a:solidFill>
                  <a:srgbClr val="55585A"/>
                </a:solidFill>
                <a:latin typeface="Arial"/>
                <a:cs typeface="Arial"/>
              </a:rPr>
              <a:t> </a:t>
            </a:r>
            <a:r>
              <a:rPr lang="en-US" spc="5" dirty="0">
                <a:solidFill>
                  <a:srgbClr val="55585A"/>
                </a:solidFill>
                <a:latin typeface="Arial"/>
                <a:cs typeface="Arial"/>
              </a:rPr>
              <a:t>etc.)</a:t>
            </a:r>
            <a:endParaRPr lang="en-US" dirty="0">
              <a:latin typeface="Arial"/>
              <a:cs typeface="Arial"/>
            </a:endParaRPr>
          </a:p>
          <a:p>
            <a:pPr marL="1275715" lvl="2">
              <a:lnSpc>
                <a:spcPct val="100000"/>
              </a:lnSpc>
              <a:spcBef>
                <a:spcPts val="40"/>
              </a:spcBef>
              <a:buClr>
                <a:srgbClr val="225F98"/>
              </a:buClr>
              <a:buFont typeface="Courier New"/>
              <a:buChar char="o"/>
            </a:pPr>
            <a:endParaRPr lang="en-US" sz="2000" dirty="0"/>
          </a:p>
          <a:p>
            <a:pPr marL="2114550" lvl="1" indent="-314960">
              <a:lnSpc>
                <a:spcPct val="100000"/>
              </a:lnSpc>
              <a:buClr>
                <a:srgbClr val="225F98"/>
              </a:buClr>
              <a:buFont typeface="Courier New"/>
              <a:buChar char="o"/>
              <a:tabLst>
                <a:tab pos="2114550" algn="l"/>
                <a:tab pos="2115185" algn="l"/>
              </a:tabLst>
            </a:pPr>
            <a:r>
              <a:rPr lang="en-US" spc="-10" dirty="0">
                <a:solidFill>
                  <a:srgbClr val="55585A"/>
                </a:solidFill>
                <a:latin typeface="Arial"/>
                <a:cs typeface="Arial"/>
              </a:rPr>
              <a:t>Participants </a:t>
            </a:r>
            <a:r>
              <a:rPr lang="en-US" spc="-5" dirty="0">
                <a:solidFill>
                  <a:srgbClr val="55585A"/>
                </a:solidFill>
                <a:latin typeface="Arial"/>
                <a:cs typeface="Arial"/>
              </a:rPr>
              <a:t>on </a:t>
            </a:r>
            <a:r>
              <a:rPr lang="en-US" spc="-10" dirty="0">
                <a:solidFill>
                  <a:srgbClr val="55585A"/>
                </a:solidFill>
                <a:latin typeface="Arial"/>
                <a:cs typeface="Arial"/>
              </a:rPr>
              <a:t>Schedule </a:t>
            </a:r>
            <a:r>
              <a:rPr lang="en-US" spc="-5" dirty="0">
                <a:solidFill>
                  <a:srgbClr val="55585A"/>
                </a:solidFill>
                <a:latin typeface="Arial"/>
                <a:cs typeface="Arial"/>
              </a:rPr>
              <a:t>B </a:t>
            </a:r>
            <a:r>
              <a:rPr lang="en-US" spc="-10" dirty="0">
                <a:solidFill>
                  <a:srgbClr val="55585A"/>
                </a:solidFill>
                <a:latin typeface="Arial"/>
                <a:cs typeface="Arial"/>
              </a:rPr>
              <a:t>with</a:t>
            </a:r>
            <a:r>
              <a:rPr lang="en-US" spc="-20" dirty="0">
                <a:solidFill>
                  <a:srgbClr val="55585A"/>
                </a:solidFill>
                <a:latin typeface="Arial"/>
                <a:cs typeface="Arial"/>
              </a:rPr>
              <a:t> </a:t>
            </a:r>
            <a:r>
              <a:rPr lang="en-US" spc="-10" dirty="0">
                <a:solidFill>
                  <a:srgbClr val="55585A"/>
                </a:solidFill>
                <a:latin typeface="Arial"/>
                <a:cs typeface="Arial"/>
              </a:rPr>
              <a:t>PPL</a:t>
            </a:r>
            <a:endParaRPr lang="en-US" dirty="0">
              <a:latin typeface="Arial"/>
              <a:cs typeface="Arial"/>
            </a:endParaRPr>
          </a:p>
          <a:p>
            <a:pPr marL="2444750" lvl="2" indent="-314325">
              <a:lnSpc>
                <a:spcPct val="100000"/>
              </a:lnSpc>
              <a:spcBef>
                <a:spcPts val="245"/>
              </a:spcBef>
              <a:buClr>
                <a:srgbClr val="225F98"/>
              </a:buClr>
              <a:buFont typeface="Courier New"/>
              <a:buChar char="o"/>
              <a:tabLst>
                <a:tab pos="2444750" algn="l"/>
                <a:tab pos="2445385" algn="l"/>
              </a:tabLst>
            </a:pPr>
            <a:r>
              <a:rPr lang="en-US" spc="5" dirty="0">
                <a:solidFill>
                  <a:srgbClr val="55585A"/>
                </a:solidFill>
                <a:latin typeface="Arial"/>
                <a:cs typeface="Arial"/>
              </a:rPr>
              <a:t>Services beginning with </a:t>
            </a:r>
            <a:r>
              <a:rPr lang="en-US" spc="10" dirty="0">
                <a:solidFill>
                  <a:srgbClr val="55585A"/>
                </a:solidFill>
                <a:latin typeface="Arial"/>
                <a:cs typeface="Arial"/>
              </a:rPr>
              <a:t>pay </a:t>
            </a:r>
            <a:r>
              <a:rPr lang="en-US" spc="5" dirty="0">
                <a:solidFill>
                  <a:srgbClr val="55585A"/>
                </a:solidFill>
                <a:latin typeface="Arial"/>
                <a:cs typeface="Arial"/>
              </a:rPr>
              <a:t>period </a:t>
            </a:r>
            <a:r>
              <a:rPr lang="en-US" b="1" spc="5" dirty="0">
                <a:solidFill>
                  <a:srgbClr val="55585A"/>
                </a:solidFill>
                <a:latin typeface="Arial"/>
                <a:cs typeface="Arial"/>
              </a:rPr>
              <a:t>6/12–6/25/2022 </a:t>
            </a:r>
            <a:r>
              <a:rPr lang="en-US" spc="5" dirty="0">
                <a:solidFill>
                  <a:srgbClr val="55585A"/>
                </a:solidFill>
                <a:latin typeface="Arial"/>
                <a:cs typeface="Arial"/>
              </a:rPr>
              <a:t>will </a:t>
            </a:r>
            <a:r>
              <a:rPr lang="en-US" spc="10" dirty="0">
                <a:solidFill>
                  <a:srgbClr val="55585A"/>
                </a:solidFill>
                <a:latin typeface="Arial"/>
                <a:cs typeface="Arial"/>
              </a:rPr>
              <a:t>be </a:t>
            </a:r>
            <a:r>
              <a:rPr lang="en-US" spc="5" dirty="0">
                <a:solidFill>
                  <a:srgbClr val="55585A"/>
                </a:solidFill>
                <a:latin typeface="Arial"/>
                <a:cs typeface="Arial"/>
              </a:rPr>
              <a:t>submitted to</a:t>
            </a:r>
            <a:r>
              <a:rPr lang="en-US" spc="245" dirty="0">
                <a:solidFill>
                  <a:srgbClr val="55585A"/>
                </a:solidFill>
                <a:latin typeface="Arial"/>
                <a:cs typeface="Arial"/>
              </a:rPr>
              <a:t> </a:t>
            </a:r>
            <a:r>
              <a:rPr lang="en-US" spc="-15" dirty="0">
                <a:solidFill>
                  <a:srgbClr val="55585A"/>
                </a:solidFill>
                <a:latin typeface="Arial"/>
                <a:cs typeface="Arial"/>
              </a:rPr>
              <a:t>Tempus</a:t>
            </a:r>
            <a:endParaRPr lang="en-US" dirty="0">
              <a:latin typeface="Arial"/>
              <a:cs typeface="Arial"/>
            </a:endParaRPr>
          </a:p>
          <a:p>
            <a:pPr marL="2444750" lvl="2" indent="-314325">
              <a:lnSpc>
                <a:spcPct val="100000"/>
              </a:lnSpc>
              <a:spcBef>
                <a:spcPts val="385"/>
              </a:spcBef>
              <a:buClr>
                <a:srgbClr val="225F98"/>
              </a:buClr>
              <a:buFont typeface="Courier New"/>
              <a:buChar char="o"/>
              <a:tabLst>
                <a:tab pos="2444750" algn="l"/>
                <a:tab pos="2445385" algn="l"/>
              </a:tabLst>
            </a:pPr>
            <a:r>
              <a:rPr lang="en-US" spc="10" dirty="0">
                <a:solidFill>
                  <a:srgbClr val="55585A"/>
                </a:solidFill>
                <a:latin typeface="Arial"/>
                <a:cs typeface="Arial"/>
              </a:rPr>
              <a:t>Payment </a:t>
            </a:r>
            <a:r>
              <a:rPr lang="en-US" spc="5" dirty="0">
                <a:solidFill>
                  <a:srgbClr val="55585A"/>
                </a:solidFill>
                <a:latin typeface="Arial"/>
                <a:cs typeface="Arial"/>
              </a:rPr>
              <a:t>date</a:t>
            </a:r>
            <a:r>
              <a:rPr lang="en-US" spc="20" dirty="0">
                <a:solidFill>
                  <a:srgbClr val="55585A"/>
                </a:solidFill>
                <a:latin typeface="Arial"/>
                <a:cs typeface="Arial"/>
              </a:rPr>
              <a:t> </a:t>
            </a:r>
            <a:r>
              <a:rPr lang="en-US" spc="5" dirty="0">
                <a:solidFill>
                  <a:srgbClr val="55585A"/>
                </a:solidFill>
                <a:latin typeface="Arial"/>
                <a:cs typeface="Arial"/>
              </a:rPr>
              <a:t>7/1/2022</a:t>
            </a:r>
            <a:endParaRPr lang="en-US" dirty="0">
              <a:latin typeface="Arial"/>
              <a:cs typeface="Arial"/>
            </a:endParaRPr>
          </a:p>
          <a:p>
            <a:pPr marL="2444750" lvl="2" indent="-314325">
              <a:lnSpc>
                <a:spcPct val="100000"/>
              </a:lnSpc>
              <a:spcBef>
                <a:spcPts val="385"/>
              </a:spcBef>
              <a:buClr>
                <a:srgbClr val="225F98"/>
              </a:buClr>
              <a:buFont typeface="Courier New"/>
              <a:buChar char="o"/>
              <a:tabLst>
                <a:tab pos="2444750" algn="l"/>
                <a:tab pos="2445385" algn="l"/>
              </a:tabLst>
            </a:pPr>
            <a:r>
              <a:rPr lang="en-US" spc="10" dirty="0">
                <a:solidFill>
                  <a:srgbClr val="55585A"/>
                </a:solidFill>
                <a:latin typeface="Arial"/>
                <a:cs typeface="Arial"/>
              </a:rPr>
              <a:t>Check </a:t>
            </a:r>
            <a:r>
              <a:rPr lang="en-US" spc="5" dirty="0">
                <a:solidFill>
                  <a:srgbClr val="55585A"/>
                </a:solidFill>
                <a:latin typeface="Arial"/>
                <a:cs typeface="Arial"/>
              </a:rPr>
              <a:t>dates will </a:t>
            </a:r>
            <a:r>
              <a:rPr lang="en-US" spc="10" dirty="0">
                <a:solidFill>
                  <a:srgbClr val="55585A"/>
                </a:solidFill>
                <a:latin typeface="Arial"/>
                <a:cs typeface="Arial"/>
              </a:rPr>
              <a:t>be </a:t>
            </a:r>
            <a:r>
              <a:rPr lang="en-US" spc="5" dirty="0">
                <a:solidFill>
                  <a:srgbClr val="55585A"/>
                </a:solidFill>
                <a:latin typeface="Arial"/>
                <a:cs typeface="Arial"/>
              </a:rPr>
              <a:t>every </a:t>
            </a:r>
            <a:r>
              <a:rPr lang="en-US" spc="15" dirty="0">
                <a:solidFill>
                  <a:srgbClr val="55585A"/>
                </a:solidFill>
                <a:latin typeface="Arial"/>
                <a:cs typeface="Arial"/>
              </a:rPr>
              <a:t>2 </a:t>
            </a:r>
            <a:r>
              <a:rPr lang="en-US" spc="10" dirty="0">
                <a:solidFill>
                  <a:srgbClr val="55585A"/>
                </a:solidFill>
                <a:latin typeface="Arial"/>
                <a:cs typeface="Arial"/>
              </a:rPr>
              <a:t>weeks </a:t>
            </a:r>
            <a:r>
              <a:rPr lang="en-US" spc="5" dirty="0">
                <a:solidFill>
                  <a:srgbClr val="55585A"/>
                </a:solidFill>
                <a:latin typeface="Arial"/>
                <a:cs typeface="Arial"/>
              </a:rPr>
              <a:t>thereafter (7/15; 7/29; 8/12;</a:t>
            </a:r>
            <a:r>
              <a:rPr lang="en-US" spc="140" dirty="0">
                <a:solidFill>
                  <a:srgbClr val="55585A"/>
                </a:solidFill>
                <a:latin typeface="Arial"/>
                <a:cs typeface="Arial"/>
              </a:rPr>
              <a:t> </a:t>
            </a:r>
            <a:r>
              <a:rPr lang="en-US" spc="5" dirty="0">
                <a:solidFill>
                  <a:srgbClr val="55585A"/>
                </a:solidFill>
                <a:latin typeface="Arial"/>
                <a:cs typeface="Arial"/>
              </a:rPr>
              <a:t>etc.)</a:t>
            </a:r>
            <a:endParaRPr lang="en-US" dirty="0">
              <a:latin typeface="Arial"/>
              <a:cs typeface="Arial"/>
            </a:endParaRPr>
          </a:p>
        </p:txBody>
      </p:sp>
    </p:spTree>
    <p:extLst>
      <p:ext uri="{BB962C8B-B14F-4D97-AF65-F5344CB8AC3E}">
        <p14:creationId xmlns:p14="http://schemas.microsoft.com/office/powerpoint/2010/main" val="223991492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a:xfrm>
            <a:off x="611070" y="2619829"/>
            <a:ext cx="6099487" cy="2953657"/>
          </a:xfrm>
        </p:spPr>
        <p:txBody>
          <a:bodyPr/>
          <a:lstStyle/>
          <a:p>
            <a:r>
              <a:rPr lang="en-US" dirty="0"/>
              <a:t>Tempus Call Center </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8</a:t>
            </a:fld>
            <a:endParaRPr lang="en-US" dirty="0">
              <a:solidFill>
                <a:prstClr val="black">
                  <a:tint val="75000"/>
                </a:prstClr>
              </a:solidFill>
              <a:latin typeface="Arial"/>
            </a:endParaRPr>
          </a:p>
        </p:txBody>
      </p:sp>
    </p:spTree>
    <p:extLst>
      <p:ext uri="{BB962C8B-B14F-4D97-AF65-F5344CB8AC3E}">
        <p14:creationId xmlns:p14="http://schemas.microsoft.com/office/powerpoint/2010/main" val="1859467520"/>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81929" y="1747751"/>
            <a:ext cx="9836962" cy="3129062"/>
          </a:xfrm>
        </p:spPr>
        <p:txBody>
          <a:bodyPr/>
          <a:lstStyle/>
          <a:p>
            <a:pPr marL="533387" indent="-380990">
              <a:buClr>
                <a:srgbClr val="225F98"/>
              </a:buClr>
            </a:pPr>
            <a:r>
              <a:rPr lang="en-US" sz="2400" dirty="0">
                <a:solidFill>
                  <a:srgbClr val="55585A"/>
                </a:solidFill>
              </a:rPr>
              <a:t>Tempus call back feature is now live in the call center</a:t>
            </a:r>
          </a:p>
          <a:p>
            <a:pPr marL="533387" indent="-380990">
              <a:buClr>
                <a:srgbClr val="225F98"/>
              </a:buClr>
            </a:pPr>
            <a:endParaRPr lang="en-US" sz="2400" dirty="0">
              <a:solidFill>
                <a:srgbClr val="55585A"/>
              </a:solidFill>
            </a:endParaRPr>
          </a:p>
          <a:p>
            <a:pPr marL="533387" indent="-380990">
              <a:buClr>
                <a:srgbClr val="225F98"/>
              </a:buClr>
            </a:pPr>
            <a:endParaRPr lang="en-US" sz="2400" dirty="0">
              <a:solidFill>
                <a:srgbClr val="55585A"/>
              </a:solidFill>
            </a:endParaRPr>
          </a:p>
          <a:p>
            <a:pPr marL="533387" indent="-380990">
              <a:buClr>
                <a:srgbClr val="225F98"/>
              </a:buClr>
            </a:pPr>
            <a:r>
              <a:rPr lang="en-US" sz="2400" dirty="0">
                <a:solidFill>
                  <a:srgbClr val="55585A"/>
                </a:solidFill>
              </a:rPr>
              <a:t>Tempus is continuing to hire and train staff</a:t>
            </a:r>
          </a:p>
          <a:p>
            <a:pPr marL="533387" indent="-380990">
              <a:buClr>
                <a:srgbClr val="225F98"/>
              </a:buClr>
            </a:pPr>
            <a:endParaRPr lang="en-US" sz="2400" dirty="0">
              <a:solidFill>
                <a:srgbClr val="55585A"/>
              </a:solidFill>
            </a:endParaRPr>
          </a:p>
          <a:p>
            <a:pPr marL="533387" indent="-380990">
              <a:buClr>
                <a:srgbClr val="225F98"/>
              </a:buClr>
            </a:pPr>
            <a:endParaRPr lang="en-US" sz="2400" dirty="0">
              <a:solidFill>
                <a:srgbClr val="55585A"/>
              </a:solidFill>
            </a:endParaRPr>
          </a:p>
          <a:p>
            <a:pPr marL="533387" indent="-380990">
              <a:buClr>
                <a:srgbClr val="225F98"/>
              </a:buClr>
            </a:pPr>
            <a:r>
              <a:rPr lang="en-US" sz="2400" dirty="0">
                <a:solidFill>
                  <a:srgbClr val="55585A"/>
                </a:solidFill>
              </a:rPr>
              <a:t>Average time in queue is below 5 minutes</a:t>
            </a:r>
          </a:p>
          <a:p>
            <a:pPr marL="1154346" lvl="1" indent="-380990">
              <a:buClr>
                <a:srgbClr val="225F98"/>
              </a:buClr>
            </a:pPr>
            <a:r>
              <a:rPr lang="en-US" sz="2000" dirty="0">
                <a:solidFill>
                  <a:srgbClr val="55585A"/>
                </a:solidFill>
              </a:rPr>
              <a:t>Goal is to maintain below 2-minute average queue time</a:t>
            </a:r>
          </a:p>
          <a:p>
            <a:pPr marL="1154346" lvl="1" indent="-380990">
              <a:buClr>
                <a:srgbClr val="225F98"/>
              </a:buClr>
            </a:pPr>
            <a:r>
              <a:rPr lang="en-US" sz="2000" dirty="0">
                <a:solidFill>
                  <a:srgbClr val="55585A"/>
                </a:solidFill>
              </a:rPr>
              <a:t>Eventual goal is 85% of calls answered in 30 seconds or less</a:t>
            </a:r>
            <a:br>
              <a:rPr lang="en-US" sz="1933" dirty="0">
                <a:solidFill>
                  <a:srgbClr val="55585A"/>
                </a:solidFill>
              </a:rPr>
            </a:b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9</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Call Center</a:t>
            </a:r>
          </a:p>
        </p:txBody>
      </p:sp>
    </p:spTree>
    <p:extLst>
      <p:ext uri="{BB962C8B-B14F-4D97-AF65-F5344CB8AC3E}">
        <p14:creationId xmlns:p14="http://schemas.microsoft.com/office/powerpoint/2010/main" val="2448043724"/>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MM_SLIDE_TYPE" val="6"/>
</p:tagLst>
</file>

<file path=ppt/tags/tag24.xml><?xml version="1.0" encoding="utf-8"?>
<p:tagLst xmlns:a="http://schemas.openxmlformats.org/drawingml/2006/main" xmlns:r="http://schemas.openxmlformats.org/officeDocument/2006/relationships" xmlns:p="http://schemas.openxmlformats.org/presentationml/2006/main">
  <p:tag name="MM_SLIDE_TYPE" val="6"/>
</p:tagLst>
</file>

<file path=ppt/tags/tag25.xml><?xml version="1.0" encoding="utf-8"?>
<p:tagLst xmlns:a="http://schemas.openxmlformats.org/drawingml/2006/main" xmlns:r="http://schemas.openxmlformats.org/officeDocument/2006/relationships" xmlns:p="http://schemas.openxmlformats.org/presentationml/2006/main">
  <p:tag name="MM_SLIDE_TYPE" val="6"/>
</p:tagLst>
</file>

<file path=ppt/tags/tag26.xml><?xml version="1.0" encoding="utf-8"?>
<p:tagLst xmlns:a="http://schemas.openxmlformats.org/drawingml/2006/main" xmlns:r="http://schemas.openxmlformats.org/officeDocument/2006/relationships" xmlns:p="http://schemas.openxmlformats.org/presentationml/2006/main">
  <p:tag name="MM_SLIDE_TYPE" val="6"/>
</p:tagLst>
</file>

<file path=ppt/tags/tag27.xml><?xml version="1.0" encoding="utf-8"?>
<p:tagLst xmlns:a="http://schemas.openxmlformats.org/drawingml/2006/main" xmlns:r="http://schemas.openxmlformats.org/officeDocument/2006/relationships" xmlns:p="http://schemas.openxmlformats.org/presentationml/2006/main">
  <p:tag name="MM_SLIDE_TYPE" val="6"/>
</p:tagLst>
</file>

<file path=ppt/tags/tag28.xml><?xml version="1.0" encoding="utf-8"?>
<p:tagLst xmlns:a="http://schemas.openxmlformats.org/drawingml/2006/main" xmlns:r="http://schemas.openxmlformats.org/officeDocument/2006/relationships" xmlns:p="http://schemas.openxmlformats.org/presentationml/2006/main">
  <p:tag name="MM_SLIDE_TYPE" val="6"/>
</p:tagLst>
</file>

<file path=ppt/tags/tag29.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30.xml><?xml version="1.0" encoding="utf-8"?>
<p:tagLst xmlns:a="http://schemas.openxmlformats.org/drawingml/2006/main" xmlns:r="http://schemas.openxmlformats.org/officeDocument/2006/relationships" xmlns:p="http://schemas.openxmlformats.org/presentationml/2006/main">
  <p:tag name="MM_SLIDE_TYPE" val="6"/>
</p:tagLst>
</file>

<file path=ppt/tags/tag31.xml><?xml version="1.0" encoding="utf-8"?>
<p:tagLst xmlns:a="http://schemas.openxmlformats.org/drawingml/2006/main" xmlns:r="http://schemas.openxmlformats.org/officeDocument/2006/relationships" xmlns:p="http://schemas.openxmlformats.org/presentationml/2006/main">
  <p:tag name="MM_SLIDE_TYPE" val="6"/>
</p:tagLst>
</file>

<file path=ppt/tags/tag32.xml><?xml version="1.0" encoding="utf-8"?>
<p:tagLst xmlns:a="http://schemas.openxmlformats.org/drawingml/2006/main" xmlns:r="http://schemas.openxmlformats.org/officeDocument/2006/relationships" xmlns:p="http://schemas.openxmlformats.org/presentationml/2006/main">
  <p:tag name="MM_SLIDE_TYPE" val="6"/>
</p:tagLst>
</file>

<file path=ppt/tags/tag33.xml><?xml version="1.0" encoding="utf-8"?>
<p:tagLst xmlns:a="http://schemas.openxmlformats.org/drawingml/2006/main" xmlns:r="http://schemas.openxmlformats.org/officeDocument/2006/relationships" xmlns:p="http://schemas.openxmlformats.org/presentationml/2006/main">
  <p:tag name="MM_SLIDE_TYPE" val="6"/>
</p:tagLst>
</file>

<file path=ppt/tags/tag34.xml><?xml version="1.0" encoding="utf-8"?>
<p:tagLst xmlns:a="http://schemas.openxmlformats.org/drawingml/2006/main" xmlns:r="http://schemas.openxmlformats.org/officeDocument/2006/relationships" xmlns:p="http://schemas.openxmlformats.org/presentationml/2006/main">
  <p:tag name="MM_SLIDE_TYPE" val="6"/>
</p:tagLst>
</file>

<file path=ppt/tags/tag35.xml><?xml version="1.0" encoding="utf-8"?>
<p:tagLst xmlns:a="http://schemas.openxmlformats.org/drawingml/2006/main" xmlns:r="http://schemas.openxmlformats.org/officeDocument/2006/relationships" xmlns:p="http://schemas.openxmlformats.org/presentationml/2006/main">
  <p:tag name="MM_SLIDE_TYPE" val="6"/>
</p:tagLst>
</file>

<file path=ppt/tags/tag36.xml><?xml version="1.0" encoding="utf-8"?>
<p:tagLst xmlns:a="http://schemas.openxmlformats.org/drawingml/2006/main" xmlns:r="http://schemas.openxmlformats.org/officeDocument/2006/relationships" xmlns:p="http://schemas.openxmlformats.org/presentationml/2006/main">
  <p:tag name="MM_SLIDE_TYPE" val="6"/>
</p:tagLst>
</file>

<file path=ppt/tags/tag37.xml><?xml version="1.0" encoding="utf-8"?>
<p:tagLst xmlns:a="http://schemas.openxmlformats.org/drawingml/2006/main" xmlns:r="http://schemas.openxmlformats.org/officeDocument/2006/relationships" xmlns:p="http://schemas.openxmlformats.org/presentationml/2006/main">
  <p:tag name="MM_SLIDE_TYPE" val="6"/>
</p:tagLst>
</file>

<file path=ppt/tags/tag38.xml><?xml version="1.0" encoding="utf-8"?>
<p:tagLst xmlns:a="http://schemas.openxmlformats.org/drawingml/2006/main" xmlns:r="http://schemas.openxmlformats.org/officeDocument/2006/relationships" xmlns:p="http://schemas.openxmlformats.org/presentationml/2006/main">
  <p:tag name="MM_SLIDE_TYPE" val="6"/>
</p:tagLst>
</file>

<file path=ppt/tags/tag39.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40.xml><?xml version="1.0" encoding="utf-8"?>
<p:tagLst xmlns:a="http://schemas.openxmlformats.org/drawingml/2006/main" xmlns:r="http://schemas.openxmlformats.org/officeDocument/2006/relationships" xmlns:p="http://schemas.openxmlformats.org/presentationml/2006/main">
  <p:tag name="MM_SLIDE_TYPE" val="6"/>
</p:tagLst>
</file>

<file path=ppt/tags/tag41.xml><?xml version="1.0" encoding="utf-8"?>
<p:tagLst xmlns:a="http://schemas.openxmlformats.org/drawingml/2006/main" xmlns:r="http://schemas.openxmlformats.org/officeDocument/2006/relationships" xmlns:p="http://schemas.openxmlformats.org/presentationml/2006/main">
  <p:tag name="MM_SLIDE_TYPE" val="6"/>
</p:tagLst>
</file>

<file path=ppt/tags/tag42.xml><?xml version="1.0" encoding="utf-8"?>
<p:tagLst xmlns:a="http://schemas.openxmlformats.org/drawingml/2006/main" xmlns:r="http://schemas.openxmlformats.org/officeDocument/2006/relationships" xmlns:p="http://schemas.openxmlformats.org/presentationml/2006/main">
  <p:tag name="MM_SLIDE_TYPE" val="6"/>
</p:tagLst>
</file>

<file path=ppt/tags/tag43.xml><?xml version="1.0" encoding="utf-8"?>
<p:tagLst xmlns:a="http://schemas.openxmlformats.org/drawingml/2006/main" xmlns:r="http://schemas.openxmlformats.org/officeDocument/2006/relationships" xmlns:p="http://schemas.openxmlformats.org/presentationml/2006/main">
  <p:tag name="MM_SLIDE_TYPE" val="6"/>
</p:tagLst>
</file>

<file path=ppt/tags/tag44.xml><?xml version="1.0" encoding="utf-8"?>
<p:tagLst xmlns:a="http://schemas.openxmlformats.org/drawingml/2006/main" xmlns:r="http://schemas.openxmlformats.org/officeDocument/2006/relationships" xmlns:p="http://schemas.openxmlformats.org/presentationml/2006/main">
  <p:tag name="MM_SLIDE_TYPE" val="6"/>
</p:tagLst>
</file>

<file path=ppt/tags/tag45.xml><?xml version="1.0" encoding="utf-8"?>
<p:tagLst xmlns:a="http://schemas.openxmlformats.org/drawingml/2006/main" xmlns:r="http://schemas.openxmlformats.org/officeDocument/2006/relationships" xmlns:p="http://schemas.openxmlformats.org/presentationml/2006/main">
  <p:tag name="MM_SLIDE_TYPE" val="6"/>
</p:tagLst>
</file>

<file path=ppt/tags/tag46.xml><?xml version="1.0" encoding="utf-8"?>
<p:tagLst xmlns:a="http://schemas.openxmlformats.org/drawingml/2006/main" xmlns:r="http://schemas.openxmlformats.org/officeDocument/2006/relationships" xmlns:p="http://schemas.openxmlformats.org/presentationml/2006/main">
  <p:tag name="MM_SLIDE_TYPE" val="6"/>
</p:tagLst>
</file>

<file path=ppt/tags/tag47.xml><?xml version="1.0" encoding="utf-8"?>
<p:tagLst xmlns:a="http://schemas.openxmlformats.org/drawingml/2006/main" xmlns:r="http://schemas.openxmlformats.org/officeDocument/2006/relationships" xmlns:p="http://schemas.openxmlformats.org/presentationml/2006/main">
  <p:tag name="MM_SLIDE_TYPE" val="6"/>
</p:tagLst>
</file>

<file path=ppt/tags/tag48.xml><?xml version="1.0" encoding="utf-8"?>
<p:tagLst xmlns:a="http://schemas.openxmlformats.org/drawingml/2006/main" xmlns:r="http://schemas.openxmlformats.org/officeDocument/2006/relationships" xmlns:p="http://schemas.openxmlformats.org/presentationml/2006/main">
  <p:tag name="MM_SLIDE_TYPE" val="6"/>
</p:tagLst>
</file>

<file path=ppt/tags/tag49.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50.xml><?xml version="1.0" encoding="utf-8"?>
<p:tagLst xmlns:a="http://schemas.openxmlformats.org/drawingml/2006/main" xmlns:r="http://schemas.openxmlformats.org/officeDocument/2006/relationships" xmlns:p="http://schemas.openxmlformats.org/presentationml/2006/main">
  <p:tag name="MM_SLIDE_TYPE" val="6"/>
</p:tagLst>
</file>

<file path=ppt/tags/tag51.xml><?xml version="1.0" encoding="utf-8"?>
<p:tagLst xmlns:a="http://schemas.openxmlformats.org/drawingml/2006/main" xmlns:r="http://schemas.openxmlformats.org/officeDocument/2006/relationships" xmlns:p="http://schemas.openxmlformats.org/presentationml/2006/main">
  <p:tag name="MM_SLIDE_TYPE" val="6"/>
</p:tagLst>
</file>

<file path=ppt/tags/tag52.xml><?xml version="1.0" encoding="utf-8"?>
<p:tagLst xmlns:a="http://schemas.openxmlformats.org/drawingml/2006/main" xmlns:r="http://schemas.openxmlformats.org/officeDocument/2006/relationships" xmlns:p="http://schemas.openxmlformats.org/presentationml/2006/main">
  <p:tag name="MM_SLIDE_TYPE" val="6"/>
</p:tagLst>
</file>

<file path=ppt/tags/tag53.xml><?xml version="1.0" encoding="utf-8"?>
<p:tagLst xmlns:a="http://schemas.openxmlformats.org/drawingml/2006/main" xmlns:r="http://schemas.openxmlformats.org/officeDocument/2006/relationships" xmlns:p="http://schemas.openxmlformats.org/presentationml/2006/main">
  <p:tag name="MM_SLIDE_TYPE" val="6"/>
</p:tagLst>
</file>

<file path=ppt/tags/tag54.xml><?xml version="1.0" encoding="utf-8"?>
<p:tagLst xmlns:a="http://schemas.openxmlformats.org/drawingml/2006/main" xmlns:r="http://schemas.openxmlformats.org/officeDocument/2006/relationships" xmlns:p="http://schemas.openxmlformats.org/presentationml/2006/main">
  <p:tag name="MM_SLIDE_TYPE" val="6"/>
</p:tagLst>
</file>

<file path=ppt/tags/tag55.xml><?xml version="1.0" encoding="utf-8"?>
<p:tagLst xmlns:a="http://schemas.openxmlformats.org/drawingml/2006/main" xmlns:r="http://schemas.openxmlformats.org/officeDocument/2006/relationships" xmlns:p="http://schemas.openxmlformats.org/presentationml/2006/main">
  <p:tag name="MM_SLIDE_TYPE" val="6"/>
</p:tagLst>
</file>

<file path=ppt/tags/tag56.xml><?xml version="1.0" encoding="utf-8"?>
<p:tagLst xmlns:a="http://schemas.openxmlformats.org/drawingml/2006/main" xmlns:r="http://schemas.openxmlformats.org/officeDocument/2006/relationships" xmlns:p="http://schemas.openxmlformats.org/presentationml/2006/main">
  <p:tag name="MM_SLIDE_TYPE" val="6"/>
</p:tagLst>
</file>

<file path=ppt/tags/tag57.xml><?xml version="1.0" encoding="utf-8"?>
<p:tagLst xmlns:a="http://schemas.openxmlformats.org/drawingml/2006/main" xmlns:r="http://schemas.openxmlformats.org/officeDocument/2006/relationships" xmlns:p="http://schemas.openxmlformats.org/presentationml/2006/main">
  <p:tag name="MM_SLIDE_TYPE" val="6"/>
</p:tagLst>
</file>

<file path=ppt/tags/tag58.xml><?xml version="1.0" encoding="utf-8"?>
<p:tagLst xmlns:a="http://schemas.openxmlformats.org/drawingml/2006/main" xmlns:r="http://schemas.openxmlformats.org/officeDocument/2006/relationships" xmlns:p="http://schemas.openxmlformats.org/presentationml/2006/main">
  <p:tag name="MM_SLIDE_TYPE" val="6"/>
</p:tagLst>
</file>

<file path=ppt/tags/tag59.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60.xml><?xml version="1.0" encoding="utf-8"?>
<p:tagLst xmlns:a="http://schemas.openxmlformats.org/drawingml/2006/main" xmlns:r="http://schemas.openxmlformats.org/officeDocument/2006/relationships" xmlns:p="http://schemas.openxmlformats.org/presentationml/2006/main">
  <p:tag name="MM_SLIDE_TYPE" val="6"/>
</p:tagLst>
</file>

<file path=ppt/tags/tag61.xml><?xml version="1.0" encoding="utf-8"?>
<p:tagLst xmlns:a="http://schemas.openxmlformats.org/drawingml/2006/main" xmlns:r="http://schemas.openxmlformats.org/officeDocument/2006/relationships" xmlns:p="http://schemas.openxmlformats.org/presentationml/2006/main">
  <p:tag name="MM_SLIDE_TYPE" val="6"/>
</p:tagLst>
</file>

<file path=ppt/tags/tag62.xml><?xml version="1.0" encoding="utf-8"?>
<p:tagLst xmlns:a="http://schemas.openxmlformats.org/drawingml/2006/main" xmlns:r="http://schemas.openxmlformats.org/officeDocument/2006/relationships" xmlns:p="http://schemas.openxmlformats.org/presentationml/2006/main">
  <p:tag name="MM_SLIDE_TYPE" val="6"/>
</p:tagLst>
</file>

<file path=ppt/tags/tag63.xml><?xml version="1.0" encoding="utf-8"?>
<p:tagLst xmlns:a="http://schemas.openxmlformats.org/drawingml/2006/main" xmlns:r="http://schemas.openxmlformats.org/officeDocument/2006/relationships" xmlns:p="http://schemas.openxmlformats.org/presentationml/2006/main">
  <p:tag name="MM_SLIDE_TYPE" val="6"/>
</p:tagLst>
</file>

<file path=ppt/tags/tag64.xml><?xml version="1.0" encoding="utf-8"?>
<p:tagLst xmlns:a="http://schemas.openxmlformats.org/drawingml/2006/main" xmlns:r="http://schemas.openxmlformats.org/officeDocument/2006/relationships" xmlns:p="http://schemas.openxmlformats.org/presentationml/2006/main">
  <p:tag name="MM_SLIDE_TYPE" val="6"/>
</p:tagLst>
</file>

<file path=ppt/tags/tag65.xml><?xml version="1.0" encoding="utf-8"?>
<p:tagLst xmlns:a="http://schemas.openxmlformats.org/drawingml/2006/main" xmlns:r="http://schemas.openxmlformats.org/officeDocument/2006/relationships" xmlns:p="http://schemas.openxmlformats.org/presentationml/2006/main">
  <p:tag name="MM_SLIDE_TYPE" val="6"/>
</p:tagLst>
</file>

<file path=ppt/tags/tag66.xml><?xml version="1.0" encoding="utf-8"?>
<p:tagLst xmlns:a="http://schemas.openxmlformats.org/drawingml/2006/main" xmlns:r="http://schemas.openxmlformats.org/officeDocument/2006/relationships" xmlns:p="http://schemas.openxmlformats.org/presentationml/2006/main">
  <p:tag name="MM_SLIDE_TYPE" val="6"/>
</p:tagLst>
</file>

<file path=ppt/tags/tag67.xml><?xml version="1.0" encoding="utf-8"?>
<p:tagLst xmlns:a="http://schemas.openxmlformats.org/drawingml/2006/main" xmlns:r="http://schemas.openxmlformats.org/officeDocument/2006/relationships" xmlns:p="http://schemas.openxmlformats.org/presentationml/2006/main">
  <p:tag name="MM_SLIDE_TYPE" val="6"/>
</p:tagLst>
</file>

<file path=ppt/tags/tag68.xml><?xml version="1.0" encoding="utf-8"?>
<p:tagLst xmlns:a="http://schemas.openxmlformats.org/drawingml/2006/main" xmlns:r="http://schemas.openxmlformats.org/officeDocument/2006/relationships" xmlns:p="http://schemas.openxmlformats.org/presentationml/2006/main">
  <p:tag name="MM_SLIDE_TYPE" val="6"/>
</p:tagLst>
</file>

<file path=ppt/tags/tag69.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70.xml><?xml version="1.0" encoding="utf-8"?>
<p:tagLst xmlns:a="http://schemas.openxmlformats.org/drawingml/2006/main" xmlns:r="http://schemas.openxmlformats.org/officeDocument/2006/relationships" xmlns:p="http://schemas.openxmlformats.org/presentationml/2006/main">
  <p:tag name="MM_SLIDE_TYPE" val="6"/>
</p:tagLst>
</file>

<file path=ppt/tags/tag71.xml><?xml version="1.0" encoding="utf-8"?>
<p:tagLst xmlns:a="http://schemas.openxmlformats.org/drawingml/2006/main" xmlns:r="http://schemas.openxmlformats.org/officeDocument/2006/relationships" xmlns:p="http://schemas.openxmlformats.org/presentationml/2006/main">
  <p:tag name="MM_SLIDE_TYPE" val="6"/>
</p:tagLst>
</file>

<file path=ppt/tags/tag72.xml><?xml version="1.0" encoding="utf-8"?>
<p:tagLst xmlns:a="http://schemas.openxmlformats.org/drawingml/2006/main" xmlns:r="http://schemas.openxmlformats.org/officeDocument/2006/relationships" xmlns:p="http://schemas.openxmlformats.org/presentationml/2006/main">
  <p:tag name="MM_SLIDE_TYPE" val="6"/>
</p:tagLst>
</file>

<file path=ppt/tags/tag73.xml><?xml version="1.0" encoding="utf-8"?>
<p:tagLst xmlns:a="http://schemas.openxmlformats.org/drawingml/2006/main" xmlns:r="http://schemas.openxmlformats.org/officeDocument/2006/relationships" xmlns:p="http://schemas.openxmlformats.org/presentationml/2006/main">
  <p:tag name="MM_SLIDE_TYPE" val="6"/>
</p:tagLst>
</file>

<file path=ppt/tags/tag74.xml><?xml version="1.0" encoding="utf-8"?>
<p:tagLst xmlns:a="http://schemas.openxmlformats.org/drawingml/2006/main" xmlns:r="http://schemas.openxmlformats.org/officeDocument/2006/relationships" xmlns:p="http://schemas.openxmlformats.org/presentationml/2006/main">
  <p:tag name="MM_SLIDE_TYPE" val="6"/>
</p:tagLst>
</file>

<file path=ppt/tags/tag75.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MC_PowerPoint_Movement.potx  -  Read-Only" id="{69CB0DB6-CF4A-4FFE-915A-42FD40092387}" vid="{2FFBC790-8D86-4B57-BBD1-0BC747596D24}"/>
    </a:ext>
  </a:extLst>
</a:theme>
</file>

<file path=ppt/theme/theme2.xml><?xml version="1.0" encoding="utf-8"?>
<a:theme xmlns:a="http://schemas.openxmlformats.org/drawingml/2006/main" name="Office Theme">
  <a:themeElements>
    <a:clrScheme name="Custom 6">
      <a:dk1>
        <a:sysClr val="windowText" lastClr="000000"/>
      </a:dk1>
      <a:lt1>
        <a:sysClr val="window" lastClr="FFFFFF"/>
      </a:lt1>
      <a:dk2>
        <a:srgbClr val="395C6E"/>
      </a:dk2>
      <a:lt2>
        <a:srgbClr val="ACC1C6"/>
      </a:lt2>
      <a:accent1>
        <a:srgbClr val="3A5C6E"/>
      </a:accent1>
      <a:accent2>
        <a:srgbClr val="CB5C22"/>
      </a:accent2>
      <a:accent3>
        <a:srgbClr val="ACC1C6"/>
      </a:accent3>
      <a:accent4>
        <a:srgbClr val="ACC1C6"/>
      </a:accent4>
      <a:accent5>
        <a:srgbClr val="86CAD3"/>
      </a:accent5>
      <a:accent6>
        <a:srgbClr val="F79646"/>
      </a:accent6>
      <a:hlink>
        <a:srgbClr val="CB5C22"/>
      </a:hlink>
      <a:folHlink>
        <a:srgbClr val="395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l" defTabSz="342875">
          <a:defRPr sz="1390">
            <a:solidFill>
              <a:prstClr val="white"/>
            </a:solidFill>
            <a:latin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836ACDB165F64E94728C087B746F4E" ma:contentTypeVersion="1" ma:contentTypeDescription="Create a new document." ma:contentTypeScope="" ma:versionID="38e7775210294f63ddc4ac639728973d">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1706B9C-4C90-424A-845E-E7750BD4E2AE}">
  <ds:schemaRefs>
    <ds:schemaRef ds:uri="http://schemas.microsoft.com/sharepoint/v3/contenttype/forms"/>
  </ds:schemaRefs>
</ds:datastoreItem>
</file>

<file path=customXml/itemProps2.xml><?xml version="1.0" encoding="utf-8"?>
<ds:datastoreItem xmlns:ds="http://schemas.openxmlformats.org/officeDocument/2006/customXml" ds:itemID="{8B73E966-15BD-41F9-94FD-0AF4F11AEE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2AD9A8-4009-41F5-A724-5182162287D6}">
  <ds:schemaRefs>
    <ds:schemaRef ds:uri="http://purl.org/dc/terms/"/>
    <ds:schemaRef ds:uri="http://schemas.openxmlformats.org/package/2006/metadata/core-properties"/>
    <ds:schemaRef ds:uri="http://schemas.microsoft.com/sharepoint/v3"/>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34410</TotalTime>
  <Words>968</Words>
  <Application>Microsoft Office PowerPoint</Application>
  <PresentationFormat>Widescreen</PresentationFormat>
  <Paragraphs>179</Paragraphs>
  <Slides>15</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Catamaran</vt:lpstr>
      <vt:lpstr>Courier New</vt:lpstr>
      <vt:lpstr>Montserrat</vt:lpstr>
      <vt:lpstr>Montserrat Medium</vt:lpstr>
      <vt:lpstr>Custom Design</vt:lpstr>
      <vt:lpstr>Office Theme</vt:lpstr>
      <vt:lpstr>Financial Management Services (FMS) Stakeholder Meeting  FMS Vendor Transition for  Self-Directed Services</vt:lpstr>
      <vt:lpstr>Agenda</vt:lpstr>
      <vt:lpstr>Transition  Information</vt:lpstr>
      <vt:lpstr>Tempus Transition Packets</vt:lpstr>
      <vt:lpstr>Tempus Transition Packets</vt:lpstr>
      <vt:lpstr>Tempus Transition Timeline Extension</vt:lpstr>
      <vt:lpstr>Payroll Timeline</vt:lpstr>
      <vt:lpstr>Tempus Call Center </vt:lpstr>
      <vt:lpstr>Tempus Call Center</vt:lpstr>
      <vt:lpstr>EVV Training </vt:lpstr>
      <vt:lpstr>Timesheet Submission &amp; Approval Process</vt:lpstr>
      <vt:lpstr>Timesheet Submission &amp; Approval Process</vt:lpstr>
      <vt:lpstr>Timesheet Submission &amp; Approval Process</vt:lpstr>
      <vt:lpstr>Timesheet Submission &amp; Approval Process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Beauregard, Garrett</dc:creator>
  <cp:lastModifiedBy>Montag, Kathy</cp:lastModifiedBy>
  <cp:revision>391</cp:revision>
  <dcterms:created xsi:type="dcterms:W3CDTF">2021-04-22T14:02:33Z</dcterms:created>
  <dcterms:modified xsi:type="dcterms:W3CDTF">2022-04-06T19:20:55Z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2021-04-22T14:02:33Z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988f693d-a723-4b5c-9b2c-9638ea2207b2</vt:lpwstr>
  </property>
  <property fmtid="{D5CDD505-2E9C-101B-9397-08002B2CF9AE}" pid="8" name="MSIP_Label_5e4b1be8-281e-475d-98b0-21c3457e5a46_ContentBits">
    <vt:lpwstr>0</vt:lpwstr>
  </property>
  <property fmtid="{D5CDD505-2E9C-101B-9397-08002B2CF9AE}" pid="9" name="ContentTypeId">
    <vt:lpwstr>0x010100BD836ACDB165F64E94728C087B746F4E</vt:lpwstr>
  </property>
  <property fmtid="{D5CDD505-2E9C-101B-9397-08002B2CF9AE}" pid="10" name="Order">
    <vt:r8>227300</vt:r8>
  </property>
  <property fmtid="{D5CDD505-2E9C-101B-9397-08002B2CF9AE}" pid="11" name="xd_Signature">
    <vt:bool>false</vt:bool>
  </property>
  <property fmtid="{D5CDD505-2E9C-101B-9397-08002B2CF9AE}" pid="12" name="xd_ProgID">
    <vt:lpwstr/>
  </property>
  <property fmtid="{D5CDD505-2E9C-101B-9397-08002B2CF9AE}" pid="13" name="TemplateUrl">
    <vt:lpwstr/>
  </property>
  <property fmtid="{D5CDD505-2E9C-101B-9397-08002B2CF9AE}" pid="14" name="MSIP_Label_5a776955-85f6-4fec-9553-96dd3e0373c4_Enabled">
    <vt:lpwstr>true</vt:lpwstr>
  </property>
  <property fmtid="{D5CDD505-2E9C-101B-9397-08002B2CF9AE}" pid="15" name="MSIP_Label_5a776955-85f6-4fec-9553-96dd3e0373c4_SetDate">
    <vt:lpwstr>2021-11-24T14:30:11Z</vt:lpwstr>
  </property>
  <property fmtid="{D5CDD505-2E9C-101B-9397-08002B2CF9AE}" pid="16" name="MSIP_Label_5a776955-85f6-4fec-9553-96dd3e0373c4_Method">
    <vt:lpwstr>Standard</vt:lpwstr>
  </property>
  <property fmtid="{D5CDD505-2E9C-101B-9397-08002B2CF9AE}" pid="17" name="MSIP_Label_5a776955-85f6-4fec-9553-96dd3e0373c4_Name">
    <vt:lpwstr>Confidential</vt:lpwstr>
  </property>
  <property fmtid="{D5CDD505-2E9C-101B-9397-08002B2CF9AE}" pid="18" name="MSIP_Label_5a776955-85f6-4fec-9553-96dd3e0373c4_SiteId">
    <vt:lpwstr>f45ccc07-e57e-4d15-bf6f-f6cbccd2d395</vt:lpwstr>
  </property>
  <property fmtid="{D5CDD505-2E9C-101B-9397-08002B2CF9AE}" pid="19" name="MSIP_Label_5a776955-85f6-4fec-9553-96dd3e0373c4_ActionId">
    <vt:lpwstr>0ac25270-0009-4579-8cf7-c32136745d3b</vt:lpwstr>
  </property>
  <property fmtid="{D5CDD505-2E9C-101B-9397-08002B2CF9AE}" pid="20" name="MSIP_Label_5a776955-85f6-4fec-9553-96dd3e0373c4_ContentBits">
    <vt:lpwstr>0</vt:lpwstr>
  </property>
  <property fmtid="{D5CDD505-2E9C-101B-9397-08002B2CF9AE}" pid="21" name="_SourceUrl">
    <vt:lpwstr/>
  </property>
  <property fmtid="{D5CDD505-2E9C-101B-9397-08002B2CF9AE}" pid="22" name="_SharedFileIndex">
    <vt:lpwstr/>
  </property>
</Properties>
</file>