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6" r:id="rId2"/>
    <p:sldId id="258" r:id="rId3"/>
    <p:sldId id="267" r:id="rId4"/>
    <p:sldId id="259" r:id="rId5"/>
    <p:sldId id="261" r:id="rId6"/>
    <p:sldId id="263" r:id="rId7"/>
    <p:sldId id="260" r:id="rId8"/>
    <p:sldId id="264" r:id="rId9"/>
    <p:sldId id="265" r:id="rId10"/>
    <p:sldId id="257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60ADFD4-C913-4764-9C1B-D0FED2487CC8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8AF027C-8650-4AF8-9B05-4512F0D80E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1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1415F-D779-460D-965D-C3373A069FE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7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2898648"/>
            <a:ext cx="7772400" cy="1298448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3886200"/>
            <a:ext cx="6400800" cy="5303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LeavittLogoSmFI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228600"/>
            <a:ext cx="1752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59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_blue accent &amp;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pic>
        <p:nvPicPr>
          <p:cNvPr id="6" name="Picture 4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59368" cy="612648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4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_blue accent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pic>
        <p:nvPicPr>
          <p:cNvPr id="4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59368" cy="612648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 Title &amp;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28600" y="6427788"/>
            <a:ext cx="9829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 2014 Leavitt Partners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8574575" y="43988"/>
            <a:ext cx="522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white">
                    <a:lumMod val="75000"/>
                  </a:prstClr>
                </a:solidFill>
                <a:ea typeface="ヒラギノ角ゴ Pro W3" pitchFamily="-112" charset="-128"/>
                <a:cs typeface="Segoe UI" pitchFamily="34" charset="0"/>
              </a:rPr>
              <a:t>Page &lt;#&gt;</a:t>
            </a:r>
          </a:p>
        </p:txBody>
      </p:sp>
    </p:spTree>
    <p:extLst>
      <p:ext uri="{BB962C8B-B14F-4D97-AF65-F5344CB8AC3E}">
        <p14:creationId xmlns:p14="http://schemas.microsoft.com/office/powerpoint/2010/main" val="1974992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Title &amp;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36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Title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0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 Title_blue accent &amp;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pic>
        <p:nvPicPr>
          <p:cNvPr id="5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55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Title_blue accent &amp;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pic>
        <p:nvPicPr>
          <p:cNvPr id="6" name="Picture 4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10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Title_blue accent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pic>
        <p:nvPicPr>
          <p:cNvPr id="4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06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</p:spTree>
    <p:extLst>
      <p:ext uri="{BB962C8B-B14F-4D97-AF65-F5344CB8AC3E}">
        <p14:creationId xmlns:p14="http://schemas.microsoft.com/office/powerpoint/2010/main" val="3462998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19356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935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627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1_blue acc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eavittLogoSmFI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752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-699" y="4954398"/>
            <a:ext cx="9144000" cy="19050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2898648"/>
            <a:ext cx="7772400" cy="1298448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3886200"/>
            <a:ext cx="6400800" cy="5303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8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eavittLogoSmF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0"/>
            <a:ext cx="2133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5"/>
          <p:cNvSpPr txBox="1">
            <a:spLocks noChangeArrowheads="1"/>
          </p:cNvSpPr>
          <p:nvPr userDrawn="1"/>
        </p:nvSpPr>
        <p:spPr bwMode="auto">
          <a:xfrm>
            <a:off x="1790700" y="3170238"/>
            <a:ext cx="556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193560"/>
                </a:solidFill>
                <a:ea typeface="ヒラギノ角ゴ Pro W3" pitchFamily="-112" charset="-128"/>
                <a:cs typeface="Segoe UI" pitchFamily="34" charset="0"/>
              </a:rPr>
              <a:t>A health care intelligence business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1371600" y="5791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193560"/>
                </a:solidFill>
                <a:ea typeface="ヒラギノ角ゴ Pro W3" pitchFamily="-112" charset="-128"/>
                <a:cs typeface="Segoe UI" pitchFamily="34" charset="0"/>
              </a:rPr>
              <a:t>LeavittPartners.com</a:t>
            </a:r>
          </a:p>
        </p:txBody>
      </p:sp>
    </p:spTree>
    <p:extLst>
      <p:ext uri="{BB962C8B-B14F-4D97-AF65-F5344CB8AC3E}">
        <p14:creationId xmlns:p14="http://schemas.microsoft.com/office/powerpoint/2010/main" val="396876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ittLogoSmFI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6132513"/>
            <a:ext cx="1752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8648"/>
            <a:ext cx="7772400" cy="1298448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303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6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4953000"/>
            <a:ext cx="9144000" cy="19050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8648"/>
            <a:ext cx="7772400" cy="1298448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303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 descr="LeavittLogoSmFI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228600"/>
            <a:ext cx="1752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478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9152"/>
            <a:ext cx="7772400" cy="1298448"/>
          </a:xfrm>
        </p:spPr>
        <p:txBody>
          <a:bodyPr>
            <a:normAutofit/>
          </a:bodyPr>
          <a:lstStyle>
            <a:lvl1pPr>
              <a:defRPr sz="3200" b="0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844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193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LeavittLogoSmFI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228600"/>
            <a:ext cx="1752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909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Title &amp;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5"/>
          <p:cNvCxnSpPr>
            <a:cxnSpLocks noChangeShapeType="1"/>
          </p:cNvCxnSpPr>
          <p:nvPr userDrawn="1"/>
        </p:nvCxn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158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59368" cy="612648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2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&amp;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25"/>
          <p:cNvCxnSpPr>
            <a:cxnSpLocks noChangeShapeType="1"/>
          </p:cNvCxnSpPr>
          <p:nvPr userDrawn="1"/>
        </p:nvCxn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158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4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0310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www.LeavittPartners.com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193560"/>
                </a:solidFill>
              </a:defRPr>
            </a:lvl1pPr>
            <a:lvl2pPr>
              <a:defRPr sz="2400">
                <a:solidFill>
                  <a:srgbClr val="193560"/>
                </a:solidFill>
              </a:defRPr>
            </a:lvl2pPr>
            <a:lvl3pPr>
              <a:defRPr sz="2000">
                <a:solidFill>
                  <a:srgbClr val="193560"/>
                </a:solidFill>
              </a:defRPr>
            </a:lvl3pPr>
            <a:lvl4pPr>
              <a:defRPr sz="1800">
                <a:solidFill>
                  <a:srgbClr val="193560"/>
                </a:solidFill>
              </a:defRPr>
            </a:lvl4pPr>
            <a:lvl5pPr>
              <a:defRPr sz="1800">
                <a:solidFill>
                  <a:srgbClr val="1935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59368" cy="612648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574575" y="43988"/>
            <a:ext cx="522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white">
                    <a:lumMod val="75000"/>
                  </a:prstClr>
                </a:solidFill>
                <a:ea typeface="ヒラギノ角ゴ Pro W3" pitchFamily="-112" charset="-128"/>
                <a:cs typeface="Segoe UI" pitchFamily="34" charset="0"/>
              </a:rPr>
              <a:t>Page &lt;#&gt;</a:t>
            </a:r>
          </a:p>
        </p:txBody>
      </p:sp>
    </p:spTree>
    <p:extLst>
      <p:ext uri="{BB962C8B-B14F-4D97-AF65-F5344CB8AC3E}">
        <p14:creationId xmlns:p14="http://schemas.microsoft.com/office/powerpoint/2010/main" val="174228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5"/>
          <p:cNvCxnSpPr>
            <a:cxnSpLocks noChangeShapeType="1"/>
          </p:cNvCxnSpPr>
          <p:nvPr userDrawn="1"/>
        </p:nvCxn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15875" algn="ctr">
            <a:solidFill>
              <a:srgbClr val="1935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59368" cy="612648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1935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9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Title_blue accent &amp;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19356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pic>
        <p:nvPicPr>
          <p:cNvPr id="5" name="Picture 5" descr="LP bug Medium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37540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228600" y="6427788"/>
            <a:ext cx="1120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ea typeface="ヒラギノ角ゴ Pro W3" pitchFamily="-112" charset="-128"/>
                <a:cs typeface="Segoe UI" pitchFamily="34" charset="0"/>
              </a:rPr>
              <a:t>©2014 LEAVITT PARTNERS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59368" cy="612648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560"/>
                </a:solidFill>
              </a:defRPr>
            </a:lvl1pPr>
            <a:lvl2pPr>
              <a:defRPr>
                <a:solidFill>
                  <a:srgbClr val="193560"/>
                </a:solidFill>
              </a:defRPr>
            </a:lvl2pPr>
            <a:lvl3pPr>
              <a:defRPr>
                <a:solidFill>
                  <a:srgbClr val="193560"/>
                </a:solidFill>
              </a:defRPr>
            </a:lvl3pPr>
            <a:lvl4pPr>
              <a:defRPr>
                <a:solidFill>
                  <a:srgbClr val="193560"/>
                </a:solidFill>
              </a:defRPr>
            </a:lvl4pPr>
            <a:lvl5pPr>
              <a:defRPr>
                <a:solidFill>
                  <a:srgbClr val="1935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754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Nurse Delegation in LTCSS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for Pennsylvania Long Term Care Commission</a:t>
            </a:r>
          </a:p>
          <a:p>
            <a:r>
              <a:rPr lang="en-US" dirty="0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4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8092044" y="722903"/>
            <a:ext cx="254003" cy="573642"/>
          </a:xfrm>
          <a:custGeom>
            <a:avLst/>
            <a:gdLst>
              <a:gd name="T0" fmla="*/ 133 w 183"/>
              <a:gd name="T1" fmla="*/ 237 h 403"/>
              <a:gd name="T2" fmla="*/ 106 w 183"/>
              <a:gd name="T3" fmla="*/ 268 h 403"/>
              <a:gd name="T4" fmla="*/ 18 w 183"/>
              <a:gd name="T5" fmla="*/ 295 h 403"/>
              <a:gd name="T6" fmla="*/ 0 w 183"/>
              <a:gd name="T7" fmla="*/ 173 h 403"/>
              <a:gd name="T8" fmla="*/ 5 w 183"/>
              <a:gd name="T9" fmla="*/ 167 h 403"/>
              <a:gd name="T10" fmla="*/ 23 w 183"/>
              <a:gd name="T11" fmla="*/ 84 h 403"/>
              <a:gd name="T12" fmla="*/ 17 w 183"/>
              <a:gd name="T13" fmla="*/ 65 h 403"/>
              <a:gd name="T14" fmla="*/ 17 w 183"/>
              <a:gd name="T15" fmla="*/ 10 h 403"/>
              <a:gd name="T16" fmla="*/ 31 w 183"/>
              <a:gd name="T17" fmla="*/ 0 h 403"/>
              <a:gd name="T18" fmla="*/ 116 w 183"/>
              <a:gd name="T19" fmla="*/ 202 h 403"/>
              <a:gd name="T20" fmla="*/ 139 w 183"/>
              <a:gd name="T21" fmla="*/ 217 h 403"/>
              <a:gd name="T22" fmla="*/ 133 w 183"/>
              <a:gd name="T23" fmla="*/ 237 h 4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3"/>
              <a:gd name="T37" fmla="*/ 0 h 403"/>
              <a:gd name="T38" fmla="*/ 183 w 183"/>
              <a:gd name="T39" fmla="*/ 403 h 40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3" h="403">
                <a:moveTo>
                  <a:pt x="174" y="323"/>
                </a:moveTo>
                <a:lnTo>
                  <a:pt x="139" y="365"/>
                </a:lnTo>
                <a:lnTo>
                  <a:pt x="23" y="402"/>
                </a:lnTo>
                <a:lnTo>
                  <a:pt x="0" y="235"/>
                </a:lnTo>
                <a:lnTo>
                  <a:pt x="7" y="228"/>
                </a:lnTo>
                <a:lnTo>
                  <a:pt x="30" y="115"/>
                </a:lnTo>
                <a:lnTo>
                  <a:pt x="22" y="89"/>
                </a:lnTo>
                <a:lnTo>
                  <a:pt x="22" y="13"/>
                </a:lnTo>
                <a:lnTo>
                  <a:pt x="40" y="0"/>
                </a:lnTo>
                <a:lnTo>
                  <a:pt x="151" y="275"/>
                </a:lnTo>
                <a:lnTo>
                  <a:pt x="182" y="296"/>
                </a:lnTo>
                <a:lnTo>
                  <a:pt x="174" y="32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7868884" y="742282"/>
            <a:ext cx="264889" cy="585270"/>
          </a:xfrm>
          <a:custGeom>
            <a:avLst/>
            <a:gdLst>
              <a:gd name="T0" fmla="*/ 122 w 191"/>
              <a:gd name="T1" fmla="*/ 35 h 411"/>
              <a:gd name="T2" fmla="*/ 0 w 191"/>
              <a:gd name="T3" fmla="*/ 76 h 411"/>
              <a:gd name="T4" fmla="*/ 92 w 191"/>
              <a:gd name="T5" fmla="*/ 301 h 411"/>
              <a:gd name="T6" fmla="*/ 141 w 191"/>
              <a:gd name="T7" fmla="*/ 287 h 411"/>
              <a:gd name="T8" fmla="*/ 122 w 191"/>
              <a:gd name="T9" fmla="*/ 164 h 411"/>
              <a:gd name="T10" fmla="*/ 128 w 191"/>
              <a:gd name="T11" fmla="*/ 159 h 411"/>
              <a:gd name="T12" fmla="*/ 145 w 191"/>
              <a:gd name="T13" fmla="*/ 76 h 411"/>
              <a:gd name="T14" fmla="*/ 139 w 191"/>
              <a:gd name="T15" fmla="*/ 57 h 411"/>
              <a:gd name="T16" fmla="*/ 138 w 191"/>
              <a:gd name="T17" fmla="*/ 0 h 411"/>
              <a:gd name="T18" fmla="*/ 122 w 191"/>
              <a:gd name="T19" fmla="*/ 35 h 4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1"/>
              <a:gd name="T31" fmla="*/ 0 h 411"/>
              <a:gd name="T32" fmla="*/ 191 w 191"/>
              <a:gd name="T33" fmla="*/ 411 h 4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1" h="411">
                <a:moveTo>
                  <a:pt x="160" y="48"/>
                </a:moveTo>
                <a:lnTo>
                  <a:pt x="0" y="103"/>
                </a:lnTo>
                <a:lnTo>
                  <a:pt x="120" y="410"/>
                </a:lnTo>
                <a:lnTo>
                  <a:pt x="184" y="390"/>
                </a:lnTo>
                <a:lnTo>
                  <a:pt x="160" y="223"/>
                </a:lnTo>
                <a:lnTo>
                  <a:pt x="167" y="216"/>
                </a:lnTo>
                <a:lnTo>
                  <a:pt x="190" y="103"/>
                </a:lnTo>
                <a:lnTo>
                  <a:pt x="182" y="77"/>
                </a:lnTo>
                <a:lnTo>
                  <a:pt x="181" y="0"/>
                </a:lnTo>
                <a:lnTo>
                  <a:pt x="160" y="48"/>
                </a:lnTo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8037615" y="1182204"/>
            <a:ext cx="508006" cy="294573"/>
          </a:xfrm>
          <a:custGeom>
            <a:avLst/>
            <a:gdLst>
              <a:gd name="T0" fmla="*/ 0 w 366"/>
              <a:gd name="T1" fmla="*/ 125 h 206"/>
              <a:gd name="T2" fmla="*/ 6 w 366"/>
              <a:gd name="T3" fmla="*/ 151 h 206"/>
              <a:gd name="T4" fmla="*/ 126 w 366"/>
              <a:gd name="T5" fmla="*/ 113 h 206"/>
              <a:gd name="T6" fmla="*/ 158 w 366"/>
              <a:gd name="T7" fmla="*/ 103 h 206"/>
              <a:gd name="T8" fmla="*/ 187 w 366"/>
              <a:gd name="T9" fmla="*/ 142 h 206"/>
              <a:gd name="T10" fmla="*/ 209 w 366"/>
              <a:gd name="T11" fmla="*/ 122 h 206"/>
              <a:gd name="T12" fmla="*/ 229 w 366"/>
              <a:gd name="T13" fmla="*/ 113 h 206"/>
              <a:gd name="T14" fmla="*/ 226 w 366"/>
              <a:gd name="T15" fmla="*/ 122 h 206"/>
              <a:gd name="T16" fmla="*/ 232 w 366"/>
              <a:gd name="T17" fmla="*/ 130 h 206"/>
              <a:gd name="T18" fmla="*/ 253 w 366"/>
              <a:gd name="T19" fmla="*/ 128 h 206"/>
              <a:gd name="T20" fmla="*/ 260 w 366"/>
              <a:gd name="T21" fmla="*/ 125 h 206"/>
              <a:gd name="T22" fmla="*/ 279 w 366"/>
              <a:gd name="T23" fmla="*/ 84 h 206"/>
              <a:gd name="T24" fmla="*/ 258 w 366"/>
              <a:gd name="T25" fmla="*/ 58 h 206"/>
              <a:gd name="T26" fmla="*/ 251 w 366"/>
              <a:gd name="T27" fmla="*/ 58 h 206"/>
              <a:gd name="T28" fmla="*/ 253 w 366"/>
              <a:gd name="T29" fmla="*/ 81 h 206"/>
              <a:gd name="T30" fmla="*/ 258 w 366"/>
              <a:gd name="T31" fmla="*/ 96 h 206"/>
              <a:gd name="T32" fmla="*/ 236 w 366"/>
              <a:gd name="T33" fmla="*/ 94 h 206"/>
              <a:gd name="T34" fmla="*/ 184 w 366"/>
              <a:gd name="T35" fmla="*/ 53 h 206"/>
              <a:gd name="T36" fmla="*/ 184 w 366"/>
              <a:gd name="T37" fmla="*/ 14 h 206"/>
              <a:gd name="T38" fmla="*/ 163 w 366"/>
              <a:gd name="T39" fmla="*/ 0 h 206"/>
              <a:gd name="T40" fmla="*/ 136 w 366"/>
              <a:gd name="T41" fmla="*/ 30 h 206"/>
              <a:gd name="T42" fmla="*/ 48 w 366"/>
              <a:gd name="T43" fmla="*/ 58 h 206"/>
              <a:gd name="T44" fmla="*/ 0 w 366"/>
              <a:gd name="T45" fmla="*/ 75 h 206"/>
              <a:gd name="T46" fmla="*/ 0 w 366"/>
              <a:gd name="T47" fmla="*/ 125 h 2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6"/>
              <a:gd name="T73" fmla="*/ 0 h 206"/>
              <a:gd name="T74" fmla="*/ 366 w 366"/>
              <a:gd name="T75" fmla="*/ 206 h 20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6" h="206">
                <a:moveTo>
                  <a:pt x="0" y="169"/>
                </a:moveTo>
                <a:lnTo>
                  <a:pt x="8" y="205"/>
                </a:lnTo>
                <a:lnTo>
                  <a:pt x="165" y="153"/>
                </a:lnTo>
                <a:lnTo>
                  <a:pt x="206" y="140"/>
                </a:lnTo>
                <a:lnTo>
                  <a:pt x="245" y="192"/>
                </a:lnTo>
                <a:lnTo>
                  <a:pt x="273" y="166"/>
                </a:lnTo>
                <a:lnTo>
                  <a:pt x="299" y="153"/>
                </a:lnTo>
                <a:lnTo>
                  <a:pt x="295" y="166"/>
                </a:lnTo>
                <a:lnTo>
                  <a:pt x="303" y="176"/>
                </a:lnTo>
                <a:lnTo>
                  <a:pt x="331" y="174"/>
                </a:lnTo>
                <a:lnTo>
                  <a:pt x="340" y="169"/>
                </a:lnTo>
                <a:lnTo>
                  <a:pt x="365" y="114"/>
                </a:lnTo>
                <a:lnTo>
                  <a:pt x="337" y="79"/>
                </a:lnTo>
                <a:lnTo>
                  <a:pt x="328" y="79"/>
                </a:lnTo>
                <a:lnTo>
                  <a:pt x="331" y="110"/>
                </a:lnTo>
                <a:lnTo>
                  <a:pt x="337" y="130"/>
                </a:lnTo>
                <a:lnTo>
                  <a:pt x="308" y="128"/>
                </a:lnTo>
                <a:lnTo>
                  <a:pt x="240" y="72"/>
                </a:lnTo>
                <a:lnTo>
                  <a:pt x="240" y="19"/>
                </a:lnTo>
                <a:lnTo>
                  <a:pt x="213" y="0"/>
                </a:lnTo>
                <a:lnTo>
                  <a:pt x="178" y="41"/>
                </a:lnTo>
                <a:lnTo>
                  <a:pt x="63" y="79"/>
                </a:lnTo>
                <a:lnTo>
                  <a:pt x="0" y="101"/>
                </a:lnTo>
                <a:lnTo>
                  <a:pt x="0" y="169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8264403" y="1381816"/>
            <a:ext cx="114301" cy="151162"/>
          </a:xfrm>
          <a:custGeom>
            <a:avLst/>
            <a:gdLst>
              <a:gd name="T0" fmla="*/ 0 w 83"/>
              <a:gd name="T1" fmla="*/ 12 h 106"/>
              <a:gd name="T2" fmla="*/ 13 w 83"/>
              <a:gd name="T3" fmla="*/ 66 h 106"/>
              <a:gd name="T4" fmla="*/ 19 w 83"/>
              <a:gd name="T5" fmla="*/ 77 h 106"/>
              <a:gd name="T6" fmla="*/ 62 w 83"/>
              <a:gd name="T7" fmla="*/ 39 h 106"/>
              <a:gd name="T8" fmla="*/ 32 w 83"/>
              <a:gd name="T9" fmla="*/ 0 h 106"/>
              <a:gd name="T10" fmla="*/ 0 w 83"/>
              <a:gd name="T11" fmla="*/ 10 h 106"/>
              <a:gd name="T12" fmla="*/ 0 w 83"/>
              <a:gd name="T13" fmla="*/ 12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"/>
              <a:gd name="T22" fmla="*/ 0 h 106"/>
              <a:gd name="T23" fmla="*/ 83 w 83"/>
              <a:gd name="T24" fmla="*/ 106 h 1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" h="106">
                <a:moveTo>
                  <a:pt x="0" y="16"/>
                </a:moveTo>
                <a:lnTo>
                  <a:pt x="17" y="90"/>
                </a:lnTo>
                <a:lnTo>
                  <a:pt x="25" y="105"/>
                </a:lnTo>
                <a:lnTo>
                  <a:pt x="82" y="53"/>
                </a:lnTo>
                <a:lnTo>
                  <a:pt x="42" y="0"/>
                </a:lnTo>
                <a:lnTo>
                  <a:pt x="0" y="13"/>
                </a:lnTo>
                <a:lnTo>
                  <a:pt x="0" y="16"/>
                </a:lnTo>
              </a:path>
            </a:pathLst>
          </a:custGeom>
          <a:solidFill>
            <a:schemeClr val="accent2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Calibri"/>
              <a:ea typeface="ヒラギノ角ゴ Pro W3" pitchFamily="-112" charset="-128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046686" y="1401196"/>
            <a:ext cx="254003" cy="269379"/>
          </a:xfrm>
          <a:custGeom>
            <a:avLst/>
            <a:gdLst>
              <a:gd name="T0" fmla="*/ 120 w 183"/>
              <a:gd name="T1" fmla="*/ 0 h 189"/>
              <a:gd name="T2" fmla="*/ 133 w 183"/>
              <a:gd name="T3" fmla="*/ 56 h 189"/>
              <a:gd name="T4" fmla="*/ 139 w 183"/>
              <a:gd name="T5" fmla="*/ 61 h 189"/>
              <a:gd name="T6" fmla="*/ 133 w 183"/>
              <a:gd name="T7" fmla="*/ 73 h 189"/>
              <a:gd name="T8" fmla="*/ 60 w 183"/>
              <a:gd name="T9" fmla="*/ 95 h 189"/>
              <a:gd name="T10" fmla="*/ 20 w 183"/>
              <a:gd name="T11" fmla="*/ 138 h 189"/>
              <a:gd name="T12" fmla="*/ 13 w 183"/>
              <a:gd name="T13" fmla="*/ 124 h 189"/>
              <a:gd name="T14" fmla="*/ 11 w 183"/>
              <a:gd name="T15" fmla="*/ 100 h 189"/>
              <a:gd name="T16" fmla="*/ 0 w 183"/>
              <a:gd name="T17" fmla="*/ 38 h 189"/>
              <a:gd name="T18" fmla="*/ 120 w 183"/>
              <a:gd name="T19" fmla="*/ 0 h 1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3"/>
              <a:gd name="T31" fmla="*/ 0 h 189"/>
              <a:gd name="T32" fmla="*/ 183 w 183"/>
              <a:gd name="T33" fmla="*/ 189 h 18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3" h="189">
                <a:moveTo>
                  <a:pt x="157" y="0"/>
                </a:moveTo>
                <a:lnTo>
                  <a:pt x="174" y="76"/>
                </a:lnTo>
                <a:lnTo>
                  <a:pt x="182" y="83"/>
                </a:lnTo>
                <a:lnTo>
                  <a:pt x="174" y="99"/>
                </a:lnTo>
                <a:lnTo>
                  <a:pt x="79" y="129"/>
                </a:lnTo>
                <a:lnTo>
                  <a:pt x="26" y="188"/>
                </a:lnTo>
                <a:lnTo>
                  <a:pt x="17" y="168"/>
                </a:lnTo>
                <a:lnTo>
                  <a:pt x="15" y="136"/>
                </a:lnTo>
                <a:lnTo>
                  <a:pt x="0" y="52"/>
                </a:lnTo>
                <a:lnTo>
                  <a:pt x="157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50418" y="885693"/>
            <a:ext cx="932555" cy="829456"/>
          </a:xfrm>
          <a:custGeom>
            <a:avLst/>
            <a:gdLst>
              <a:gd name="T0" fmla="*/ 513 w 672"/>
              <a:gd name="T1" fmla="*/ 404 h 584"/>
              <a:gd name="T2" fmla="*/ 506 w 672"/>
              <a:gd name="T3" fmla="*/ 389 h 584"/>
              <a:gd name="T4" fmla="*/ 506 w 672"/>
              <a:gd name="T5" fmla="*/ 366 h 584"/>
              <a:gd name="T6" fmla="*/ 493 w 672"/>
              <a:gd name="T7" fmla="*/ 304 h 584"/>
              <a:gd name="T8" fmla="*/ 487 w 672"/>
              <a:gd name="T9" fmla="*/ 281 h 584"/>
              <a:gd name="T10" fmla="*/ 487 w 672"/>
              <a:gd name="T11" fmla="*/ 226 h 584"/>
              <a:gd name="T12" fmla="*/ 395 w 672"/>
              <a:gd name="T13" fmla="*/ 0 h 584"/>
              <a:gd name="T14" fmla="*/ 263 w 672"/>
              <a:gd name="T15" fmla="*/ 44 h 584"/>
              <a:gd name="T16" fmla="*/ 233 w 672"/>
              <a:gd name="T17" fmla="*/ 122 h 584"/>
              <a:gd name="T18" fmla="*/ 211 w 672"/>
              <a:gd name="T19" fmla="*/ 128 h 584"/>
              <a:gd name="T20" fmla="*/ 221 w 672"/>
              <a:gd name="T21" fmla="*/ 210 h 584"/>
              <a:gd name="T22" fmla="*/ 132 w 672"/>
              <a:gd name="T23" fmla="*/ 262 h 584"/>
              <a:gd name="T24" fmla="*/ 80 w 672"/>
              <a:gd name="T25" fmla="*/ 262 h 584"/>
              <a:gd name="T26" fmla="*/ 27 w 672"/>
              <a:gd name="T27" fmla="*/ 298 h 584"/>
              <a:gd name="T28" fmla="*/ 63 w 672"/>
              <a:gd name="T29" fmla="*/ 322 h 584"/>
              <a:gd name="T30" fmla="*/ 44 w 672"/>
              <a:gd name="T31" fmla="*/ 344 h 584"/>
              <a:gd name="T32" fmla="*/ 37 w 672"/>
              <a:gd name="T33" fmla="*/ 361 h 584"/>
              <a:gd name="T34" fmla="*/ 6 w 672"/>
              <a:gd name="T35" fmla="*/ 392 h 584"/>
              <a:gd name="T36" fmla="*/ 0 w 672"/>
              <a:gd name="T37" fmla="*/ 399 h 584"/>
              <a:gd name="T38" fmla="*/ 6 w 672"/>
              <a:gd name="T39" fmla="*/ 427 h 584"/>
              <a:gd name="T40" fmla="*/ 343 w 672"/>
              <a:gd name="T41" fmla="*/ 338 h 584"/>
              <a:gd name="T42" fmla="*/ 350 w 672"/>
              <a:gd name="T43" fmla="*/ 342 h 584"/>
              <a:gd name="T44" fmla="*/ 369 w 672"/>
              <a:gd name="T45" fmla="*/ 344 h 584"/>
              <a:gd name="T46" fmla="*/ 410 w 672"/>
              <a:gd name="T47" fmla="*/ 392 h 584"/>
              <a:gd name="T48" fmla="*/ 503 w 672"/>
              <a:gd name="T49" fmla="*/ 421 h 584"/>
              <a:gd name="T50" fmla="*/ 513 w 672"/>
              <a:gd name="T51" fmla="*/ 404 h 58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72"/>
              <a:gd name="T79" fmla="*/ 0 h 584"/>
              <a:gd name="T80" fmla="*/ 672 w 672"/>
              <a:gd name="T81" fmla="*/ 584 h 58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72" h="584">
                <a:moveTo>
                  <a:pt x="671" y="551"/>
                </a:moveTo>
                <a:lnTo>
                  <a:pt x="662" y="531"/>
                </a:lnTo>
                <a:lnTo>
                  <a:pt x="661" y="499"/>
                </a:lnTo>
                <a:lnTo>
                  <a:pt x="645" y="415"/>
                </a:lnTo>
                <a:lnTo>
                  <a:pt x="637" y="384"/>
                </a:lnTo>
                <a:lnTo>
                  <a:pt x="637" y="308"/>
                </a:lnTo>
                <a:lnTo>
                  <a:pt x="517" y="0"/>
                </a:lnTo>
                <a:lnTo>
                  <a:pt x="344" y="60"/>
                </a:lnTo>
                <a:lnTo>
                  <a:pt x="305" y="167"/>
                </a:lnTo>
                <a:lnTo>
                  <a:pt x="276" y="174"/>
                </a:lnTo>
                <a:lnTo>
                  <a:pt x="289" y="287"/>
                </a:lnTo>
                <a:lnTo>
                  <a:pt x="173" y="357"/>
                </a:lnTo>
                <a:lnTo>
                  <a:pt x="105" y="357"/>
                </a:lnTo>
                <a:lnTo>
                  <a:pt x="35" y="406"/>
                </a:lnTo>
                <a:lnTo>
                  <a:pt x="83" y="440"/>
                </a:lnTo>
                <a:lnTo>
                  <a:pt x="58" y="469"/>
                </a:lnTo>
                <a:lnTo>
                  <a:pt x="48" y="492"/>
                </a:lnTo>
                <a:lnTo>
                  <a:pt x="8" y="535"/>
                </a:lnTo>
                <a:lnTo>
                  <a:pt x="0" y="544"/>
                </a:lnTo>
                <a:lnTo>
                  <a:pt x="8" y="583"/>
                </a:lnTo>
                <a:lnTo>
                  <a:pt x="448" y="461"/>
                </a:lnTo>
                <a:lnTo>
                  <a:pt x="458" y="467"/>
                </a:lnTo>
                <a:lnTo>
                  <a:pt x="483" y="469"/>
                </a:lnTo>
                <a:lnTo>
                  <a:pt x="536" y="535"/>
                </a:lnTo>
                <a:lnTo>
                  <a:pt x="657" y="574"/>
                </a:lnTo>
                <a:lnTo>
                  <a:pt x="671" y="551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068458" y="1567862"/>
            <a:ext cx="232232" cy="168604"/>
          </a:xfrm>
          <a:custGeom>
            <a:avLst/>
            <a:gdLst>
              <a:gd name="T0" fmla="*/ 0 w 167"/>
              <a:gd name="T1" fmla="*/ 86 h 120"/>
              <a:gd name="T2" fmla="*/ 8 w 167"/>
              <a:gd name="T3" fmla="*/ 75 h 120"/>
              <a:gd name="T4" fmla="*/ 57 w 167"/>
              <a:gd name="T5" fmla="*/ 28 h 120"/>
              <a:gd name="T6" fmla="*/ 74 w 167"/>
              <a:gd name="T7" fmla="*/ 22 h 120"/>
              <a:gd name="T8" fmla="*/ 93 w 167"/>
              <a:gd name="T9" fmla="*/ 9 h 120"/>
              <a:gd name="T10" fmla="*/ 127 w 167"/>
              <a:gd name="T11" fmla="*/ 0 h 120"/>
              <a:gd name="T12" fmla="*/ 74 w 167"/>
              <a:gd name="T13" fmla="*/ 59 h 120"/>
              <a:gd name="T14" fmla="*/ 49 w 167"/>
              <a:gd name="T15" fmla="*/ 71 h 120"/>
              <a:gd name="T16" fmla="*/ 0 w 167"/>
              <a:gd name="T17" fmla="*/ 86 h 1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"/>
              <a:gd name="T28" fmla="*/ 0 h 120"/>
              <a:gd name="T29" fmla="*/ 167 w 167"/>
              <a:gd name="T30" fmla="*/ 120 h 1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" h="120">
                <a:moveTo>
                  <a:pt x="0" y="119"/>
                </a:moveTo>
                <a:lnTo>
                  <a:pt x="10" y="104"/>
                </a:lnTo>
                <a:lnTo>
                  <a:pt x="75" y="38"/>
                </a:lnTo>
                <a:lnTo>
                  <a:pt x="97" y="30"/>
                </a:lnTo>
                <a:lnTo>
                  <a:pt x="121" y="13"/>
                </a:lnTo>
                <a:lnTo>
                  <a:pt x="166" y="0"/>
                </a:lnTo>
                <a:lnTo>
                  <a:pt x="97" y="82"/>
                </a:lnTo>
                <a:lnTo>
                  <a:pt x="64" y="98"/>
                </a:lnTo>
                <a:lnTo>
                  <a:pt x="0" y="119"/>
                </a:lnTo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7868884" y="1643443"/>
            <a:ext cx="214088" cy="482557"/>
          </a:xfrm>
          <a:custGeom>
            <a:avLst/>
            <a:gdLst>
              <a:gd name="T0" fmla="*/ 100 w 155"/>
              <a:gd name="T1" fmla="*/ 35 h 339"/>
              <a:gd name="T2" fmla="*/ 97 w 155"/>
              <a:gd name="T3" fmla="*/ 57 h 339"/>
              <a:gd name="T4" fmla="*/ 91 w 155"/>
              <a:gd name="T5" fmla="*/ 75 h 339"/>
              <a:gd name="T6" fmla="*/ 107 w 155"/>
              <a:gd name="T7" fmla="*/ 92 h 339"/>
              <a:gd name="T8" fmla="*/ 117 w 155"/>
              <a:gd name="T9" fmla="*/ 104 h 339"/>
              <a:gd name="T10" fmla="*/ 88 w 155"/>
              <a:gd name="T11" fmla="*/ 248 h 339"/>
              <a:gd name="T12" fmla="*/ 57 w 155"/>
              <a:gd name="T13" fmla="*/ 228 h 339"/>
              <a:gd name="T14" fmla="*/ 30 w 155"/>
              <a:gd name="T15" fmla="*/ 220 h 339"/>
              <a:gd name="T16" fmla="*/ 27 w 155"/>
              <a:gd name="T17" fmla="*/ 228 h 339"/>
              <a:gd name="T18" fmla="*/ 21 w 155"/>
              <a:gd name="T19" fmla="*/ 214 h 339"/>
              <a:gd name="T20" fmla="*/ 13 w 155"/>
              <a:gd name="T21" fmla="*/ 199 h 339"/>
              <a:gd name="T22" fmla="*/ 12 w 155"/>
              <a:gd name="T23" fmla="*/ 187 h 339"/>
              <a:gd name="T24" fmla="*/ 11 w 155"/>
              <a:gd name="T25" fmla="*/ 180 h 339"/>
              <a:gd name="T26" fmla="*/ 49 w 155"/>
              <a:gd name="T27" fmla="*/ 130 h 339"/>
              <a:gd name="T28" fmla="*/ 0 w 155"/>
              <a:gd name="T29" fmla="*/ 80 h 339"/>
              <a:gd name="T30" fmla="*/ 13 w 155"/>
              <a:gd name="T31" fmla="*/ 63 h 339"/>
              <a:gd name="T32" fmla="*/ 2 w 155"/>
              <a:gd name="T33" fmla="*/ 31 h 339"/>
              <a:gd name="T34" fmla="*/ 13 w 155"/>
              <a:gd name="T35" fmla="*/ 0 h 339"/>
              <a:gd name="T36" fmla="*/ 107 w 155"/>
              <a:gd name="T37" fmla="*/ 29 h 339"/>
              <a:gd name="T38" fmla="*/ 100 w 155"/>
              <a:gd name="T39" fmla="*/ 35 h 3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55"/>
              <a:gd name="T61" fmla="*/ 0 h 339"/>
              <a:gd name="T62" fmla="*/ 155 w 155"/>
              <a:gd name="T63" fmla="*/ 339 h 3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55" h="339">
                <a:moveTo>
                  <a:pt x="132" y="48"/>
                </a:moveTo>
                <a:lnTo>
                  <a:pt x="128" y="78"/>
                </a:lnTo>
                <a:lnTo>
                  <a:pt x="120" y="102"/>
                </a:lnTo>
                <a:lnTo>
                  <a:pt x="140" y="125"/>
                </a:lnTo>
                <a:lnTo>
                  <a:pt x="154" y="141"/>
                </a:lnTo>
                <a:lnTo>
                  <a:pt x="115" y="338"/>
                </a:lnTo>
                <a:lnTo>
                  <a:pt x="75" y="311"/>
                </a:lnTo>
                <a:lnTo>
                  <a:pt x="40" y="299"/>
                </a:lnTo>
                <a:lnTo>
                  <a:pt x="36" y="310"/>
                </a:lnTo>
                <a:lnTo>
                  <a:pt x="27" y="292"/>
                </a:lnTo>
                <a:lnTo>
                  <a:pt x="17" y="271"/>
                </a:lnTo>
                <a:lnTo>
                  <a:pt x="16" y="254"/>
                </a:lnTo>
                <a:lnTo>
                  <a:pt x="14" y="245"/>
                </a:lnTo>
                <a:lnTo>
                  <a:pt x="65" y="177"/>
                </a:lnTo>
                <a:lnTo>
                  <a:pt x="0" y="109"/>
                </a:lnTo>
                <a:lnTo>
                  <a:pt x="17" y="86"/>
                </a:lnTo>
                <a:lnTo>
                  <a:pt x="3" y="42"/>
                </a:lnTo>
                <a:lnTo>
                  <a:pt x="17" y="0"/>
                </a:lnTo>
                <a:lnTo>
                  <a:pt x="140" y="39"/>
                </a:lnTo>
                <a:lnTo>
                  <a:pt x="132" y="48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7065145" y="1542668"/>
            <a:ext cx="896268" cy="656975"/>
          </a:xfrm>
          <a:custGeom>
            <a:avLst/>
            <a:gdLst>
              <a:gd name="T0" fmla="*/ 433 w 645"/>
              <a:gd name="T1" fmla="*/ 244 h 463"/>
              <a:gd name="T2" fmla="*/ 433 w 645"/>
              <a:gd name="T3" fmla="*/ 228 h 463"/>
              <a:gd name="T4" fmla="*/ 454 w 645"/>
              <a:gd name="T5" fmla="*/ 228 h 463"/>
              <a:gd name="T6" fmla="*/ 454 w 645"/>
              <a:gd name="T7" fmla="*/ 231 h 463"/>
              <a:gd name="T8" fmla="*/ 493 w 645"/>
              <a:gd name="T9" fmla="*/ 183 h 463"/>
              <a:gd name="T10" fmla="*/ 443 w 645"/>
              <a:gd name="T11" fmla="*/ 133 h 463"/>
              <a:gd name="T12" fmla="*/ 456 w 645"/>
              <a:gd name="T13" fmla="*/ 116 h 463"/>
              <a:gd name="T14" fmla="*/ 446 w 645"/>
              <a:gd name="T15" fmla="*/ 84 h 463"/>
              <a:gd name="T16" fmla="*/ 459 w 645"/>
              <a:gd name="T17" fmla="*/ 54 h 463"/>
              <a:gd name="T18" fmla="*/ 417 w 645"/>
              <a:gd name="T19" fmla="*/ 6 h 463"/>
              <a:gd name="T20" fmla="*/ 399 w 645"/>
              <a:gd name="T21" fmla="*/ 4 h 463"/>
              <a:gd name="T22" fmla="*/ 391 w 645"/>
              <a:gd name="T23" fmla="*/ 0 h 463"/>
              <a:gd name="T24" fmla="*/ 54 w 645"/>
              <a:gd name="T25" fmla="*/ 89 h 463"/>
              <a:gd name="T26" fmla="*/ 47 w 645"/>
              <a:gd name="T27" fmla="*/ 61 h 463"/>
              <a:gd name="T28" fmla="*/ 0 w 645"/>
              <a:gd name="T29" fmla="*/ 111 h 463"/>
              <a:gd name="T30" fmla="*/ 28 w 645"/>
              <a:gd name="T31" fmla="*/ 223 h 463"/>
              <a:gd name="T32" fmla="*/ 28 w 645"/>
              <a:gd name="T33" fmla="*/ 234 h 463"/>
              <a:gd name="T34" fmla="*/ 36 w 645"/>
              <a:gd name="T35" fmla="*/ 244 h 463"/>
              <a:gd name="T36" fmla="*/ 54 w 645"/>
              <a:gd name="T37" fmla="*/ 306 h 463"/>
              <a:gd name="T38" fmla="*/ 54 w 645"/>
              <a:gd name="T39" fmla="*/ 317 h 463"/>
              <a:gd name="T40" fmla="*/ 62 w 645"/>
              <a:gd name="T41" fmla="*/ 338 h 463"/>
              <a:gd name="T42" fmla="*/ 150 w 645"/>
              <a:gd name="T43" fmla="*/ 316 h 463"/>
              <a:gd name="T44" fmla="*/ 433 w 645"/>
              <a:gd name="T45" fmla="*/ 244 h 46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45"/>
              <a:gd name="T70" fmla="*/ 0 h 463"/>
              <a:gd name="T71" fmla="*/ 645 w 645"/>
              <a:gd name="T72" fmla="*/ 463 h 46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45" h="463">
                <a:moveTo>
                  <a:pt x="566" y="333"/>
                </a:moveTo>
                <a:lnTo>
                  <a:pt x="565" y="312"/>
                </a:lnTo>
                <a:lnTo>
                  <a:pt x="593" y="312"/>
                </a:lnTo>
                <a:lnTo>
                  <a:pt x="593" y="316"/>
                </a:lnTo>
                <a:lnTo>
                  <a:pt x="644" y="250"/>
                </a:lnTo>
                <a:lnTo>
                  <a:pt x="579" y="182"/>
                </a:lnTo>
                <a:lnTo>
                  <a:pt x="596" y="159"/>
                </a:lnTo>
                <a:lnTo>
                  <a:pt x="582" y="115"/>
                </a:lnTo>
                <a:lnTo>
                  <a:pt x="599" y="74"/>
                </a:lnTo>
                <a:lnTo>
                  <a:pt x="545" y="8"/>
                </a:lnTo>
                <a:lnTo>
                  <a:pt x="521" y="5"/>
                </a:lnTo>
                <a:lnTo>
                  <a:pt x="510" y="0"/>
                </a:lnTo>
                <a:lnTo>
                  <a:pt x="70" y="122"/>
                </a:lnTo>
                <a:lnTo>
                  <a:pt x="62" y="83"/>
                </a:lnTo>
                <a:lnTo>
                  <a:pt x="0" y="151"/>
                </a:lnTo>
                <a:lnTo>
                  <a:pt x="36" y="305"/>
                </a:lnTo>
                <a:lnTo>
                  <a:pt x="36" y="320"/>
                </a:lnTo>
                <a:lnTo>
                  <a:pt x="47" y="333"/>
                </a:lnTo>
                <a:lnTo>
                  <a:pt x="70" y="418"/>
                </a:lnTo>
                <a:lnTo>
                  <a:pt x="70" y="433"/>
                </a:lnTo>
                <a:lnTo>
                  <a:pt x="81" y="462"/>
                </a:lnTo>
                <a:lnTo>
                  <a:pt x="196" y="431"/>
                </a:lnTo>
                <a:lnTo>
                  <a:pt x="566" y="333"/>
                </a:lnTo>
              </a:path>
            </a:pathLst>
          </a:custGeom>
          <a:solidFill>
            <a:srgbClr val="A5181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7328220" y="2001970"/>
            <a:ext cx="702137" cy="377906"/>
          </a:xfrm>
          <a:custGeom>
            <a:avLst/>
            <a:gdLst>
              <a:gd name="T0" fmla="*/ 373 w 505"/>
              <a:gd name="T1" fmla="*/ 116 h 266"/>
              <a:gd name="T2" fmla="*/ 376 w 505"/>
              <a:gd name="T3" fmla="*/ 122 h 266"/>
              <a:gd name="T4" fmla="*/ 386 w 505"/>
              <a:gd name="T5" fmla="*/ 144 h 266"/>
              <a:gd name="T6" fmla="*/ 359 w 505"/>
              <a:gd name="T7" fmla="*/ 179 h 266"/>
              <a:gd name="T8" fmla="*/ 322 w 505"/>
              <a:gd name="T9" fmla="*/ 194 h 266"/>
              <a:gd name="T10" fmla="*/ 307 w 505"/>
              <a:gd name="T11" fmla="*/ 171 h 266"/>
              <a:gd name="T12" fmla="*/ 294 w 505"/>
              <a:gd name="T13" fmla="*/ 169 h 266"/>
              <a:gd name="T14" fmla="*/ 280 w 505"/>
              <a:gd name="T15" fmla="*/ 150 h 266"/>
              <a:gd name="T16" fmla="*/ 277 w 505"/>
              <a:gd name="T17" fmla="*/ 140 h 266"/>
              <a:gd name="T18" fmla="*/ 254 w 505"/>
              <a:gd name="T19" fmla="*/ 50 h 266"/>
              <a:gd name="T20" fmla="*/ 260 w 505"/>
              <a:gd name="T21" fmla="*/ 34 h 266"/>
              <a:gd name="T22" fmla="*/ 251 w 505"/>
              <a:gd name="T23" fmla="*/ 44 h 266"/>
              <a:gd name="T24" fmla="*/ 255 w 505"/>
              <a:gd name="T25" fmla="*/ 67 h 266"/>
              <a:gd name="T26" fmla="*/ 255 w 505"/>
              <a:gd name="T27" fmla="*/ 78 h 266"/>
              <a:gd name="T28" fmla="*/ 247 w 505"/>
              <a:gd name="T29" fmla="*/ 107 h 266"/>
              <a:gd name="T30" fmla="*/ 267 w 505"/>
              <a:gd name="T31" fmla="*/ 140 h 266"/>
              <a:gd name="T32" fmla="*/ 267 w 505"/>
              <a:gd name="T33" fmla="*/ 155 h 266"/>
              <a:gd name="T34" fmla="*/ 277 w 505"/>
              <a:gd name="T35" fmla="*/ 167 h 266"/>
              <a:gd name="T36" fmla="*/ 286 w 505"/>
              <a:gd name="T37" fmla="*/ 183 h 266"/>
              <a:gd name="T38" fmla="*/ 202 w 505"/>
              <a:gd name="T39" fmla="*/ 167 h 266"/>
              <a:gd name="T40" fmla="*/ 210 w 505"/>
              <a:gd name="T41" fmla="*/ 106 h 266"/>
              <a:gd name="T42" fmla="*/ 141 w 505"/>
              <a:gd name="T43" fmla="*/ 87 h 266"/>
              <a:gd name="T44" fmla="*/ 139 w 505"/>
              <a:gd name="T45" fmla="*/ 66 h 266"/>
              <a:gd name="T46" fmla="*/ 113 w 505"/>
              <a:gd name="T47" fmla="*/ 57 h 266"/>
              <a:gd name="T48" fmla="*/ 8 w 505"/>
              <a:gd name="T49" fmla="*/ 125 h 266"/>
              <a:gd name="T50" fmla="*/ 0 w 505"/>
              <a:gd name="T51" fmla="*/ 70 h 266"/>
              <a:gd name="T52" fmla="*/ 286 w 505"/>
              <a:gd name="T53" fmla="*/ 0 h 266"/>
              <a:gd name="T54" fmla="*/ 289 w 505"/>
              <a:gd name="T55" fmla="*/ 8 h 266"/>
              <a:gd name="T56" fmla="*/ 330 w 505"/>
              <a:gd name="T57" fmla="*/ 133 h 266"/>
              <a:gd name="T58" fmla="*/ 373 w 505"/>
              <a:gd name="T59" fmla="*/ 116 h 26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05"/>
              <a:gd name="T91" fmla="*/ 0 h 266"/>
              <a:gd name="T92" fmla="*/ 505 w 505"/>
              <a:gd name="T93" fmla="*/ 266 h 26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05" h="266">
                <a:moveTo>
                  <a:pt x="487" y="158"/>
                </a:moveTo>
                <a:lnTo>
                  <a:pt x="491" y="167"/>
                </a:lnTo>
                <a:lnTo>
                  <a:pt x="504" y="197"/>
                </a:lnTo>
                <a:lnTo>
                  <a:pt x="469" y="244"/>
                </a:lnTo>
                <a:lnTo>
                  <a:pt x="420" y="265"/>
                </a:lnTo>
                <a:lnTo>
                  <a:pt x="400" y="233"/>
                </a:lnTo>
                <a:lnTo>
                  <a:pt x="383" y="230"/>
                </a:lnTo>
                <a:lnTo>
                  <a:pt x="365" y="205"/>
                </a:lnTo>
                <a:lnTo>
                  <a:pt x="361" y="191"/>
                </a:lnTo>
                <a:lnTo>
                  <a:pt x="331" y="68"/>
                </a:lnTo>
                <a:lnTo>
                  <a:pt x="339" y="46"/>
                </a:lnTo>
                <a:lnTo>
                  <a:pt x="327" y="60"/>
                </a:lnTo>
                <a:lnTo>
                  <a:pt x="333" y="92"/>
                </a:lnTo>
                <a:lnTo>
                  <a:pt x="333" y="106"/>
                </a:lnTo>
                <a:lnTo>
                  <a:pt x="322" y="146"/>
                </a:lnTo>
                <a:lnTo>
                  <a:pt x="349" y="191"/>
                </a:lnTo>
                <a:lnTo>
                  <a:pt x="349" y="211"/>
                </a:lnTo>
                <a:lnTo>
                  <a:pt x="361" y="228"/>
                </a:lnTo>
                <a:lnTo>
                  <a:pt x="373" y="249"/>
                </a:lnTo>
                <a:lnTo>
                  <a:pt x="264" y="228"/>
                </a:lnTo>
                <a:lnTo>
                  <a:pt x="274" y="145"/>
                </a:lnTo>
                <a:lnTo>
                  <a:pt x="184" y="119"/>
                </a:lnTo>
                <a:lnTo>
                  <a:pt x="182" y="90"/>
                </a:lnTo>
                <a:lnTo>
                  <a:pt x="148" y="78"/>
                </a:lnTo>
                <a:lnTo>
                  <a:pt x="10" y="170"/>
                </a:lnTo>
                <a:lnTo>
                  <a:pt x="0" y="95"/>
                </a:lnTo>
                <a:lnTo>
                  <a:pt x="373" y="0"/>
                </a:lnTo>
                <a:lnTo>
                  <a:pt x="377" y="11"/>
                </a:lnTo>
                <a:lnTo>
                  <a:pt x="431" y="181"/>
                </a:lnTo>
                <a:lnTo>
                  <a:pt x="487" y="15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841670" y="1972900"/>
            <a:ext cx="161473" cy="286821"/>
          </a:xfrm>
          <a:custGeom>
            <a:avLst/>
            <a:gdLst>
              <a:gd name="T0" fmla="*/ 21 w 117"/>
              <a:gd name="T1" fmla="*/ 0 h 203"/>
              <a:gd name="T2" fmla="*/ 0 w 117"/>
              <a:gd name="T3" fmla="*/ 0 h 203"/>
              <a:gd name="T4" fmla="*/ 1 w 117"/>
              <a:gd name="T5" fmla="*/ 15 h 203"/>
              <a:gd name="T6" fmla="*/ 46 w 117"/>
              <a:gd name="T7" fmla="*/ 147 h 203"/>
              <a:gd name="T8" fmla="*/ 88 w 117"/>
              <a:gd name="T9" fmla="*/ 131 h 203"/>
              <a:gd name="T10" fmla="*/ 38 w 117"/>
              <a:gd name="T11" fmla="*/ 52 h 203"/>
              <a:gd name="T12" fmla="*/ 31 w 117"/>
              <a:gd name="T13" fmla="*/ 39 h 203"/>
              <a:gd name="T14" fmla="*/ 24 w 117"/>
              <a:gd name="T15" fmla="*/ 23 h 203"/>
              <a:gd name="T16" fmla="*/ 21 w 117"/>
              <a:gd name="T17" fmla="*/ 6 h 203"/>
              <a:gd name="T18" fmla="*/ 21 w 117"/>
              <a:gd name="T19" fmla="*/ 0 h 2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7"/>
              <a:gd name="T31" fmla="*/ 0 h 203"/>
              <a:gd name="T32" fmla="*/ 117 w 117"/>
              <a:gd name="T33" fmla="*/ 203 h 20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7" h="203">
                <a:moveTo>
                  <a:pt x="28" y="0"/>
                </a:moveTo>
                <a:lnTo>
                  <a:pt x="0" y="0"/>
                </a:lnTo>
                <a:lnTo>
                  <a:pt x="1" y="21"/>
                </a:lnTo>
                <a:lnTo>
                  <a:pt x="61" y="202"/>
                </a:lnTo>
                <a:lnTo>
                  <a:pt x="116" y="179"/>
                </a:lnTo>
                <a:lnTo>
                  <a:pt x="50" y="72"/>
                </a:lnTo>
                <a:lnTo>
                  <a:pt x="41" y="54"/>
                </a:lnTo>
                <a:lnTo>
                  <a:pt x="31" y="32"/>
                </a:lnTo>
                <a:lnTo>
                  <a:pt x="28" y="8"/>
                </a:lnTo>
                <a:lnTo>
                  <a:pt x="28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Calibri"/>
              <a:ea typeface="ヒラギノ角ゴ Pro W3" pitchFamily="-112" charset="-128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7910613" y="2346930"/>
            <a:ext cx="74387" cy="54263"/>
          </a:xfrm>
          <a:custGeom>
            <a:avLst/>
            <a:gdLst>
              <a:gd name="T0" fmla="*/ 28 w 52"/>
              <a:gd name="T1" fmla="*/ 76 h 117"/>
              <a:gd name="T2" fmla="*/ 17 w 52"/>
              <a:gd name="T3" fmla="*/ 85 h 117"/>
              <a:gd name="T4" fmla="*/ 0 w 52"/>
              <a:gd name="T5" fmla="*/ 15 h 117"/>
              <a:gd name="T6" fmla="*/ 40 w 52"/>
              <a:gd name="T7" fmla="*/ 0 h 117"/>
              <a:gd name="T8" fmla="*/ 28 w 52"/>
              <a:gd name="T9" fmla="*/ 76 h 1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117"/>
              <a:gd name="T17" fmla="*/ 52 w 52"/>
              <a:gd name="T18" fmla="*/ 117 h 1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117">
                <a:moveTo>
                  <a:pt x="35" y="104"/>
                </a:moveTo>
                <a:lnTo>
                  <a:pt x="22" y="116"/>
                </a:lnTo>
                <a:lnTo>
                  <a:pt x="0" y="21"/>
                </a:lnTo>
                <a:lnTo>
                  <a:pt x="51" y="0"/>
                </a:lnTo>
                <a:lnTo>
                  <a:pt x="35" y="104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Calibri"/>
              <a:ea typeface="ヒラギノ角ゴ Pro W3" pitchFamily="-112" charset="-128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6831100" y="2172512"/>
            <a:ext cx="1092214" cy="711239"/>
          </a:xfrm>
          <a:custGeom>
            <a:avLst/>
            <a:gdLst>
              <a:gd name="T0" fmla="*/ 577 w 786"/>
              <a:gd name="T1" fmla="*/ 160 h 501"/>
              <a:gd name="T2" fmla="*/ 577 w 786"/>
              <a:gd name="T3" fmla="*/ 196 h 501"/>
              <a:gd name="T4" fmla="*/ 597 w 786"/>
              <a:gd name="T5" fmla="*/ 201 h 501"/>
              <a:gd name="T6" fmla="*/ 601 w 786"/>
              <a:gd name="T7" fmla="*/ 229 h 501"/>
              <a:gd name="T8" fmla="*/ 382 w 786"/>
              <a:gd name="T9" fmla="*/ 305 h 501"/>
              <a:gd name="T10" fmla="*/ 144 w 786"/>
              <a:gd name="T11" fmla="*/ 344 h 501"/>
              <a:gd name="T12" fmla="*/ 0 w 786"/>
              <a:gd name="T13" fmla="*/ 366 h 501"/>
              <a:gd name="T14" fmla="*/ 87 w 786"/>
              <a:gd name="T15" fmla="*/ 264 h 501"/>
              <a:gd name="T16" fmla="*/ 97 w 786"/>
              <a:gd name="T17" fmla="*/ 240 h 501"/>
              <a:gd name="T18" fmla="*/ 152 w 786"/>
              <a:gd name="T19" fmla="*/ 275 h 501"/>
              <a:gd name="T20" fmla="*/ 234 w 786"/>
              <a:gd name="T21" fmla="*/ 218 h 501"/>
              <a:gd name="T22" fmla="*/ 257 w 786"/>
              <a:gd name="T23" fmla="*/ 152 h 501"/>
              <a:gd name="T24" fmla="*/ 275 w 786"/>
              <a:gd name="T25" fmla="*/ 102 h 501"/>
              <a:gd name="T26" fmla="*/ 318 w 786"/>
              <a:gd name="T27" fmla="*/ 111 h 501"/>
              <a:gd name="T28" fmla="*/ 330 w 786"/>
              <a:gd name="T29" fmla="*/ 62 h 501"/>
              <a:gd name="T30" fmla="*/ 345 w 786"/>
              <a:gd name="T31" fmla="*/ 67 h 501"/>
              <a:gd name="T32" fmla="*/ 366 w 786"/>
              <a:gd name="T33" fmla="*/ 1 h 501"/>
              <a:gd name="T34" fmla="*/ 406 w 786"/>
              <a:gd name="T35" fmla="*/ 12 h 501"/>
              <a:gd name="T36" fmla="*/ 414 w 786"/>
              <a:gd name="T37" fmla="*/ 7 h 501"/>
              <a:gd name="T38" fmla="*/ 416 w 786"/>
              <a:gd name="T39" fmla="*/ 0 h 501"/>
              <a:gd name="T40" fmla="*/ 484 w 786"/>
              <a:gd name="T41" fmla="*/ 18 h 501"/>
              <a:gd name="T42" fmla="*/ 476 w 786"/>
              <a:gd name="T43" fmla="*/ 79 h 501"/>
              <a:gd name="T44" fmla="*/ 560 w 786"/>
              <a:gd name="T45" fmla="*/ 94 h 501"/>
              <a:gd name="T46" fmla="*/ 561 w 786"/>
              <a:gd name="T47" fmla="*/ 102 h 501"/>
              <a:gd name="T48" fmla="*/ 577 w 786"/>
              <a:gd name="T49" fmla="*/ 160 h 50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86"/>
              <a:gd name="T76" fmla="*/ 0 h 501"/>
              <a:gd name="T77" fmla="*/ 786 w 786"/>
              <a:gd name="T78" fmla="*/ 501 h 50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86" h="501">
                <a:moveTo>
                  <a:pt x="753" y="219"/>
                </a:moveTo>
                <a:lnTo>
                  <a:pt x="753" y="268"/>
                </a:lnTo>
                <a:lnTo>
                  <a:pt x="779" y="275"/>
                </a:lnTo>
                <a:lnTo>
                  <a:pt x="785" y="313"/>
                </a:lnTo>
                <a:lnTo>
                  <a:pt x="499" y="416"/>
                </a:lnTo>
                <a:lnTo>
                  <a:pt x="188" y="469"/>
                </a:lnTo>
                <a:lnTo>
                  <a:pt x="0" y="500"/>
                </a:lnTo>
                <a:lnTo>
                  <a:pt x="114" y="360"/>
                </a:lnTo>
                <a:lnTo>
                  <a:pt x="126" y="328"/>
                </a:lnTo>
                <a:lnTo>
                  <a:pt x="199" y="375"/>
                </a:lnTo>
                <a:lnTo>
                  <a:pt x="306" y="297"/>
                </a:lnTo>
                <a:lnTo>
                  <a:pt x="336" y="207"/>
                </a:lnTo>
                <a:lnTo>
                  <a:pt x="359" y="139"/>
                </a:lnTo>
                <a:lnTo>
                  <a:pt x="415" y="152"/>
                </a:lnTo>
                <a:lnTo>
                  <a:pt x="431" y="85"/>
                </a:lnTo>
                <a:lnTo>
                  <a:pt x="451" y="92"/>
                </a:lnTo>
                <a:lnTo>
                  <a:pt x="478" y="1"/>
                </a:lnTo>
                <a:lnTo>
                  <a:pt x="530" y="17"/>
                </a:lnTo>
                <a:lnTo>
                  <a:pt x="540" y="9"/>
                </a:lnTo>
                <a:lnTo>
                  <a:pt x="543" y="0"/>
                </a:lnTo>
                <a:lnTo>
                  <a:pt x="632" y="25"/>
                </a:lnTo>
                <a:lnTo>
                  <a:pt x="622" y="108"/>
                </a:lnTo>
                <a:lnTo>
                  <a:pt x="731" y="129"/>
                </a:lnTo>
                <a:lnTo>
                  <a:pt x="732" y="139"/>
                </a:lnTo>
                <a:lnTo>
                  <a:pt x="753" y="219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785742" y="2616310"/>
            <a:ext cx="1253687" cy="660851"/>
          </a:xfrm>
          <a:custGeom>
            <a:avLst/>
            <a:gdLst>
              <a:gd name="T0" fmla="*/ 365 w 903"/>
              <a:gd name="T1" fmla="*/ 265 h 466"/>
              <a:gd name="T2" fmla="*/ 281 w 903"/>
              <a:gd name="T3" fmla="*/ 279 h 466"/>
              <a:gd name="T4" fmla="*/ 262 w 903"/>
              <a:gd name="T5" fmla="*/ 242 h 466"/>
              <a:gd name="T6" fmla="*/ 121 w 903"/>
              <a:gd name="T7" fmla="*/ 265 h 466"/>
              <a:gd name="T8" fmla="*/ 93 w 903"/>
              <a:gd name="T9" fmla="*/ 306 h 466"/>
              <a:gd name="T10" fmla="*/ 0 w 903"/>
              <a:gd name="T11" fmla="*/ 318 h 466"/>
              <a:gd name="T12" fmla="*/ 7 w 903"/>
              <a:gd name="T13" fmla="*/ 290 h 466"/>
              <a:gd name="T14" fmla="*/ 15 w 903"/>
              <a:gd name="T15" fmla="*/ 274 h 466"/>
              <a:gd name="T16" fmla="*/ 157 w 903"/>
              <a:gd name="T17" fmla="*/ 146 h 466"/>
              <a:gd name="T18" fmla="*/ 168 w 903"/>
              <a:gd name="T19" fmla="*/ 114 h 466"/>
              <a:gd name="T20" fmla="*/ 406 w 903"/>
              <a:gd name="T21" fmla="*/ 75 h 466"/>
              <a:gd name="T22" fmla="*/ 626 w 903"/>
              <a:gd name="T23" fmla="*/ 0 h 466"/>
              <a:gd name="T24" fmla="*/ 644 w 903"/>
              <a:gd name="T25" fmla="*/ 70 h 466"/>
              <a:gd name="T26" fmla="*/ 690 w 903"/>
              <a:gd name="T27" fmla="*/ 86 h 466"/>
              <a:gd name="T28" fmla="*/ 684 w 903"/>
              <a:gd name="T29" fmla="*/ 86 h 466"/>
              <a:gd name="T30" fmla="*/ 650 w 903"/>
              <a:gd name="T31" fmla="*/ 140 h 466"/>
              <a:gd name="T32" fmla="*/ 598 w 903"/>
              <a:gd name="T33" fmla="*/ 146 h 466"/>
              <a:gd name="T34" fmla="*/ 633 w 903"/>
              <a:gd name="T35" fmla="*/ 161 h 466"/>
              <a:gd name="T36" fmla="*/ 644 w 903"/>
              <a:gd name="T37" fmla="*/ 167 h 466"/>
              <a:gd name="T38" fmla="*/ 540 w 903"/>
              <a:gd name="T39" fmla="*/ 268 h 466"/>
              <a:gd name="T40" fmla="*/ 513 w 903"/>
              <a:gd name="T41" fmla="*/ 325 h 466"/>
              <a:gd name="T42" fmla="*/ 476 w 903"/>
              <a:gd name="T43" fmla="*/ 340 h 466"/>
              <a:gd name="T44" fmla="*/ 365 w 903"/>
              <a:gd name="T45" fmla="*/ 265 h 46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03"/>
              <a:gd name="T70" fmla="*/ 0 h 466"/>
              <a:gd name="T71" fmla="*/ 903 w 903"/>
              <a:gd name="T72" fmla="*/ 466 h 46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03" h="466">
                <a:moveTo>
                  <a:pt x="477" y="362"/>
                </a:moveTo>
                <a:lnTo>
                  <a:pt x="367" y="381"/>
                </a:lnTo>
                <a:lnTo>
                  <a:pt x="342" y="331"/>
                </a:lnTo>
                <a:lnTo>
                  <a:pt x="158" y="362"/>
                </a:lnTo>
                <a:lnTo>
                  <a:pt x="121" y="418"/>
                </a:lnTo>
                <a:lnTo>
                  <a:pt x="0" y="434"/>
                </a:lnTo>
                <a:lnTo>
                  <a:pt x="9" y="396"/>
                </a:lnTo>
                <a:lnTo>
                  <a:pt x="19" y="374"/>
                </a:lnTo>
                <a:lnTo>
                  <a:pt x="205" y="199"/>
                </a:lnTo>
                <a:lnTo>
                  <a:pt x="220" y="156"/>
                </a:lnTo>
                <a:lnTo>
                  <a:pt x="531" y="103"/>
                </a:lnTo>
                <a:lnTo>
                  <a:pt x="818" y="0"/>
                </a:lnTo>
                <a:lnTo>
                  <a:pt x="842" y="95"/>
                </a:lnTo>
                <a:lnTo>
                  <a:pt x="902" y="118"/>
                </a:lnTo>
                <a:lnTo>
                  <a:pt x="894" y="118"/>
                </a:lnTo>
                <a:lnTo>
                  <a:pt x="849" y="191"/>
                </a:lnTo>
                <a:lnTo>
                  <a:pt x="781" y="199"/>
                </a:lnTo>
                <a:lnTo>
                  <a:pt x="827" y="220"/>
                </a:lnTo>
                <a:lnTo>
                  <a:pt x="842" y="228"/>
                </a:lnTo>
                <a:lnTo>
                  <a:pt x="706" y="366"/>
                </a:lnTo>
                <a:lnTo>
                  <a:pt x="671" y="444"/>
                </a:lnTo>
                <a:lnTo>
                  <a:pt x="622" y="465"/>
                </a:lnTo>
                <a:lnTo>
                  <a:pt x="477" y="362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905486" y="1986466"/>
            <a:ext cx="682180" cy="717053"/>
          </a:xfrm>
          <a:custGeom>
            <a:avLst/>
            <a:gdLst>
              <a:gd name="T0" fmla="*/ 0 w 491"/>
              <a:gd name="T1" fmla="*/ 296 h 507"/>
              <a:gd name="T2" fmla="*/ 42 w 491"/>
              <a:gd name="T3" fmla="*/ 200 h 507"/>
              <a:gd name="T4" fmla="*/ 111 w 491"/>
              <a:gd name="T5" fmla="*/ 103 h 507"/>
              <a:gd name="T6" fmla="*/ 115 w 491"/>
              <a:gd name="T7" fmla="*/ 103 h 507"/>
              <a:gd name="T8" fmla="*/ 111 w 491"/>
              <a:gd name="T9" fmla="*/ 44 h 507"/>
              <a:gd name="T10" fmla="*/ 111 w 491"/>
              <a:gd name="T11" fmla="*/ 0 h 507"/>
              <a:gd name="T12" fmla="*/ 119 w 491"/>
              <a:gd name="T13" fmla="*/ 9 h 507"/>
              <a:gd name="T14" fmla="*/ 137 w 491"/>
              <a:gd name="T15" fmla="*/ 71 h 507"/>
              <a:gd name="T16" fmla="*/ 137 w 491"/>
              <a:gd name="T17" fmla="*/ 82 h 507"/>
              <a:gd name="T18" fmla="*/ 145 w 491"/>
              <a:gd name="T19" fmla="*/ 103 h 507"/>
              <a:gd name="T20" fmla="*/ 234 w 491"/>
              <a:gd name="T21" fmla="*/ 79 h 507"/>
              <a:gd name="T22" fmla="*/ 241 w 491"/>
              <a:gd name="T23" fmla="*/ 133 h 507"/>
              <a:gd name="T24" fmla="*/ 348 w 491"/>
              <a:gd name="T25" fmla="*/ 66 h 507"/>
              <a:gd name="T26" fmla="*/ 373 w 491"/>
              <a:gd name="T27" fmla="*/ 75 h 507"/>
              <a:gd name="T28" fmla="*/ 375 w 491"/>
              <a:gd name="T29" fmla="*/ 96 h 507"/>
              <a:gd name="T30" fmla="*/ 373 w 491"/>
              <a:gd name="T31" fmla="*/ 103 h 507"/>
              <a:gd name="T32" fmla="*/ 365 w 491"/>
              <a:gd name="T33" fmla="*/ 109 h 507"/>
              <a:gd name="T34" fmla="*/ 325 w 491"/>
              <a:gd name="T35" fmla="*/ 97 h 507"/>
              <a:gd name="T36" fmla="*/ 304 w 491"/>
              <a:gd name="T37" fmla="*/ 163 h 507"/>
              <a:gd name="T38" fmla="*/ 289 w 491"/>
              <a:gd name="T39" fmla="*/ 158 h 507"/>
              <a:gd name="T40" fmla="*/ 276 w 491"/>
              <a:gd name="T41" fmla="*/ 207 h 507"/>
              <a:gd name="T42" fmla="*/ 234 w 491"/>
              <a:gd name="T43" fmla="*/ 197 h 507"/>
              <a:gd name="T44" fmla="*/ 215 w 491"/>
              <a:gd name="T45" fmla="*/ 247 h 507"/>
              <a:gd name="T46" fmla="*/ 193 w 491"/>
              <a:gd name="T47" fmla="*/ 313 h 507"/>
              <a:gd name="T48" fmla="*/ 109 w 491"/>
              <a:gd name="T49" fmla="*/ 369 h 507"/>
              <a:gd name="T50" fmla="*/ 54 w 491"/>
              <a:gd name="T51" fmla="*/ 335 h 507"/>
              <a:gd name="T52" fmla="*/ 45 w 491"/>
              <a:gd name="T53" fmla="*/ 358 h 507"/>
              <a:gd name="T54" fmla="*/ 0 w 491"/>
              <a:gd name="T55" fmla="*/ 296 h 50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91"/>
              <a:gd name="T85" fmla="*/ 0 h 507"/>
              <a:gd name="T86" fmla="*/ 491 w 491"/>
              <a:gd name="T87" fmla="*/ 507 h 50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91" h="507">
                <a:moveTo>
                  <a:pt x="0" y="406"/>
                </a:moveTo>
                <a:lnTo>
                  <a:pt x="55" y="274"/>
                </a:lnTo>
                <a:lnTo>
                  <a:pt x="145" y="141"/>
                </a:lnTo>
                <a:lnTo>
                  <a:pt x="150" y="141"/>
                </a:lnTo>
                <a:lnTo>
                  <a:pt x="145" y="60"/>
                </a:lnTo>
                <a:lnTo>
                  <a:pt x="145" y="0"/>
                </a:lnTo>
                <a:lnTo>
                  <a:pt x="155" y="13"/>
                </a:lnTo>
                <a:lnTo>
                  <a:pt x="179" y="97"/>
                </a:lnTo>
                <a:lnTo>
                  <a:pt x="179" y="112"/>
                </a:lnTo>
                <a:lnTo>
                  <a:pt x="189" y="141"/>
                </a:lnTo>
                <a:lnTo>
                  <a:pt x="305" y="108"/>
                </a:lnTo>
                <a:lnTo>
                  <a:pt x="315" y="182"/>
                </a:lnTo>
                <a:lnTo>
                  <a:pt x="454" y="91"/>
                </a:lnTo>
                <a:lnTo>
                  <a:pt x="487" y="103"/>
                </a:lnTo>
                <a:lnTo>
                  <a:pt x="490" y="132"/>
                </a:lnTo>
                <a:lnTo>
                  <a:pt x="487" y="141"/>
                </a:lnTo>
                <a:lnTo>
                  <a:pt x="477" y="149"/>
                </a:lnTo>
                <a:lnTo>
                  <a:pt x="425" y="133"/>
                </a:lnTo>
                <a:lnTo>
                  <a:pt x="397" y="224"/>
                </a:lnTo>
                <a:lnTo>
                  <a:pt x="378" y="217"/>
                </a:lnTo>
                <a:lnTo>
                  <a:pt x="361" y="284"/>
                </a:lnTo>
                <a:lnTo>
                  <a:pt x="305" y="270"/>
                </a:lnTo>
                <a:lnTo>
                  <a:pt x="281" y="338"/>
                </a:lnTo>
                <a:lnTo>
                  <a:pt x="252" y="429"/>
                </a:lnTo>
                <a:lnTo>
                  <a:pt x="142" y="506"/>
                </a:lnTo>
                <a:lnTo>
                  <a:pt x="70" y="459"/>
                </a:lnTo>
                <a:lnTo>
                  <a:pt x="59" y="491"/>
                </a:lnTo>
                <a:lnTo>
                  <a:pt x="0" y="40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Calibri"/>
              <a:ea typeface="ヒラギノ角ゴ Pro W3" pitchFamily="-112" charset="-128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491824" y="1757784"/>
            <a:ext cx="644080" cy="819766"/>
          </a:xfrm>
          <a:custGeom>
            <a:avLst/>
            <a:gdLst>
              <a:gd name="T0" fmla="*/ 348 w 464"/>
              <a:gd name="T1" fmla="*/ 168 h 578"/>
              <a:gd name="T2" fmla="*/ 354 w 464"/>
              <a:gd name="T3" fmla="*/ 228 h 578"/>
              <a:gd name="T4" fmla="*/ 350 w 464"/>
              <a:gd name="T5" fmla="*/ 228 h 578"/>
              <a:gd name="T6" fmla="*/ 282 w 464"/>
              <a:gd name="T7" fmla="*/ 325 h 578"/>
              <a:gd name="T8" fmla="*/ 240 w 464"/>
              <a:gd name="T9" fmla="*/ 422 h 578"/>
              <a:gd name="T10" fmla="*/ 220 w 464"/>
              <a:gd name="T11" fmla="*/ 392 h 578"/>
              <a:gd name="T12" fmla="*/ 97 w 464"/>
              <a:gd name="T13" fmla="*/ 361 h 578"/>
              <a:gd name="T14" fmla="*/ 79 w 464"/>
              <a:gd name="T15" fmla="*/ 340 h 578"/>
              <a:gd name="T16" fmla="*/ 73 w 464"/>
              <a:gd name="T17" fmla="*/ 344 h 578"/>
              <a:gd name="T18" fmla="*/ 47 w 464"/>
              <a:gd name="T19" fmla="*/ 356 h 578"/>
              <a:gd name="T20" fmla="*/ 40 w 464"/>
              <a:gd name="T21" fmla="*/ 373 h 578"/>
              <a:gd name="T22" fmla="*/ 40 w 464"/>
              <a:gd name="T23" fmla="*/ 350 h 578"/>
              <a:gd name="T24" fmla="*/ 0 w 464"/>
              <a:gd name="T25" fmla="*/ 88 h 578"/>
              <a:gd name="T26" fmla="*/ 109 w 464"/>
              <a:gd name="T27" fmla="*/ 75 h 578"/>
              <a:gd name="T28" fmla="*/ 155 w 464"/>
              <a:gd name="T29" fmla="*/ 95 h 578"/>
              <a:gd name="T30" fmla="*/ 253 w 464"/>
              <a:gd name="T31" fmla="*/ 76 h 578"/>
              <a:gd name="T32" fmla="*/ 278 w 464"/>
              <a:gd name="T33" fmla="*/ 21 h 578"/>
              <a:gd name="T34" fmla="*/ 301 w 464"/>
              <a:gd name="T35" fmla="*/ 23 h 578"/>
              <a:gd name="T36" fmla="*/ 316 w 464"/>
              <a:gd name="T37" fmla="*/ 6 h 578"/>
              <a:gd name="T38" fmla="*/ 323 w 464"/>
              <a:gd name="T39" fmla="*/ 0 h 578"/>
              <a:gd name="T40" fmla="*/ 350 w 464"/>
              <a:gd name="T41" fmla="*/ 113 h 578"/>
              <a:gd name="T42" fmla="*/ 350 w 464"/>
              <a:gd name="T43" fmla="*/ 124 h 578"/>
              <a:gd name="T44" fmla="*/ 348 w 464"/>
              <a:gd name="T45" fmla="*/ 168 h 57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64"/>
              <a:gd name="T70" fmla="*/ 0 h 578"/>
              <a:gd name="T71" fmla="*/ 464 w 464"/>
              <a:gd name="T72" fmla="*/ 578 h 57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64" h="578">
                <a:moveTo>
                  <a:pt x="455" y="229"/>
                </a:moveTo>
                <a:lnTo>
                  <a:pt x="463" y="311"/>
                </a:lnTo>
                <a:lnTo>
                  <a:pt x="458" y="311"/>
                </a:lnTo>
                <a:lnTo>
                  <a:pt x="369" y="444"/>
                </a:lnTo>
                <a:lnTo>
                  <a:pt x="314" y="577"/>
                </a:lnTo>
                <a:lnTo>
                  <a:pt x="287" y="535"/>
                </a:lnTo>
                <a:lnTo>
                  <a:pt x="127" y="493"/>
                </a:lnTo>
                <a:lnTo>
                  <a:pt x="103" y="465"/>
                </a:lnTo>
                <a:lnTo>
                  <a:pt x="96" y="470"/>
                </a:lnTo>
                <a:lnTo>
                  <a:pt x="62" y="486"/>
                </a:lnTo>
                <a:lnTo>
                  <a:pt x="52" y="509"/>
                </a:lnTo>
                <a:lnTo>
                  <a:pt x="52" y="478"/>
                </a:lnTo>
                <a:lnTo>
                  <a:pt x="0" y="120"/>
                </a:lnTo>
                <a:lnTo>
                  <a:pt x="142" y="103"/>
                </a:lnTo>
                <a:lnTo>
                  <a:pt x="202" y="130"/>
                </a:lnTo>
                <a:lnTo>
                  <a:pt x="331" y="104"/>
                </a:lnTo>
                <a:lnTo>
                  <a:pt x="363" y="29"/>
                </a:lnTo>
                <a:lnTo>
                  <a:pt x="393" y="31"/>
                </a:lnTo>
                <a:lnTo>
                  <a:pt x="413" y="8"/>
                </a:lnTo>
                <a:lnTo>
                  <a:pt x="422" y="0"/>
                </a:lnTo>
                <a:lnTo>
                  <a:pt x="458" y="154"/>
                </a:lnTo>
                <a:lnTo>
                  <a:pt x="458" y="169"/>
                </a:lnTo>
                <a:lnTo>
                  <a:pt x="455" y="229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085419" y="1932202"/>
            <a:ext cx="478977" cy="854649"/>
          </a:xfrm>
          <a:custGeom>
            <a:avLst/>
            <a:gdLst>
              <a:gd name="T0" fmla="*/ 47 w 345"/>
              <a:gd name="T1" fmla="*/ 23 h 603"/>
              <a:gd name="T2" fmla="*/ 37 w 345"/>
              <a:gd name="T3" fmla="*/ 40 h 603"/>
              <a:gd name="T4" fmla="*/ 0 w 345"/>
              <a:gd name="T5" fmla="*/ 23 h 603"/>
              <a:gd name="T6" fmla="*/ 44 w 345"/>
              <a:gd name="T7" fmla="*/ 282 h 603"/>
              <a:gd name="T8" fmla="*/ 44 w 345"/>
              <a:gd name="T9" fmla="*/ 302 h 603"/>
              <a:gd name="T10" fmla="*/ 60 w 345"/>
              <a:gd name="T11" fmla="*/ 323 h 603"/>
              <a:gd name="T12" fmla="*/ 24 w 345"/>
              <a:gd name="T13" fmla="*/ 440 h 603"/>
              <a:gd name="T14" fmla="*/ 140 w 345"/>
              <a:gd name="T15" fmla="*/ 426 h 603"/>
              <a:gd name="T16" fmla="*/ 164 w 345"/>
              <a:gd name="T17" fmla="*/ 382 h 603"/>
              <a:gd name="T18" fmla="*/ 179 w 345"/>
              <a:gd name="T19" fmla="*/ 408 h 603"/>
              <a:gd name="T20" fmla="*/ 263 w 345"/>
              <a:gd name="T21" fmla="*/ 282 h 603"/>
              <a:gd name="T22" fmla="*/ 263 w 345"/>
              <a:gd name="T23" fmla="*/ 260 h 603"/>
              <a:gd name="T24" fmla="*/ 223 w 345"/>
              <a:gd name="T25" fmla="*/ 0 h 603"/>
              <a:gd name="T26" fmla="*/ 47 w 345"/>
              <a:gd name="T27" fmla="*/ 23 h 60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"/>
              <a:gd name="T43" fmla="*/ 0 h 603"/>
              <a:gd name="T44" fmla="*/ 345 w 345"/>
              <a:gd name="T45" fmla="*/ 603 h 60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" h="603">
                <a:moveTo>
                  <a:pt x="62" y="31"/>
                </a:moveTo>
                <a:lnTo>
                  <a:pt x="49" y="55"/>
                </a:lnTo>
                <a:lnTo>
                  <a:pt x="0" y="31"/>
                </a:lnTo>
                <a:lnTo>
                  <a:pt x="58" y="386"/>
                </a:lnTo>
                <a:lnTo>
                  <a:pt x="57" y="413"/>
                </a:lnTo>
                <a:lnTo>
                  <a:pt x="79" y="442"/>
                </a:lnTo>
                <a:lnTo>
                  <a:pt x="32" y="602"/>
                </a:lnTo>
                <a:lnTo>
                  <a:pt x="183" y="582"/>
                </a:lnTo>
                <a:lnTo>
                  <a:pt x="214" y="523"/>
                </a:lnTo>
                <a:lnTo>
                  <a:pt x="234" y="558"/>
                </a:lnTo>
                <a:lnTo>
                  <a:pt x="344" y="386"/>
                </a:lnTo>
                <a:lnTo>
                  <a:pt x="344" y="356"/>
                </a:lnTo>
                <a:lnTo>
                  <a:pt x="292" y="0"/>
                </a:lnTo>
                <a:lnTo>
                  <a:pt x="62" y="31"/>
                </a:lnTo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7531" y="2420574"/>
            <a:ext cx="1061371" cy="641472"/>
          </a:xfrm>
          <a:custGeom>
            <a:avLst/>
            <a:gdLst>
              <a:gd name="T0" fmla="*/ 339 w 767"/>
              <a:gd name="T1" fmla="*/ 34 h 454"/>
              <a:gd name="T2" fmla="*/ 346 w 767"/>
              <a:gd name="T3" fmla="*/ 15 h 454"/>
              <a:gd name="T4" fmla="*/ 373 w 767"/>
              <a:gd name="T5" fmla="*/ 4 h 454"/>
              <a:gd name="T6" fmla="*/ 378 w 767"/>
              <a:gd name="T7" fmla="*/ 0 h 454"/>
              <a:gd name="T8" fmla="*/ 396 w 767"/>
              <a:gd name="T9" fmla="*/ 20 h 454"/>
              <a:gd name="T10" fmla="*/ 519 w 767"/>
              <a:gd name="T11" fmla="*/ 52 h 454"/>
              <a:gd name="T12" fmla="*/ 540 w 767"/>
              <a:gd name="T13" fmla="*/ 82 h 454"/>
              <a:gd name="T14" fmla="*/ 584 w 767"/>
              <a:gd name="T15" fmla="*/ 144 h 454"/>
              <a:gd name="T16" fmla="*/ 497 w 767"/>
              <a:gd name="T17" fmla="*/ 246 h 454"/>
              <a:gd name="T18" fmla="*/ 0 w 767"/>
              <a:gd name="T19" fmla="*/ 330 h 454"/>
              <a:gd name="T20" fmla="*/ 14 w 767"/>
              <a:gd name="T21" fmla="*/ 286 h 454"/>
              <a:gd name="T22" fmla="*/ 34 w 767"/>
              <a:gd name="T23" fmla="*/ 252 h 454"/>
              <a:gd name="T24" fmla="*/ 76 w 767"/>
              <a:gd name="T25" fmla="*/ 277 h 454"/>
              <a:gd name="T26" fmla="*/ 101 w 767"/>
              <a:gd name="T27" fmla="*/ 190 h 454"/>
              <a:gd name="T28" fmla="*/ 216 w 767"/>
              <a:gd name="T29" fmla="*/ 176 h 454"/>
              <a:gd name="T30" fmla="*/ 239 w 767"/>
              <a:gd name="T31" fmla="*/ 133 h 454"/>
              <a:gd name="T32" fmla="*/ 255 w 767"/>
              <a:gd name="T33" fmla="*/ 157 h 454"/>
              <a:gd name="T34" fmla="*/ 339 w 767"/>
              <a:gd name="T35" fmla="*/ 32 h 454"/>
              <a:gd name="T36" fmla="*/ 339 w 767"/>
              <a:gd name="T37" fmla="*/ 34 h 45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7"/>
              <a:gd name="T58" fmla="*/ 0 h 454"/>
              <a:gd name="T59" fmla="*/ 767 w 767"/>
              <a:gd name="T60" fmla="*/ 454 h 45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7" h="454">
                <a:moveTo>
                  <a:pt x="444" y="47"/>
                </a:moveTo>
                <a:lnTo>
                  <a:pt x="454" y="21"/>
                </a:lnTo>
                <a:lnTo>
                  <a:pt x="489" y="5"/>
                </a:lnTo>
                <a:lnTo>
                  <a:pt x="496" y="0"/>
                </a:lnTo>
                <a:lnTo>
                  <a:pt x="519" y="28"/>
                </a:lnTo>
                <a:lnTo>
                  <a:pt x="680" y="71"/>
                </a:lnTo>
                <a:lnTo>
                  <a:pt x="708" y="112"/>
                </a:lnTo>
                <a:lnTo>
                  <a:pt x="766" y="198"/>
                </a:lnTo>
                <a:lnTo>
                  <a:pt x="652" y="338"/>
                </a:lnTo>
                <a:lnTo>
                  <a:pt x="0" y="453"/>
                </a:lnTo>
                <a:lnTo>
                  <a:pt x="19" y="392"/>
                </a:lnTo>
                <a:lnTo>
                  <a:pt x="45" y="345"/>
                </a:lnTo>
                <a:lnTo>
                  <a:pt x="100" y="380"/>
                </a:lnTo>
                <a:lnTo>
                  <a:pt x="132" y="261"/>
                </a:lnTo>
                <a:lnTo>
                  <a:pt x="283" y="241"/>
                </a:lnTo>
                <a:lnTo>
                  <a:pt x="314" y="182"/>
                </a:lnTo>
                <a:lnTo>
                  <a:pt x="334" y="216"/>
                </a:lnTo>
                <a:lnTo>
                  <a:pt x="444" y="44"/>
                </a:lnTo>
                <a:lnTo>
                  <a:pt x="444" y="47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624584" y="827554"/>
            <a:ext cx="1164786" cy="1149222"/>
            <a:chOff x="5624584" y="827554"/>
            <a:chExt cx="1164786" cy="1149222"/>
          </a:xfrm>
          <a:solidFill>
            <a:srgbClr val="A5181C"/>
          </a:solidFill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6159805" y="1108561"/>
              <a:ext cx="629565" cy="868215"/>
            </a:xfrm>
            <a:custGeom>
              <a:avLst/>
              <a:gdLst>
                <a:gd name="T0" fmla="*/ 293 w 454"/>
                <a:gd name="T1" fmla="*/ 412 h 613"/>
                <a:gd name="T2" fmla="*/ 182 w 454"/>
                <a:gd name="T3" fmla="*/ 425 h 613"/>
                <a:gd name="T4" fmla="*/ 9 w 454"/>
                <a:gd name="T5" fmla="*/ 447 h 613"/>
                <a:gd name="T6" fmla="*/ 9 w 454"/>
                <a:gd name="T7" fmla="*/ 441 h 613"/>
                <a:gd name="T8" fmla="*/ 54 w 454"/>
                <a:gd name="T9" fmla="*/ 360 h 613"/>
                <a:gd name="T10" fmla="*/ 0 w 454"/>
                <a:gd name="T11" fmla="*/ 192 h 613"/>
                <a:gd name="T12" fmla="*/ 54 w 454"/>
                <a:gd name="T13" fmla="*/ 56 h 613"/>
                <a:gd name="T14" fmla="*/ 54 w 454"/>
                <a:gd name="T15" fmla="*/ 72 h 613"/>
                <a:gd name="T16" fmla="*/ 70 w 454"/>
                <a:gd name="T17" fmla="*/ 94 h 613"/>
                <a:gd name="T18" fmla="*/ 101 w 454"/>
                <a:gd name="T19" fmla="*/ 0 h 613"/>
                <a:gd name="T20" fmla="*/ 219 w 454"/>
                <a:gd name="T21" fmla="*/ 29 h 613"/>
                <a:gd name="T22" fmla="*/ 245 w 454"/>
                <a:gd name="T23" fmla="*/ 110 h 613"/>
                <a:gd name="T24" fmla="*/ 209 w 454"/>
                <a:gd name="T25" fmla="*/ 205 h 613"/>
                <a:gd name="T26" fmla="*/ 232 w 454"/>
                <a:gd name="T27" fmla="*/ 211 h 613"/>
                <a:gd name="T28" fmla="*/ 287 w 454"/>
                <a:gd name="T29" fmla="*/ 145 h 613"/>
                <a:gd name="T30" fmla="*/ 346 w 454"/>
                <a:gd name="T31" fmla="*/ 227 h 613"/>
                <a:gd name="T32" fmla="*/ 342 w 454"/>
                <a:gd name="T33" fmla="*/ 287 h 613"/>
                <a:gd name="T34" fmla="*/ 325 w 454"/>
                <a:gd name="T35" fmla="*/ 317 h 613"/>
                <a:gd name="T36" fmla="*/ 293 w 454"/>
                <a:gd name="T37" fmla="*/ 412 h 61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54"/>
                <a:gd name="T58" fmla="*/ 0 h 613"/>
                <a:gd name="T59" fmla="*/ 454 w 454"/>
                <a:gd name="T60" fmla="*/ 613 h 61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54" h="613">
                  <a:moveTo>
                    <a:pt x="383" y="564"/>
                  </a:moveTo>
                  <a:lnTo>
                    <a:pt x="238" y="581"/>
                  </a:lnTo>
                  <a:lnTo>
                    <a:pt x="12" y="612"/>
                  </a:lnTo>
                  <a:lnTo>
                    <a:pt x="12" y="604"/>
                  </a:lnTo>
                  <a:lnTo>
                    <a:pt x="70" y="492"/>
                  </a:lnTo>
                  <a:lnTo>
                    <a:pt x="0" y="263"/>
                  </a:lnTo>
                  <a:lnTo>
                    <a:pt x="70" y="76"/>
                  </a:lnTo>
                  <a:lnTo>
                    <a:pt x="70" y="99"/>
                  </a:lnTo>
                  <a:lnTo>
                    <a:pt x="92" y="128"/>
                  </a:lnTo>
                  <a:lnTo>
                    <a:pt x="132" y="0"/>
                  </a:lnTo>
                  <a:lnTo>
                    <a:pt x="287" y="39"/>
                  </a:lnTo>
                  <a:lnTo>
                    <a:pt x="321" y="151"/>
                  </a:lnTo>
                  <a:lnTo>
                    <a:pt x="274" y="281"/>
                  </a:lnTo>
                  <a:lnTo>
                    <a:pt x="303" y="289"/>
                  </a:lnTo>
                  <a:lnTo>
                    <a:pt x="375" y="198"/>
                  </a:lnTo>
                  <a:lnTo>
                    <a:pt x="453" y="310"/>
                  </a:lnTo>
                  <a:lnTo>
                    <a:pt x="447" y="393"/>
                  </a:lnTo>
                  <a:lnTo>
                    <a:pt x="425" y="434"/>
                  </a:lnTo>
                  <a:lnTo>
                    <a:pt x="383" y="564"/>
                  </a:lnTo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24584" y="827554"/>
              <a:ext cx="858168" cy="527131"/>
            </a:xfrm>
            <a:custGeom>
              <a:avLst/>
              <a:gdLst>
                <a:gd name="T0" fmla="*/ 196 w 619"/>
                <a:gd name="T1" fmla="*/ 271 h 371"/>
                <a:gd name="T2" fmla="*/ 167 w 619"/>
                <a:gd name="T3" fmla="*/ 173 h 371"/>
                <a:gd name="T4" fmla="*/ 135 w 619"/>
                <a:gd name="T5" fmla="*/ 173 h 371"/>
                <a:gd name="T6" fmla="*/ 5 w 619"/>
                <a:gd name="T7" fmla="*/ 145 h 371"/>
                <a:gd name="T8" fmla="*/ 0 w 619"/>
                <a:gd name="T9" fmla="*/ 133 h 371"/>
                <a:gd name="T10" fmla="*/ 0 w 619"/>
                <a:gd name="T11" fmla="*/ 129 h 371"/>
                <a:gd name="T12" fmla="*/ 7 w 619"/>
                <a:gd name="T13" fmla="*/ 117 h 371"/>
                <a:gd name="T14" fmla="*/ 152 w 619"/>
                <a:gd name="T15" fmla="*/ 0 h 371"/>
                <a:gd name="T16" fmla="*/ 177 w 619"/>
                <a:gd name="T17" fmla="*/ 12 h 371"/>
                <a:gd name="T18" fmla="*/ 154 w 619"/>
                <a:gd name="T19" fmla="*/ 56 h 371"/>
                <a:gd name="T20" fmla="*/ 149 w 619"/>
                <a:gd name="T21" fmla="*/ 73 h 371"/>
                <a:gd name="T22" fmla="*/ 154 w 619"/>
                <a:gd name="T23" fmla="*/ 69 h 371"/>
                <a:gd name="T24" fmla="*/ 167 w 619"/>
                <a:gd name="T25" fmla="*/ 69 h 371"/>
                <a:gd name="T26" fmla="*/ 206 w 619"/>
                <a:gd name="T27" fmla="*/ 101 h 371"/>
                <a:gd name="T28" fmla="*/ 214 w 619"/>
                <a:gd name="T29" fmla="*/ 89 h 371"/>
                <a:gd name="T30" fmla="*/ 257 w 619"/>
                <a:gd name="T31" fmla="*/ 89 h 371"/>
                <a:gd name="T32" fmla="*/ 263 w 619"/>
                <a:gd name="T33" fmla="*/ 78 h 371"/>
                <a:gd name="T34" fmla="*/ 276 w 619"/>
                <a:gd name="T35" fmla="*/ 76 h 371"/>
                <a:gd name="T36" fmla="*/ 350 w 619"/>
                <a:gd name="T37" fmla="*/ 50 h 371"/>
                <a:gd name="T38" fmla="*/ 376 w 619"/>
                <a:gd name="T39" fmla="*/ 73 h 371"/>
                <a:gd name="T40" fmla="*/ 442 w 619"/>
                <a:gd name="T41" fmla="*/ 69 h 371"/>
                <a:gd name="T42" fmla="*/ 455 w 619"/>
                <a:gd name="T43" fmla="*/ 82 h 371"/>
                <a:gd name="T44" fmla="*/ 472 w 619"/>
                <a:gd name="T45" fmla="*/ 113 h 371"/>
                <a:gd name="T46" fmla="*/ 241 w 619"/>
                <a:gd name="T47" fmla="*/ 161 h 371"/>
                <a:gd name="T48" fmla="*/ 196 w 619"/>
                <a:gd name="T49" fmla="*/ 271 h 3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9"/>
                <a:gd name="T76" fmla="*/ 0 h 371"/>
                <a:gd name="T77" fmla="*/ 619 w 619"/>
                <a:gd name="T78" fmla="*/ 371 h 3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9" h="371">
                  <a:moveTo>
                    <a:pt x="257" y="370"/>
                  </a:moveTo>
                  <a:lnTo>
                    <a:pt x="218" y="236"/>
                  </a:lnTo>
                  <a:lnTo>
                    <a:pt x="177" y="236"/>
                  </a:lnTo>
                  <a:lnTo>
                    <a:pt x="6" y="198"/>
                  </a:lnTo>
                  <a:lnTo>
                    <a:pt x="0" y="182"/>
                  </a:lnTo>
                  <a:lnTo>
                    <a:pt x="0" y="176"/>
                  </a:lnTo>
                  <a:lnTo>
                    <a:pt x="9" y="159"/>
                  </a:lnTo>
                  <a:lnTo>
                    <a:pt x="199" y="0"/>
                  </a:lnTo>
                  <a:lnTo>
                    <a:pt x="232" y="16"/>
                  </a:lnTo>
                  <a:lnTo>
                    <a:pt x="201" y="77"/>
                  </a:lnTo>
                  <a:lnTo>
                    <a:pt x="195" y="99"/>
                  </a:lnTo>
                  <a:lnTo>
                    <a:pt x="201" y="94"/>
                  </a:lnTo>
                  <a:lnTo>
                    <a:pt x="218" y="94"/>
                  </a:lnTo>
                  <a:lnTo>
                    <a:pt x="269" y="138"/>
                  </a:lnTo>
                  <a:lnTo>
                    <a:pt x="280" y="122"/>
                  </a:lnTo>
                  <a:lnTo>
                    <a:pt x="336" y="122"/>
                  </a:lnTo>
                  <a:lnTo>
                    <a:pt x="344" y="107"/>
                  </a:lnTo>
                  <a:lnTo>
                    <a:pt x="361" y="104"/>
                  </a:lnTo>
                  <a:lnTo>
                    <a:pt x="458" y="68"/>
                  </a:lnTo>
                  <a:lnTo>
                    <a:pt x="492" y="99"/>
                  </a:lnTo>
                  <a:lnTo>
                    <a:pt x="578" y="94"/>
                  </a:lnTo>
                  <a:lnTo>
                    <a:pt x="596" y="112"/>
                  </a:lnTo>
                  <a:lnTo>
                    <a:pt x="618" y="154"/>
                  </a:lnTo>
                  <a:lnTo>
                    <a:pt x="315" y="220"/>
                  </a:lnTo>
                  <a:lnTo>
                    <a:pt x="257" y="370"/>
                  </a:lnTo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Freeform 22"/>
          <p:cNvSpPr>
            <a:spLocks/>
          </p:cNvSpPr>
          <p:nvPr/>
        </p:nvSpPr>
        <p:spPr bwMode="auto">
          <a:xfrm>
            <a:off x="4784560" y="1693831"/>
            <a:ext cx="930740" cy="662789"/>
          </a:xfrm>
          <a:custGeom>
            <a:avLst/>
            <a:gdLst>
              <a:gd name="T0" fmla="*/ 17 w 658"/>
              <a:gd name="T1" fmla="*/ 41 h 470"/>
              <a:gd name="T2" fmla="*/ 0 w 658"/>
              <a:gd name="T3" fmla="*/ 52 h 470"/>
              <a:gd name="T4" fmla="*/ 7 w 658"/>
              <a:gd name="T5" fmla="*/ 130 h 470"/>
              <a:gd name="T6" fmla="*/ 14 w 658"/>
              <a:gd name="T7" fmla="*/ 163 h 470"/>
              <a:gd name="T8" fmla="*/ 72 w 658"/>
              <a:gd name="T9" fmla="*/ 298 h 470"/>
              <a:gd name="T10" fmla="*/ 78 w 658"/>
              <a:gd name="T11" fmla="*/ 326 h 470"/>
              <a:gd name="T12" fmla="*/ 85 w 658"/>
              <a:gd name="T13" fmla="*/ 341 h 470"/>
              <a:gd name="T14" fmla="*/ 411 w 658"/>
              <a:gd name="T15" fmla="*/ 320 h 470"/>
              <a:gd name="T16" fmla="*/ 430 w 658"/>
              <a:gd name="T17" fmla="*/ 333 h 470"/>
              <a:gd name="T18" fmla="*/ 464 w 658"/>
              <a:gd name="T19" fmla="*/ 261 h 470"/>
              <a:gd name="T20" fmla="*/ 455 w 658"/>
              <a:gd name="T21" fmla="*/ 234 h 470"/>
              <a:gd name="T22" fmla="*/ 505 w 658"/>
              <a:gd name="T23" fmla="*/ 200 h 470"/>
              <a:gd name="T24" fmla="*/ 512 w 658"/>
              <a:gd name="T25" fmla="*/ 148 h 470"/>
              <a:gd name="T26" fmla="*/ 495 w 658"/>
              <a:gd name="T27" fmla="*/ 139 h 470"/>
              <a:gd name="T28" fmla="*/ 474 w 658"/>
              <a:gd name="T29" fmla="*/ 119 h 470"/>
              <a:gd name="T30" fmla="*/ 437 w 658"/>
              <a:gd name="T31" fmla="*/ 87 h 470"/>
              <a:gd name="T32" fmla="*/ 416 w 658"/>
              <a:gd name="T33" fmla="*/ 0 h 470"/>
              <a:gd name="T34" fmla="*/ 23 w 658"/>
              <a:gd name="T35" fmla="*/ 44 h 470"/>
              <a:gd name="T36" fmla="*/ 17 w 658"/>
              <a:gd name="T37" fmla="*/ 41 h 4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58"/>
              <a:gd name="T58" fmla="*/ 0 h 470"/>
              <a:gd name="T59" fmla="*/ 658 w 658"/>
              <a:gd name="T60" fmla="*/ 470 h 47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58" h="470">
                <a:moveTo>
                  <a:pt x="22" y="56"/>
                </a:moveTo>
                <a:lnTo>
                  <a:pt x="0" y="71"/>
                </a:lnTo>
                <a:lnTo>
                  <a:pt x="9" y="178"/>
                </a:lnTo>
                <a:lnTo>
                  <a:pt x="18" y="224"/>
                </a:lnTo>
                <a:lnTo>
                  <a:pt x="92" y="410"/>
                </a:lnTo>
                <a:lnTo>
                  <a:pt x="100" y="448"/>
                </a:lnTo>
                <a:lnTo>
                  <a:pt x="109" y="469"/>
                </a:lnTo>
                <a:lnTo>
                  <a:pt x="527" y="440"/>
                </a:lnTo>
                <a:lnTo>
                  <a:pt x="552" y="458"/>
                </a:lnTo>
                <a:lnTo>
                  <a:pt x="595" y="358"/>
                </a:lnTo>
                <a:lnTo>
                  <a:pt x="584" y="321"/>
                </a:lnTo>
                <a:lnTo>
                  <a:pt x="648" y="275"/>
                </a:lnTo>
                <a:lnTo>
                  <a:pt x="657" y="204"/>
                </a:lnTo>
                <a:lnTo>
                  <a:pt x="635" y="191"/>
                </a:lnTo>
                <a:lnTo>
                  <a:pt x="608" y="164"/>
                </a:lnTo>
                <a:lnTo>
                  <a:pt x="561" y="120"/>
                </a:lnTo>
                <a:lnTo>
                  <a:pt x="533" y="0"/>
                </a:lnTo>
                <a:lnTo>
                  <a:pt x="30" y="61"/>
                </a:lnTo>
                <a:lnTo>
                  <a:pt x="22" y="56"/>
                </a:lnTo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539312" y="1872125"/>
            <a:ext cx="667666" cy="1120153"/>
          </a:xfrm>
          <a:custGeom>
            <a:avLst/>
            <a:gdLst>
              <a:gd name="T0" fmla="*/ 244 w 471"/>
              <a:gd name="T1" fmla="*/ 557 h 794"/>
              <a:gd name="T2" fmla="*/ 217 w 471"/>
              <a:gd name="T3" fmla="*/ 557 h 794"/>
              <a:gd name="T4" fmla="*/ 213 w 471"/>
              <a:gd name="T5" fmla="*/ 537 h 794"/>
              <a:gd name="T6" fmla="*/ 200 w 471"/>
              <a:gd name="T7" fmla="*/ 513 h 794"/>
              <a:gd name="T8" fmla="*/ 135 w 471"/>
              <a:gd name="T9" fmla="*/ 456 h 794"/>
              <a:gd name="T10" fmla="*/ 144 w 471"/>
              <a:gd name="T11" fmla="*/ 418 h 794"/>
              <a:gd name="T12" fmla="*/ 132 w 471"/>
              <a:gd name="T13" fmla="*/ 369 h 794"/>
              <a:gd name="T14" fmla="*/ 96 w 471"/>
              <a:gd name="T15" fmla="*/ 381 h 794"/>
              <a:gd name="T16" fmla="*/ 23 w 471"/>
              <a:gd name="T17" fmla="*/ 308 h 794"/>
              <a:gd name="T18" fmla="*/ 0 w 471"/>
              <a:gd name="T19" fmla="*/ 268 h 794"/>
              <a:gd name="T20" fmla="*/ 7 w 471"/>
              <a:gd name="T21" fmla="*/ 243 h 794"/>
              <a:gd name="T22" fmla="*/ 41 w 471"/>
              <a:gd name="T23" fmla="*/ 170 h 794"/>
              <a:gd name="T24" fmla="*/ 33 w 471"/>
              <a:gd name="T25" fmla="*/ 143 h 794"/>
              <a:gd name="T26" fmla="*/ 82 w 471"/>
              <a:gd name="T27" fmla="*/ 110 h 794"/>
              <a:gd name="T28" fmla="*/ 89 w 471"/>
              <a:gd name="T29" fmla="*/ 58 h 794"/>
              <a:gd name="T30" fmla="*/ 72 w 471"/>
              <a:gd name="T31" fmla="*/ 49 h 794"/>
              <a:gd name="T32" fmla="*/ 51 w 471"/>
              <a:gd name="T33" fmla="*/ 29 h 794"/>
              <a:gd name="T34" fmla="*/ 278 w 471"/>
              <a:gd name="T35" fmla="*/ 0 h 794"/>
              <a:gd name="T36" fmla="*/ 278 w 471"/>
              <a:gd name="T37" fmla="*/ 5 h 794"/>
              <a:gd name="T38" fmla="*/ 295 w 471"/>
              <a:gd name="T39" fmla="*/ 58 h 794"/>
              <a:gd name="T40" fmla="*/ 305 w 471"/>
              <a:gd name="T41" fmla="*/ 64 h 794"/>
              <a:gd name="T42" fmla="*/ 350 w 471"/>
              <a:gd name="T43" fmla="*/ 324 h 794"/>
              <a:gd name="T44" fmla="*/ 350 w 471"/>
              <a:gd name="T45" fmla="*/ 344 h 794"/>
              <a:gd name="T46" fmla="*/ 367 w 471"/>
              <a:gd name="T47" fmla="*/ 365 h 794"/>
              <a:gd name="T48" fmla="*/ 330 w 471"/>
              <a:gd name="T49" fmla="*/ 482 h 794"/>
              <a:gd name="T50" fmla="*/ 305 w 471"/>
              <a:gd name="T51" fmla="*/ 569 h 794"/>
              <a:gd name="T52" fmla="*/ 263 w 471"/>
              <a:gd name="T53" fmla="*/ 543 h 794"/>
              <a:gd name="T54" fmla="*/ 242 w 471"/>
              <a:gd name="T55" fmla="*/ 577 h 794"/>
              <a:gd name="T56" fmla="*/ 244 w 471"/>
              <a:gd name="T57" fmla="*/ 557 h 7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71"/>
              <a:gd name="T88" fmla="*/ 0 h 794"/>
              <a:gd name="T89" fmla="*/ 471 w 471"/>
              <a:gd name="T90" fmla="*/ 794 h 79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71" h="794">
                <a:moveTo>
                  <a:pt x="312" y="765"/>
                </a:moveTo>
                <a:lnTo>
                  <a:pt x="278" y="765"/>
                </a:lnTo>
                <a:lnTo>
                  <a:pt x="273" y="737"/>
                </a:lnTo>
                <a:lnTo>
                  <a:pt x="256" y="705"/>
                </a:lnTo>
                <a:lnTo>
                  <a:pt x="173" y="626"/>
                </a:lnTo>
                <a:lnTo>
                  <a:pt x="184" y="574"/>
                </a:lnTo>
                <a:lnTo>
                  <a:pt x="169" y="507"/>
                </a:lnTo>
                <a:lnTo>
                  <a:pt x="123" y="523"/>
                </a:lnTo>
                <a:lnTo>
                  <a:pt x="30" y="423"/>
                </a:lnTo>
                <a:lnTo>
                  <a:pt x="0" y="368"/>
                </a:lnTo>
                <a:lnTo>
                  <a:pt x="9" y="334"/>
                </a:lnTo>
                <a:lnTo>
                  <a:pt x="52" y="234"/>
                </a:lnTo>
                <a:lnTo>
                  <a:pt x="42" y="197"/>
                </a:lnTo>
                <a:lnTo>
                  <a:pt x="105" y="151"/>
                </a:lnTo>
                <a:lnTo>
                  <a:pt x="114" y="80"/>
                </a:lnTo>
                <a:lnTo>
                  <a:pt x="92" y="67"/>
                </a:lnTo>
                <a:lnTo>
                  <a:pt x="65" y="40"/>
                </a:lnTo>
                <a:lnTo>
                  <a:pt x="356" y="0"/>
                </a:lnTo>
                <a:lnTo>
                  <a:pt x="356" y="7"/>
                </a:lnTo>
                <a:lnTo>
                  <a:pt x="378" y="80"/>
                </a:lnTo>
                <a:lnTo>
                  <a:pt x="391" y="88"/>
                </a:lnTo>
                <a:lnTo>
                  <a:pt x="448" y="445"/>
                </a:lnTo>
                <a:lnTo>
                  <a:pt x="448" y="472"/>
                </a:lnTo>
                <a:lnTo>
                  <a:pt x="470" y="501"/>
                </a:lnTo>
                <a:lnTo>
                  <a:pt x="423" y="662"/>
                </a:lnTo>
                <a:lnTo>
                  <a:pt x="391" y="781"/>
                </a:lnTo>
                <a:lnTo>
                  <a:pt x="336" y="746"/>
                </a:lnTo>
                <a:lnTo>
                  <a:pt x="310" y="793"/>
                </a:lnTo>
                <a:lnTo>
                  <a:pt x="312" y="765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960863" y="2428325"/>
            <a:ext cx="1211958" cy="629844"/>
          </a:xfrm>
          <a:custGeom>
            <a:avLst/>
            <a:gdLst>
              <a:gd name="T0" fmla="*/ 0 w 857"/>
              <a:gd name="T1" fmla="*/ 295 h 445"/>
              <a:gd name="T2" fmla="*/ 667 w 857"/>
              <a:gd name="T3" fmla="*/ 324 h 445"/>
              <a:gd name="T4" fmla="*/ 652 w 857"/>
              <a:gd name="T5" fmla="*/ 131 h 445"/>
              <a:gd name="T6" fmla="*/ 576 w 857"/>
              <a:gd name="T7" fmla="*/ 24 h 445"/>
              <a:gd name="T8" fmla="*/ 424 w 857"/>
              <a:gd name="T9" fmla="*/ 15 h 445"/>
              <a:gd name="T10" fmla="*/ 0 w 857"/>
              <a:gd name="T11" fmla="*/ 0 h 445"/>
              <a:gd name="T12" fmla="*/ 0 w 857"/>
              <a:gd name="T13" fmla="*/ 295 h 4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7"/>
              <a:gd name="T22" fmla="*/ 0 h 445"/>
              <a:gd name="T23" fmla="*/ 857 w 857"/>
              <a:gd name="T24" fmla="*/ 445 h 4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57" h="445">
                <a:moveTo>
                  <a:pt x="0" y="404"/>
                </a:moveTo>
                <a:lnTo>
                  <a:pt x="856" y="444"/>
                </a:lnTo>
                <a:lnTo>
                  <a:pt x="837" y="179"/>
                </a:lnTo>
                <a:lnTo>
                  <a:pt x="739" y="33"/>
                </a:lnTo>
                <a:lnTo>
                  <a:pt x="544" y="21"/>
                </a:lnTo>
                <a:lnTo>
                  <a:pt x="0" y="0"/>
                </a:lnTo>
                <a:lnTo>
                  <a:pt x="0" y="404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931519" y="2317861"/>
            <a:ext cx="1055928" cy="887595"/>
          </a:xfrm>
          <a:custGeom>
            <a:avLst/>
            <a:gdLst>
              <a:gd name="T0" fmla="*/ 339 w 747"/>
              <a:gd name="T1" fmla="*/ 38 h 629"/>
              <a:gd name="T2" fmla="*/ 346 w 747"/>
              <a:gd name="T3" fmla="*/ 14 h 629"/>
              <a:gd name="T4" fmla="*/ 326 w 747"/>
              <a:gd name="T5" fmla="*/ 0 h 629"/>
              <a:gd name="T6" fmla="*/ 0 w 747"/>
              <a:gd name="T7" fmla="*/ 21 h 629"/>
              <a:gd name="T8" fmla="*/ 33 w 747"/>
              <a:gd name="T9" fmla="*/ 82 h 629"/>
              <a:gd name="T10" fmla="*/ 108 w 747"/>
              <a:gd name="T11" fmla="*/ 188 h 629"/>
              <a:gd name="T12" fmla="*/ 123 w 747"/>
              <a:gd name="T13" fmla="*/ 380 h 629"/>
              <a:gd name="T14" fmla="*/ 127 w 747"/>
              <a:gd name="T15" fmla="*/ 430 h 629"/>
              <a:gd name="T16" fmla="*/ 513 w 747"/>
              <a:gd name="T17" fmla="*/ 396 h 629"/>
              <a:gd name="T18" fmla="*/ 502 w 747"/>
              <a:gd name="T19" fmla="*/ 454 h 629"/>
              <a:gd name="T20" fmla="*/ 541 w 747"/>
              <a:gd name="T21" fmla="*/ 457 h 629"/>
              <a:gd name="T22" fmla="*/ 565 w 747"/>
              <a:gd name="T23" fmla="*/ 392 h 629"/>
              <a:gd name="T24" fmla="*/ 580 w 747"/>
              <a:gd name="T25" fmla="*/ 347 h 629"/>
              <a:gd name="T26" fmla="*/ 581 w 747"/>
              <a:gd name="T27" fmla="*/ 327 h 629"/>
              <a:gd name="T28" fmla="*/ 555 w 747"/>
              <a:gd name="T29" fmla="*/ 327 h 629"/>
              <a:gd name="T30" fmla="*/ 551 w 747"/>
              <a:gd name="T31" fmla="*/ 307 h 629"/>
              <a:gd name="T32" fmla="*/ 538 w 747"/>
              <a:gd name="T33" fmla="*/ 283 h 629"/>
              <a:gd name="T34" fmla="*/ 473 w 747"/>
              <a:gd name="T35" fmla="*/ 226 h 629"/>
              <a:gd name="T36" fmla="*/ 482 w 747"/>
              <a:gd name="T37" fmla="*/ 188 h 629"/>
              <a:gd name="T38" fmla="*/ 470 w 747"/>
              <a:gd name="T39" fmla="*/ 139 h 629"/>
              <a:gd name="T40" fmla="*/ 435 w 747"/>
              <a:gd name="T41" fmla="*/ 151 h 629"/>
              <a:gd name="T42" fmla="*/ 360 w 747"/>
              <a:gd name="T43" fmla="*/ 75 h 629"/>
              <a:gd name="T44" fmla="*/ 339 w 747"/>
              <a:gd name="T45" fmla="*/ 38 h 62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747"/>
              <a:gd name="T70" fmla="*/ 0 h 629"/>
              <a:gd name="T71" fmla="*/ 747 w 747"/>
              <a:gd name="T72" fmla="*/ 629 h 62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747" h="629">
                <a:moveTo>
                  <a:pt x="435" y="52"/>
                </a:moveTo>
                <a:lnTo>
                  <a:pt x="444" y="19"/>
                </a:lnTo>
                <a:lnTo>
                  <a:pt x="419" y="0"/>
                </a:lnTo>
                <a:lnTo>
                  <a:pt x="0" y="29"/>
                </a:lnTo>
                <a:lnTo>
                  <a:pt x="42" y="112"/>
                </a:lnTo>
                <a:lnTo>
                  <a:pt x="139" y="258"/>
                </a:lnTo>
                <a:lnTo>
                  <a:pt x="158" y="522"/>
                </a:lnTo>
                <a:lnTo>
                  <a:pt x="163" y="591"/>
                </a:lnTo>
                <a:lnTo>
                  <a:pt x="658" y="544"/>
                </a:lnTo>
                <a:lnTo>
                  <a:pt x="644" y="624"/>
                </a:lnTo>
                <a:lnTo>
                  <a:pt x="694" y="628"/>
                </a:lnTo>
                <a:lnTo>
                  <a:pt x="725" y="538"/>
                </a:lnTo>
                <a:lnTo>
                  <a:pt x="745" y="477"/>
                </a:lnTo>
                <a:lnTo>
                  <a:pt x="746" y="449"/>
                </a:lnTo>
                <a:lnTo>
                  <a:pt x="712" y="449"/>
                </a:lnTo>
                <a:lnTo>
                  <a:pt x="707" y="421"/>
                </a:lnTo>
                <a:lnTo>
                  <a:pt x="690" y="389"/>
                </a:lnTo>
                <a:lnTo>
                  <a:pt x="607" y="310"/>
                </a:lnTo>
                <a:lnTo>
                  <a:pt x="619" y="258"/>
                </a:lnTo>
                <a:lnTo>
                  <a:pt x="603" y="191"/>
                </a:lnTo>
                <a:lnTo>
                  <a:pt x="558" y="207"/>
                </a:lnTo>
                <a:lnTo>
                  <a:pt x="462" y="103"/>
                </a:lnTo>
                <a:lnTo>
                  <a:pt x="435" y="52"/>
                </a:lnTo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714117" y="1255847"/>
            <a:ext cx="1121243" cy="689921"/>
          </a:xfrm>
          <a:custGeom>
            <a:avLst/>
            <a:gdLst>
              <a:gd name="T0" fmla="*/ 600 w 792"/>
              <a:gd name="T1" fmla="*/ 12 h 487"/>
              <a:gd name="T2" fmla="*/ 15 w 792"/>
              <a:gd name="T3" fmla="*/ 0 h 487"/>
              <a:gd name="T4" fmla="*/ 9 w 792"/>
              <a:gd name="T5" fmla="*/ 94 h 487"/>
              <a:gd name="T6" fmla="*/ 0 w 792"/>
              <a:gd name="T7" fmla="*/ 303 h 487"/>
              <a:gd name="T8" fmla="*/ 443 w 792"/>
              <a:gd name="T9" fmla="*/ 308 h 487"/>
              <a:gd name="T10" fmla="*/ 505 w 792"/>
              <a:gd name="T11" fmla="*/ 330 h 487"/>
              <a:gd name="T12" fmla="*/ 535 w 792"/>
              <a:gd name="T13" fmla="*/ 318 h 487"/>
              <a:gd name="T14" fmla="*/ 562 w 792"/>
              <a:gd name="T15" fmla="*/ 330 h 487"/>
              <a:gd name="T16" fmla="*/ 562 w 792"/>
              <a:gd name="T17" fmla="*/ 334 h 487"/>
              <a:gd name="T18" fmla="*/ 607 w 792"/>
              <a:gd name="T19" fmla="*/ 355 h 487"/>
              <a:gd name="T20" fmla="*/ 600 w 792"/>
              <a:gd name="T21" fmla="*/ 277 h 487"/>
              <a:gd name="T22" fmla="*/ 617 w 792"/>
              <a:gd name="T23" fmla="*/ 267 h 487"/>
              <a:gd name="T24" fmla="*/ 609 w 792"/>
              <a:gd name="T25" fmla="*/ 78 h 487"/>
              <a:gd name="T26" fmla="*/ 577 w 792"/>
              <a:gd name="T27" fmla="*/ 44 h 487"/>
              <a:gd name="T28" fmla="*/ 600 w 792"/>
              <a:gd name="T29" fmla="*/ 12 h 48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92"/>
              <a:gd name="T46" fmla="*/ 0 h 487"/>
              <a:gd name="T47" fmla="*/ 792 w 792"/>
              <a:gd name="T48" fmla="*/ 487 h 48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92" h="487">
                <a:moveTo>
                  <a:pt x="769" y="16"/>
                </a:moveTo>
                <a:lnTo>
                  <a:pt x="19" y="0"/>
                </a:lnTo>
                <a:lnTo>
                  <a:pt x="12" y="128"/>
                </a:lnTo>
                <a:lnTo>
                  <a:pt x="0" y="414"/>
                </a:lnTo>
                <a:lnTo>
                  <a:pt x="568" y="422"/>
                </a:lnTo>
                <a:lnTo>
                  <a:pt x="647" y="451"/>
                </a:lnTo>
                <a:lnTo>
                  <a:pt x="686" y="435"/>
                </a:lnTo>
                <a:lnTo>
                  <a:pt x="720" y="451"/>
                </a:lnTo>
                <a:lnTo>
                  <a:pt x="720" y="457"/>
                </a:lnTo>
                <a:lnTo>
                  <a:pt x="778" y="486"/>
                </a:lnTo>
                <a:lnTo>
                  <a:pt x="769" y="379"/>
                </a:lnTo>
                <a:lnTo>
                  <a:pt x="791" y="365"/>
                </a:lnTo>
                <a:lnTo>
                  <a:pt x="781" y="107"/>
                </a:lnTo>
                <a:lnTo>
                  <a:pt x="740" y="60"/>
                </a:lnTo>
                <a:lnTo>
                  <a:pt x="769" y="1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Calibri"/>
              <a:ea typeface="ヒラギノ角ゴ Pro W3" pitchFamily="-112" charset="-128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5278051" y="1021352"/>
            <a:ext cx="810996" cy="905037"/>
          </a:xfrm>
          <a:custGeom>
            <a:avLst/>
            <a:gdLst>
              <a:gd name="T0" fmla="*/ 40 w 574"/>
              <a:gd name="T1" fmla="*/ 28 h 642"/>
              <a:gd name="T2" fmla="*/ 40 w 574"/>
              <a:gd name="T3" fmla="*/ 55 h 642"/>
              <a:gd name="T4" fmla="*/ 44 w 574"/>
              <a:gd name="T5" fmla="*/ 95 h 642"/>
              <a:gd name="T6" fmla="*/ 0 w 574"/>
              <a:gd name="T7" fmla="*/ 149 h 642"/>
              <a:gd name="T8" fmla="*/ 10 w 574"/>
              <a:gd name="T9" fmla="*/ 247 h 642"/>
              <a:gd name="T10" fmla="*/ 134 w 574"/>
              <a:gd name="T11" fmla="*/ 322 h 642"/>
              <a:gd name="T12" fmla="*/ 137 w 574"/>
              <a:gd name="T13" fmla="*/ 348 h 642"/>
              <a:gd name="T14" fmla="*/ 160 w 574"/>
              <a:gd name="T15" fmla="*/ 437 h 642"/>
              <a:gd name="T16" fmla="*/ 197 w 574"/>
              <a:gd name="T17" fmla="*/ 466 h 642"/>
              <a:gd name="T18" fmla="*/ 423 w 574"/>
              <a:gd name="T19" fmla="*/ 437 h 642"/>
              <a:gd name="T20" fmla="*/ 401 w 574"/>
              <a:gd name="T21" fmla="*/ 359 h 642"/>
              <a:gd name="T22" fmla="*/ 446 w 574"/>
              <a:gd name="T23" fmla="*/ 137 h 642"/>
              <a:gd name="T24" fmla="*/ 398 w 574"/>
              <a:gd name="T25" fmla="*/ 225 h 642"/>
              <a:gd name="T26" fmla="*/ 388 w 574"/>
              <a:gd name="T27" fmla="*/ 205 h 642"/>
              <a:gd name="T28" fmla="*/ 392 w 574"/>
              <a:gd name="T29" fmla="*/ 181 h 642"/>
              <a:gd name="T30" fmla="*/ 361 w 574"/>
              <a:gd name="T31" fmla="*/ 84 h 642"/>
              <a:gd name="T32" fmla="*/ 329 w 574"/>
              <a:gd name="T33" fmla="*/ 84 h 642"/>
              <a:gd name="T34" fmla="*/ 197 w 574"/>
              <a:gd name="T35" fmla="*/ 55 h 642"/>
              <a:gd name="T36" fmla="*/ 192 w 574"/>
              <a:gd name="T37" fmla="*/ 44 h 642"/>
              <a:gd name="T38" fmla="*/ 192 w 574"/>
              <a:gd name="T39" fmla="*/ 40 h 642"/>
              <a:gd name="T40" fmla="*/ 139 w 574"/>
              <a:gd name="T41" fmla="*/ 27 h 642"/>
              <a:gd name="T42" fmla="*/ 133 w 574"/>
              <a:gd name="T43" fmla="*/ 0 h 642"/>
              <a:gd name="T44" fmla="*/ 58 w 574"/>
              <a:gd name="T45" fmla="*/ 23 h 642"/>
              <a:gd name="T46" fmla="*/ 40 w 574"/>
              <a:gd name="T47" fmla="*/ 28 h 6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74"/>
              <a:gd name="T73" fmla="*/ 0 h 642"/>
              <a:gd name="T74" fmla="*/ 574 w 574"/>
              <a:gd name="T75" fmla="*/ 642 h 64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74" h="642">
                <a:moveTo>
                  <a:pt x="52" y="39"/>
                </a:moveTo>
                <a:lnTo>
                  <a:pt x="52" y="76"/>
                </a:lnTo>
                <a:lnTo>
                  <a:pt x="56" y="131"/>
                </a:lnTo>
                <a:lnTo>
                  <a:pt x="0" y="205"/>
                </a:lnTo>
                <a:lnTo>
                  <a:pt x="13" y="340"/>
                </a:lnTo>
                <a:lnTo>
                  <a:pt x="172" y="442"/>
                </a:lnTo>
                <a:lnTo>
                  <a:pt x="176" y="478"/>
                </a:lnTo>
                <a:lnTo>
                  <a:pt x="206" y="601"/>
                </a:lnTo>
                <a:lnTo>
                  <a:pt x="253" y="641"/>
                </a:lnTo>
                <a:lnTo>
                  <a:pt x="543" y="601"/>
                </a:lnTo>
                <a:lnTo>
                  <a:pt x="515" y="494"/>
                </a:lnTo>
                <a:lnTo>
                  <a:pt x="573" y="189"/>
                </a:lnTo>
                <a:lnTo>
                  <a:pt x="511" y="310"/>
                </a:lnTo>
                <a:lnTo>
                  <a:pt x="498" y="282"/>
                </a:lnTo>
                <a:lnTo>
                  <a:pt x="503" y="249"/>
                </a:lnTo>
                <a:lnTo>
                  <a:pt x="464" y="115"/>
                </a:lnTo>
                <a:lnTo>
                  <a:pt x="423" y="115"/>
                </a:lnTo>
                <a:lnTo>
                  <a:pt x="253" y="76"/>
                </a:lnTo>
                <a:lnTo>
                  <a:pt x="246" y="60"/>
                </a:lnTo>
                <a:lnTo>
                  <a:pt x="246" y="55"/>
                </a:lnTo>
                <a:lnTo>
                  <a:pt x="178" y="37"/>
                </a:lnTo>
                <a:lnTo>
                  <a:pt x="171" y="0"/>
                </a:lnTo>
                <a:lnTo>
                  <a:pt x="75" y="32"/>
                </a:lnTo>
                <a:lnTo>
                  <a:pt x="52" y="3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4652115" y="629880"/>
            <a:ext cx="990613" cy="1147284"/>
          </a:xfrm>
          <a:custGeom>
            <a:avLst/>
            <a:gdLst>
              <a:gd name="T0" fmla="*/ 408 w 702"/>
              <a:gd name="T1" fmla="*/ 224 h 813"/>
              <a:gd name="T2" fmla="*/ 545 w 702"/>
              <a:gd name="T3" fmla="*/ 71 h 813"/>
              <a:gd name="T4" fmla="*/ 545 w 702"/>
              <a:gd name="T5" fmla="*/ 63 h 813"/>
              <a:gd name="T6" fmla="*/ 467 w 702"/>
              <a:gd name="T7" fmla="*/ 59 h 813"/>
              <a:gd name="T8" fmla="*/ 429 w 702"/>
              <a:gd name="T9" fmla="*/ 71 h 813"/>
              <a:gd name="T10" fmla="*/ 306 w 702"/>
              <a:gd name="T11" fmla="*/ 20 h 813"/>
              <a:gd name="T12" fmla="*/ 252 w 702"/>
              <a:gd name="T13" fmla="*/ 37 h 813"/>
              <a:gd name="T14" fmla="*/ 191 w 702"/>
              <a:gd name="T15" fmla="*/ 20 h 813"/>
              <a:gd name="T16" fmla="*/ 175 w 702"/>
              <a:gd name="T17" fmla="*/ 0 h 813"/>
              <a:gd name="T18" fmla="*/ 44 w 702"/>
              <a:gd name="T19" fmla="*/ 6 h 813"/>
              <a:gd name="T20" fmla="*/ 0 w 702"/>
              <a:gd name="T21" fmla="*/ 9 h 813"/>
              <a:gd name="T22" fmla="*/ 0 w 702"/>
              <a:gd name="T23" fmla="*/ 18 h 813"/>
              <a:gd name="T24" fmla="*/ 13 w 702"/>
              <a:gd name="T25" fmla="*/ 125 h 813"/>
              <a:gd name="T26" fmla="*/ 34 w 702"/>
              <a:gd name="T27" fmla="*/ 162 h 813"/>
              <a:gd name="T28" fmla="*/ 74 w 702"/>
              <a:gd name="T29" fmla="*/ 334 h 813"/>
              <a:gd name="T30" fmla="*/ 51 w 702"/>
              <a:gd name="T31" fmla="*/ 366 h 813"/>
              <a:gd name="T32" fmla="*/ 82 w 702"/>
              <a:gd name="T33" fmla="*/ 400 h 813"/>
              <a:gd name="T34" fmla="*/ 91 w 702"/>
              <a:gd name="T35" fmla="*/ 588 h 813"/>
              <a:gd name="T36" fmla="*/ 96 w 702"/>
              <a:gd name="T37" fmla="*/ 591 h 813"/>
              <a:gd name="T38" fmla="*/ 488 w 702"/>
              <a:gd name="T39" fmla="*/ 547 h 813"/>
              <a:gd name="T40" fmla="*/ 484 w 702"/>
              <a:gd name="T41" fmla="*/ 521 h 813"/>
              <a:gd name="T42" fmla="*/ 360 w 702"/>
              <a:gd name="T43" fmla="*/ 448 h 813"/>
              <a:gd name="T44" fmla="*/ 350 w 702"/>
              <a:gd name="T45" fmla="*/ 350 h 813"/>
              <a:gd name="T46" fmla="*/ 393 w 702"/>
              <a:gd name="T47" fmla="*/ 296 h 813"/>
              <a:gd name="T48" fmla="*/ 390 w 702"/>
              <a:gd name="T49" fmla="*/ 256 h 813"/>
              <a:gd name="T50" fmla="*/ 390 w 702"/>
              <a:gd name="T51" fmla="*/ 229 h 813"/>
              <a:gd name="T52" fmla="*/ 408 w 702"/>
              <a:gd name="T53" fmla="*/ 224 h 81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02"/>
              <a:gd name="T82" fmla="*/ 0 h 813"/>
              <a:gd name="T83" fmla="*/ 702 w 702"/>
              <a:gd name="T84" fmla="*/ 813 h 81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02" h="813">
                <a:moveTo>
                  <a:pt x="525" y="308"/>
                </a:moveTo>
                <a:lnTo>
                  <a:pt x="701" y="97"/>
                </a:lnTo>
                <a:lnTo>
                  <a:pt x="701" y="87"/>
                </a:lnTo>
                <a:lnTo>
                  <a:pt x="600" y="81"/>
                </a:lnTo>
                <a:lnTo>
                  <a:pt x="552" y="97"/>
                </a:lnTo>
                <a:lnTo>
                  <a:pt x="393" y="27"/>
                </a:lnTo>
                <a:lnTo>
                  <a:pt x="324" y="51"/>
                </a:lnTo>
                <a:lnTo>
                  <a:pt x="245" y="27"/>
                </a:lnTo>
                <a:lnTo>
                  <a:pt x="225" y="0"/>
                </a:lnTo>
                <a:lnTo>
                  <a:pt x="57" y="8"/>
                </a:lnTo>
                <a:lnTo>
                  <a:pt x="0" y="12"/>
                </a:lnTo>
                <a:lnTo>
                  <a:pt x="0" y="25"/>
                </a:lnTo>
                <a:lnTo>
                  <a:pt x="17" y="171"/>
                </a:lnTo>
                <a:lnTo>
                  <a:pt x="44" y="223"/>
                </a:lnTo>
                <a:lnTo>
                  <a:pt x="95" y="459"/>
                </a:lnTo>
                <a:lnTo>
                  <a:pt x="66" y="503"/>
                </a:lnTo>
                <a:lnTo>
                  <a:pt x="106" y="549"/>
                </a:lnTo>
                <a:lnTo>
                  <a:pt x="117" y="807"/>
                </a:lnTo>
                <a:lnTo>
                  <a:pt x="124" y="812"/>
                </a:lnTo>
                <a:lnTo>
                  <a:pt x="627" y="751"/>
                </a:lnTo>
                <a:lnTo>
                  <a:pt x="622" y="716"/>
                </a:lnTo>
                <a:lnTo>
                  <a:pt x="463" y="615"/>
                </a:lnTo>
                <a:lnTo>
                  <a:pt x="450" y="480"/>
                </a:lnTo>
                <a:lnTo>
                  <a:pt x="505" y="407"/>
                </a:lnTo>
                <a:lnTo>
                  <a:pt x="501" y="352"/>
                </a:lnTo>
                <a:lnTo>
                  <a:pt x="501" y="315"/>
                </a:lnTo>
                <a:lnTo>
                  <a:pt x="525" y="308"/>
                </a:lnTo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3743146" y="618252"/>
            <a:ext cx="1059556" cy="660851"/>
          </a:xfrm>
          <a:custGeom>
            <a:avLst/>
            <a:gdLst>
              <a:gd name="T0" fmla="*/ 583 w 749"/>
              <a:gd name="T1" fmla="*/ 340 h 467"/>
              <a:gd name="T2" fmla="*/ 0 w 749"/>
              <a:gd name="T3" fmla="*/ 329 h 467"/>
              <a:gd name="T4" fmla="*/ 12 w 749"/>
              <a:gd name="T5" fmla="*/ 0 h 467"/>
              <a:gd name="T6" fmla="*/ 509 w 749"/>
              <a:gd name="T7" fmla="*/ 12 h 467"/>
              <a:gd name="T8" fmla="*/ 509 w 749"/>
              <a:gd name="T9" fmla="*/ 23 h 467"/>
              <a:gd name="T10" fmla="*/ 522 w 749"/>
              <a:gd name="T11" fmla="*/ 129 h 467"/>
              <a:gd name="T12" fmla="*/ 542 w 749"/>
              <a:gd name="T13" fmla="*/ 168 h 467"/>
              <a:gd name="T14" fmla="*/ 583 w 749"/>
              <a:gd name="T15" fmla="*/ 340 h 4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49"/>
              <a:gd name="T25" fmla="*/ 0 h 467"/>
              <a:gd name="T26" fmla="*/ 749 w 749"/>
              <a:gd name="T27" fmla="*/ 467 h 46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49" h="467">
                <a:moveTo>
                  <a:pt x="748" y="466"/>
                </a:moveTo>
                <a:lnTo>
                  <a:pt x="0" y="450"/>
                </a:lnTo>
                <a:lnTo>
                  <a:pt x="16" y="0"/>
                </a:lnTo>
                <a:lnTo>
                  <a:pt x="653" y="17"/>
                </a:lnTo>
                <a:lnTo>
                  <a:pt x="653" y="31"/>
                </a:lnTo>
                <a:lnTo>
                  <a:pt x="670" y="177"/>
                </a:lnTo>
                <a:lnTo>
                  <a:pt x="695" y="230"/>
                </a:lnTo>
                <a:lnTo>
                  <a:pt x="748" y="46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3708675" y="1846931"/>
            <a:ext cx="1302674" cy="625968"/>
          </a:xfrm>
          <a:custGeom>
            <a:avLst/>
            <a:gdLst>
              <a:gd name="T0" fmla="*/ 561 w 921"/>
              <a:gd name="T1" fmla="*/ 31 h 446"/>
              <a:gd name="T2" fmla="*/ 561 w 921"/>
              <a:gd name="T3" fmla="*/ 27 h 446"/>
              <a:gd name="T4" fmla="*/ 536 w 921"/>
              <a:gd name="T5" fmla="*/ 15 h 446"/>
              <a:gd name="T6" fmla="*/ 505 w 921"/>
              <a:gd name="T7" fmla="*/ 27 h 446"/>
              <a:gd name="T8" fmla="*/ 444 w 921"/>
              <a:gd name="T9" fmla="*/ 6 h 446"/>
              <a:gd name="T10" fmla="*/ 2 w 921"/>
              <a:gd name="T11" fmla="*/ 0 h 446"/>
              <a:gd name="T12" fmla="*/ 0 w 921"/>
              <a:gd name="T13" fmla="*/ 196 h 446"/>
              <a:gd name="T14" fmla="*/ 141 w 921"/>
              <a:gd name="T15" fmla="*/ 201 h 446"/>
              <a:gd name="T16" fmla="*/ 140 w 921"/>
              <a:gd name="T17" fmla="*/ 298 h 446"/>
              <a:gd name="T18" fmla="*/ 564 w 921"/>
              <a:gd name="T19" fmla="*/ 314 h 446"/>
              <a:gd name="T20" fmla="*/ 717 w 921"/>
              <a:gd name="T21" fmla="*/ 322 h 446"/>
              <a:gd name="T22" fmla="*/ 685 w 921"/>
              <a:gd name="T23" fmla="*/ 262 h 446"/>
              <a:gd name="T24" fmla="*/ 677 w 921"/>
              <a:gd name="T25" fmla="*/ 247 h 446"/>
              <a:gd name="T26" fmla="*/ 672 w 921"/>
              <a:gd name="T27" fmla="*/ 220 h 446"/>
              <a:gd name="T28" fmla="*/ 614 w 921"/>
              <a:gd name="T29" fmla="*/ 86 h 446"/>
              <a:gd name="T30" fmla="*/ 607 w 921"/>
              <a:gd name="T31" fmla="*/ 52 h 446"/>
              <a:gd name="T32" fmla="*/ 561 w 921"/>
              <a:gd name="T33" fmla="*/ 31 h 4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21"/>
              <a:gd name="T52" fmla="*/ 0 h 446"/>
              <a:gd name="T53" fmla="*/ 921 w 921"/>
              <a:gd name="T54" fmla="*/ 446 h 4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21" h="446">
                <a:moveTo>
                  <a:pt x="720" y="43"/>
                </a:moveTo>
                <a:lnTo>
                  <a:pt x="720" y="37"/>
                </a:lnTo>
                <a:lnTo>
                  <a:pt x="687" y="21"/>
                </a:lnTo>
                <a:lnTo>
                  <a:pt x="648" y="37"/>
                </a:lnTo>
                <a:lnTo>
                  <a:pt x="570" y="8"/>
                </a:lnTo>
                <a:lnTo>
                  <a:pt x="3" y="0"/>
                </a:lnTo>
                <a:lnTo>
                  <a:pt x="0" y="270"/>
                </a:lnTo>
                <a:lnTo>
                  <a:pt x="181" y="278"/>
                </a:lnTo>
                <a:lnTo>
                  <a:pt x="180" y="412"/>
                </a:lnTo>
                <a:lnTo>
                  <a:pt x="724" y="433"/>
                </a:lnTo>
                <a:lnTo>
                  <a:pt x="920" y="445"/>
                </a:lnTo>
                <a:lnTo>
                  <a:pt x="879" y="362"/>
                </a:lnTo>
                <a:lnTo>
                  <a:pt x="869" y="341"/>
                </a:lnTo>
                <a:lnTo>
                  <a:pt x="862" y="304"/>
                </a:lnTo>
                <a:lnTo>
                  <a:pt x="788" y="119"/>
                </a:lnTo>
                <a:lnTo>
                  <a:pt x="779" y="72"/>
                </a:lnTo>
                <a:lnTo>
                  <a:pt x="720" y="43"/>
                </a:lnTo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5154679" y="3063983"/>
            <a:ext cx="740238" cy="765502"/>
          </a:xfrm>
          <a:custGeom>
            <a:avLst/>
            <a:gdLst>
              <a:gd name="T0" fmla="*/ 318 w 533"/>
              <a:gd name="T1" fmla="*/ 377 h 540"/>
              <a:gd name="T2" fmla="*/ 312 w 533"/>
              <a:gd name="T3" fmla="*/ 335 h 540"/>
              <a:gd name="T4" fmla="*/ 372 w 533"/>
              <a:gd name="T5" fmla="*/ 162 h 540"/>
              <a:gd name="T6" fmla="*/ 407 w 533"/>
              <a:gd name="T7" fmla="*/ 61 h 540"/>
              <a:gd name="T8" fmla="*/ 368 w 533"/>
              <a:gd name="T9" fmla="*/ 59 h 540"/>
              <a:gd name="T10" fmla="*/ 380 w 533"/>
              <a:gd name="T11" fmla="*/ 0 h 540"/>
              <a:gd name="T12" fmla="*/ 0 w 533"/>
              <a:gd name="T13" fmla="*/ 34 h 540"/>
              <a:gd name="T14" fmla="*/ 25 w 533"/>
              <a:gd name="T15" fmla="*/ 333 h 540"/>
              <a:gd name="T16" fmla="*/ 67 w 533"/>
              <a:gd name="T17" fmla="*/ 345 h 540"/>
              <a:gd name="T18" fmla="*/ 73 w 533"/>
              <a:gd name="T19" fmla="*/ 394 h 540"/>
              <a:gd name="T20" fmla="*/ 318 w 533"/>
              <a:gd name="T21" fmla="*/ 377 h 5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33"/>
              <a:gd name="T34" fmla="*/ 0 h 540"/>
              <a:gd name="T35" fmla="*/ 533 w 533"/>
              <a:gd name="T36" fmla="*/ 540 h 5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33" h="540">
                <a:moveTo>
                  <a:pt x="416" y="515"/>
                </a:moveTo>
                <a:lnTo>
                  <a:pt x="407" y="458"/>
                </a:lnTo>
                <a:lnTo>
                  <a:pt x="486" y="221"/>
                </a:lnTo>
                <a:lnTo>
                  <a:pt x="532" y="84"/>
                </a:lnTo>
                <a:lnTo>
                  <a:pt x="481" y="80"/>
                </a:lnTo>
                <a:lnTo>
                  <a:pt x="496" y="0"/>
                </a:lnTo>
                <a:lnTo>
                  <a:pt x="0" y="47"/>
                </a:lnTo>
                <a:lnTo>
                  <a:pt x="33" y="455"/>
                </a:lnTo>
                <a:lnTo>
                  <a:pt x="88" y="471"/>
                </a:lnTo>
                <a:lnTo>
                  <a:pt x="96" y="539"/>
                </a:lnTo>
                <a:lnTo>
                  <a:pt x="416" y="51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3786690" y="2967084"/>
            <a:ext cx="1416975" cy="742247"/>
          </a:xfrm>
          <a:custGeom>
            <a:avLst/>
            <a:gdLst>
              <a:gd name="T0" fmla="*/ 751 w 1020"/>
              <a:gd name="T1" fmla="*/ 33 h 522"/>
              <a:gd name="T2" fmla="*/ 756 w 1020"/>
              <a:gd name="T3" fmla="*/ 83 h 522"/>
              <a:gd name="T4" fmla="*/ 780 w 1020"/>
              <a:gd name="T5" fmla="*/ 382 h 522"/>
              <a:gd name="T6" fmla="*/ 721 w 1020"/>
              <a:gd name="T7" fmla="*/ 362 h 522"/>
              <a:gd name="T8" fmla="*/ 541 w 1020"/>
              <a:gd name="T9" fmla="*/ 373 h 522"/>
              <a:gd name="T10" fmla="*/ 263 w 1020"/>
              <a:gd name="T11" fmla="*/ 296 h 522"/>
              <a:gd name="T12" fmla="*/ 253 w 1020"/>
              <a:gd name="T13" fmla="*/ 70 h 522"/>
              <a:gd name="T14" fmla="*/ 0 w 1020"/>
              <a:gd name="T15" fmla="*/ 52 h 522"/>
              <a:gd name="T16" fmla="*/ 0 w 1020"/>
              <a:gd name="T17" fmla="*/ 0 h 522"/>
              <a:gd name="T18" fmla="*/ 95 w 1020"/>
              <a:gd name="T19" fmla="*/ 4 h 522"/>
              <a:gd name="T20" fmla="*/ 751 w 1020"/>
              <a:gd name="T21" fmla="*/ 33 h 5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20"/>
              <a:gd name="T34" fmla="*/ 0 h 522"/>
              <a:gd name="T35" fmla="*/ 1020 w 1020"/>
              <a:gd name="T36" fmla="*/ 522 h 5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20" h="522">
                <a:moveTo>
                  <a:pt x="981" y="45"/>
                </a:moveTo>
                <a:lnTo>
                  <a:pt x="987" y="113"/>
                </a:lnTo>
                <a:lnTo>
                  <a:pt x="1019" y="521"/>
                </a:lnTo>
                <a:lnTo>
                  <a:pt x="941" y="494"/>
                </a:lnTo>
                <a:lnTo>
                  <a:pt x="707" y="508"/>
                </a:lnTo>
                <a:lnTo>
                  <a:pt x="344" y="404"/>
                </a:lnTo>
                <a:lnTo>
                  <a:pt x="331" y="95"/>
                </a:lnTo>
                <a:lnTo>
                  <a:pt x="0" y="71"/>
                </a:lnTo>
                <a:lnTo>
                  <a:pt x="0" y="0"/>
                </a:lnTo>
                <a:lnTo>
                  <a:pt x="124" y="5"/>
                </a:lnTo>
                <a:lnTo>
                  <a:pt x="981" y="45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6932701" y="3098867"/>
            <a:ext cx="727538" cy="645347"/>
          </a:xfrm>
          <a:custGeom>
            <a:avLst/>
            <a:gdLst>
              <a:gd name="T0" fmla="*/ 400 w 524"/>
              <a:gd name="T1" fmla="*/ 98 h 454"/>
              <a:gd name="T2" fmla="*/ 289 w 524"/>
              <a:gd name="T3" fmla="*/ 23 h 454"/>
              <a:gd name="T4" fmla="*/ 204 w 524"/>
              <a:gd name="T5" fmla="*/ 36 h 454"/>
              <a:gd name="T6" fmla="*/ 186 w 524"/>
              <a:gd name="T7" fmla="*/ 0 h 454"/>
              <a:gd name="T8" fmla="*/ 44 w 524"/>
              <a:gd name="T9" fmla="*/ 23 h 454"/>
              <a:gd name="T10" fmla="*/ 16 w 524"/>
              <a:gd name="T11" fmla="*/ 63 h 454"/>
              <a:gd name="T12" fmla="*/ 0 w 524"/>
              <a:gd name="T13" fmla="*/ 92 h 454"/>
              <a:gd name="T14" fmla="*/ 158 w 524"/>
              <a:gd name="T15" fmla="*/ 224 h 454"/>
              <a:gd name="T16" fmla="*/ 243 w 524"/>
              <a:gd name="T17" fmla="*/ 332 h 454"/>
              <a:gd name="T18" fmla="*/ 341 w 524"/>
              <a:gd name="T19" fmla="*/ 208 h 454"/>
              <a:gd name="T20" fmla="*/ 383 w 524"/>
              <a:gd name="T21" fmla="*/ 101 h 454"/>
              <a:gd name="T22" fmla="*/ 394 w 524"/>
              <a:gd name="T23" fmla="*/ 101 h 454"/>
              <a:gd name="T24" fmla="*/ 400 w 524"/>
              <a:gd name="T25" fmla="*/ 98 h 4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24"/>
              <a:gd name="T40" fmla="*/ 0 h 454"/>
              <a:gd name="T41" fmla="*/ 524 w 524"/>
              <a:gd name="T42" fmla="*/ 454 h 4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24" h="454">
                <a:moveTo>
                  <a:pt x="523" y="133"/>
                </a:moveTo>
                <a:lnTo>
                  <a:pt x="378" y="31"/>
                </a:lnTo>
                <a:lnTo>
                  <a:pt x="267" y="49"/>
                </a:lnTo>
                <a:lnTo>
                  <a:pt x="243" y="0"/>
                </a:lnTo>
                <a:lnTo>
                  <a:pt x="58" y="31"/>
                </a:lnTo>
                <a:lnTo>
                  <a:pt x="21" y="86"/>
                </a:lnTo>
                <a:lnTo>
                  <a:pt x="0" y="125"/>
                </a:lnTo>
                <a:lnTo>
                  <a:pt x="206" y="306"/>
                </a:lnTo>
                <a:lnTo>
                  <a:pt x="317" y="453"/>
                </a:lnTo>
                <a:lnTo>
                  <a:pt x="446" y="283"/>
                </a:lnTo>
                <a:lnTo>
                  <a:pt x="501" y="138"/>
                </a:lnTo>
                <a:lnTo>
                  <a:pt x="515" y="138"/>
                </a:lnTo>
                <a:lnTo>
                  <a:pt x="523" y="133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6557139" y="3220959"/>
            <a:ext cx="814625" cy="891471"/>
          </a:xfrm>
          <a:custGeom>
            <a:avLst/>
            <a:gdLst>
              <a:gd name="T0" fmla="*/ 445 w 588"/>
              <a:gd name="T1" fmla="*/ 410 h 629"/>
              <a:gd name="T2" fmla="*/ 392 w 588"/>
              <a:gd name="T3" fmla="*/ 410 h 629"/>
              <a:gd name="T4" fmla="*/ 383 w 588"/>
              <a:gd name="T5" fmla="*/ 459 h 629"/>
              <a:gd name="T6" fmla="*/ 367 w 588"/>
              <a:gd name="T7" fmla="*/ 432 h 629"/>
              <a:gd name="T8" fmla="*/ 133 w 588"/>
              <a:gd name="T9" fmla="*/ 459 h 629"/>
              <a:gd name="T10" fmla="*/ 124 w 588"/>
              <a:gd name="T11" fmla="*/ 438 h 629"/>
              <a:gd name="T12" fmla="*/ 99 w 588"/>
              <a:gd name="T13" fmla="*/ 344 h 629"/>
              <a:gd name="T14" fmla="*/ 114 w 588"/>
              <a:gd name="T15" fmla="*/ 296 h 629"/>
              <a:gd name="T16" fmla="*/ 0 w 588"/>
              <a:gd name="T17" fmla="*/ 29 h 629"/>
              <a:gd name="T18" fmla="*/ 131 w 588"/>
              <a:gd name="T19" fmla="*/ 12 h 629"/>
              <a:gd name="T20" fmla="*/ 223 w 588"/>
              <a:gd name="T21" fmla="*/ 0 h 629"/>
              <a:gd name="T22" fmla="*/ 207 w 588"/>
              <a:gd name="T23" fmla="*/ 29 h 629"/>
              <a:gd name="T24" fmla="*/ 364 w 588"/>
              <a:gd name="T25" fmla="*/ 161 h 629"/>
              <a:gd name="T26" fmla="*/ 448 w 588"/>
              <a:gd name="T27" fmla="*/ 270 h 629"/>
              <a:gd name="T28" fmla="*/ 435 w 588"/>
              <a:gd name="T29" fmla="*/ 372 h 629"/>
              <a:gd name="T30" fmla="*/ 439 w 588"/>
              <a:gd name="T31" fmla="*/ 378 h 629"/>
              <a:gd name="T32" fmla="*/ 444 w 588"/>
              <a:gd name="T33" fmla="*/ 393 h 629"/>
              <a:gd name="T34" fmla="*/ 445 w 588"/>
              <a:gd name="T35" fmla="*/ 410 h 62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88"/>
              <a:gd name="T55" fmla="*/ 0 h 629"/>
              <a:gd name="T56" fmla="*/ 588 w 588"/>
              <a:gd name="T57" fmla="*/ 629 h 62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88" h="629">
                <a:moveTo>
                  <a:pt x="583" y="560"/>
                </a:moveTo>
                <a:lnTo>
                  <a:pt x="513" y="560"/>
                </a:lnTo>
                <a:lnTo>
                  <a:pt x="501" y="628"/>
                </a:lnTo>
                <a:lnTo>
                  <a:pt x="481" y="591"/>
                </a:lnTo>
                <a:lnTo>
                  <a:pt x="174" y="628"/>
                </a:lnTo>
                <a:lnTo>
                  <a:pt x="163" y="599"/>
                </a:lnTo>
                <a:lnTo>
                  <a:pt x="130" y="470"/>
                </a:lnTo>
                <a:lnTo>
                  <a:pt x="149" y="405"/>
                </a:lnTo>
                <a:lnTo>
                  <a:pt x="0" y="39"/>
                </a:lnTo>
                <a:lnTo>
                  <a:pt x="171" y="16"/>
                </a:lnTo>
                <a:lnTo>
                  <a:pt x="292" y="0"/>
                </a:lnTo>
                <a:lnTo>
                  <a:pt x="271" y="39"/>
                </a:lnTo>
                <a:lnTo>
                  <a:pt x="477" y="220"/>
                </a:lnTo>
                <a:lnTo>
                  <a:pt x="587" y="369"/>
                </a:lnTo>
                <a:lnTo>
                  <a:pt x="570" y="509"/>
                </a:lnTo>
                <a:lnTo>
                  <a:pt x="575" y="517"/>
                </a:lnTo>
                <a:lnTo>
                  <a:pt x="581" y="538"/>
                </a:lnTo>
                <a:lnTo>
                  <a:pt x="583" y="56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6352122" y="4013593"/>
            <a:ext cx="1367989" cy="1195734"/>
          </a:xfrm>
          <a:custGeom>
            <a:avLst/>
            <a:gdLst>
              <a:gd name="T0" fmla="*/ 560 w 985"/>
              <a:gd name="T1" fmla="*/ 0 h 842"/>
              <a:gd name="T2" fmla="*/ 506 w 985"/>
              <a:gd name="T3" fmla="*/ 0 h 842"/>
              <a:gd name="T4" fmla="*/ 497 w 985"/>
              <a:gd name="T5" fmla="*/ 50 h 842"/>
              <a:gd name="T6" fmla="*/ 481 w 985"/>
              <a:gd name="T7" fmla="*/ 23 h 842"/>
              <a:gd name="T8" fmla="*/ 246 w 985"/>
              <a:gd name="T9" fmla="*/ 50 h 842"/>
              <a:gd name="T10" fmla="*/ 237 w 985"/>
              <a:gd name="T11" fmla="*/ 29 h 842"/>
              <a:gd name="T12" fmla="*/ 0 w 985"/>
              <a:gd name="T13" fmla="*/ 61 h 842"/>
              <a:gd name="T14" fmla="*/ 16 w 985"/>
              <a:gd name="T15" fmla="*/ 95 h 842"/>
              <a:gd name="T16" fmla="*/ 29 w 985"/>
              <a:gd name="T17" fmla="*/ 113 h 842"/>
              <a:gd name="T18" fmla="*/ 60 w 985"/>
              <a:gd name="T19" fmla="*/ 104 h 842"/>
              <a:gd name="T20" fmla="*/ 64 w 985"/>
              <a:gd name="T21" fmla="*/ 108 h 842"/>
              <a:gd name="T22" fmla="*/ 114 w 985"/>
              <a:gd name="T23" fmla="*/ 92 h 842"/>
              <a:gd name="T24" fmla="*/ 183 w 985"/>
              <a:gd name="T25" fmla="*/ 108 h 842"/>
              <a:gd name="T26" fmla="*/ 230 w 985"/>
              <a:gd name="T27" fmla="*/ 152 h 842"/>
              <a:gd name="T28" fmla="*/ 320 w 985"/>
              <a:gd name="T29" fmla="*/ 131 h 842"/>
              <a:gd name="T30" fmla="*/ 314 w 985"/>
              <a:gd name="T31" fmla="*/ 108 h 842"/>
              <a:gd name="T32" fmla="*/ 349 w 985"/>
              <a:gd name="T33" fmla="*/ 104 h 842"/>
              <a:gd name="T34" fmla="*/ 460 w 985"/>
              <a:gd name="T35" fmla="*/ 195 h 842"/>
              <a:gd name="T36" fmla="*/ 503 w 985"/>
              <a:gd name="T37" fmla="*/ 335 h 842"/>
              <a:gd name="T38" fmla="*/ 563 w 985"/>
              <a:gd name="T39" fmla="*/ 410 h 842"/>
              <a:gd name="T40" fmla="*/ 707 w 985"/>
              <a:gd name="T41" fmla="*/ 546 h 842"/>
              <a:gd name="T42" fmla="*/ 746 w 985"/>
              <a:gd name="T43" fmla="*/ 524 h 842"/>
              <a:gd name="T44" fmla="*/ 753 w 985"/>
              <a:gd name="T45" fmla="*/ 518 h 842"/>
              <a:gd name="T46" fmla="*/ 752 w 985"/>
              <a:gd name="T47" fmla="*/ 550 h 842"/>
              <a:gd name="T48" fmla="*/ 686 w 985"/>
              <a:gd name="T49" fmla="*/ 616 h 842"/>
              <a:gd name="T50" fmla="*/ 750 w 985"/>
              <a:gd name="T51" fmla="*/ 577 h 842"/>
              <a:gd name="T52" fmla="*/ 753 w 985"/>
              <a:gd name="T53" fmla="*/ 518 h 842"/>
              <a:gd name="T54" fmla="*/ 753 w 985"/>
              <a:gd name="T55" fmla="*/ 357 h 842"/>
              <a:gd name="T56" fmla="*/ 683 w 985"/>
              <a:gd name="T57" fmla="*/ 239 h 842"/>
              <a:gd name="T58" fmla="*/ 673 w 985"/>
              <a:gd name="T59" fmla="*/ 232 h 842"/>
              <a:gd name="T60" fmla="*/ 673 w 985"/>
              <a:gd name="T61" fmla="*/ 204 h 842"/>
              <a:gd name="T62" fmla="*/ 579 w 985"/>
              <a:gd name="T63" fmla="*/ 81 h 842"/>
              <a:gd name="T64" fmla="*/ 560 w 985"/>
              <a:gd name="T65" fmla="*/ 0 h 84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85"/>
              <a:gd name="T100" fmla="*/ 0 h 842"/>
              <a:gd name="T101" fmla="*/ 985 w 985"/>
              <a:gd name="T102" fmla="*/ 842 h 84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85" h="842">
                <a:moveTo>
                  <a:pt x="731" y="0"/>
                </a:moveTo>
                <a:lnTo>
                  <a:pt x="661" y="0"/>
                </a:lnTo>
                <a:lnTo>
                  <a:pt x="649" y="68"/>
                </a:lnTo>
                <a:lnTo>
                  <a:pt x="628" y="31"/>
                </a:lnTo>
                <a:lnTo>
                  <a:pt x="321" y="68"/>
                </a:lnTo>
                <a:lnTo>
                  <a:pt x="309" y="39"/>
                </a:lnTo>
                <a:lnTo>
                  <a:pt x="0" y="83"/>
                </a:lnTo>
                <a:lnTo>
                  <a:pt x="21" y="130"/>
                </a:lnTo>
                <a:lnTo>
                  <a:pt x="38" y="154"/>
                </a:lnTo>
                <a:lnTo>
                  <a:pt x="78" y="142"/>
                </a:lnTo>
                <a:lnTo>
                  <a:pt x="83" y="147"/>
                </a:lnTo>
                <a:lnTo>
                  <a:pt x="149" y="126"/>
                </a:lnTo>
                <a:lnTo>
                  <a:pt x="239" y="147"/>
                </a:lnTo>
                <a:lnTo>
                  <a:pt x="301" y="207"/>
                </a:lnTo>
                <a:lnTo>
                  <a:pt x="418" y="179"/>
                </a:lnTo>
                <a:lnTo>
                  <a:pt x="410" y="147"/>
                </a:lnTo>
                <a:lnTo>
                  <a:pt x="456" y="142"/>
                </a:lnTo>
                <a:lnTo>
                  <a:pt x="601" y="266"/>
                </a:lnTo>
                <a:lnTo>
                  <a:pt x="657" y="457"/>
                </a:lnTo>
                <a:lnTo>
                  <a:pt x="735" y="560"/>
                </a:lnTo>
                <a:lnTo>
                  <a:pt x="924" y="745"/>
                </a:lnTo>
                <a:lnTo>
                  <a:pt x="974" y="715"/>
                </a:lnTo>
                <a:lnTo>
                  <a:pt x="984" y="707"/>
                </a:lnTo>
                <a:lnTo>
                  <a:pt x="983" y="750"/>
                </a:lnTo>
                <a:lnTo>
                  <a:pt x="896" y="841"/>
                </a:lnTo>
                <a:lnTo>
                  <a:pt x="980" y="788"/>
                </a:lnTo>
                <a:lnTo>
                  <a:pt x="984" y="707"/>
                </a:lnTo>
                <a:lnTo>
                  <a:pt x="984" y="487"/>
                </a:lnTo>
                <a:lnTo>
                  <a:pt x="892" y="326"/>
                </a:lnTo>
                <a:lnTo>
                  <a:pt x="879" y="316"/>
                </a:lnTo>
                <a:lnTo>
                  <a:pt x="879" y="279"/>
                </a:lnTo>
                <a:lnTo>
                  <a:pt x="757" y="111"/>
                </a:lnTo>
                <a:lnTo>
                  <a:pt x="731" y="0"/>
                </a:lnTo>
              </a:path>
            </a:pathLst>
          </a:custGeom>
          <a:solidFill>
            <a:srgbClr val="A5181C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  <a:p>
            <a:pPr algn="ctr"/>
            <a:endParaRPr lang="en-US" dirty="0">
              <a:solidFill>
                <a:prstClr val="white"/>
              </a:solidFill>
            </a:endParaRPr>
          </a:p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5806015" y="2846929"/>
            <a:ext cx="1271830" cy="529069"/>
          </a:xfrm>
          <a:custGeom>
            <a:avLst/>
            <a:gdLst>
              <a:gd name="T0" fmla="*/ 404 w 917"/>
              <a:gd name="T1" fmla="*/ 220 h 374"/>
              <a:gd name="T2" fmla="*/ 531 w 917"/>
              <a:gd name="T3" fmla="*/ 203 h 374"/>
              <a:gd name="T4" fmla="*/ 539 w 917"/>
              <a:gd name="T5" fmla="*/ 174 h 374"/>
              <a:gd name="T6" fmla="*/ 547 w 917"/>
              <a:gd name="T7" fmla="*/ 159 h 374"/>
              <a:gd name="T8" fmla="*/ 688 w 917"/>
              <a:gd name="T9" fmla="*/ 31 h 374"/>
              <a:gd name="T10" fmla="*/ 700 w 917"/>
              <a:gd name="T11" fmla="*/ 0 h 374"/>
              <a:gd name="T12" fmla="*/ 557 w 917"/>
              <a:gd name="T13" fmla="*/ 24 h 374"/>
              <a:gd name="T14" fmla="*/ 59 w 917"/>
              <a:gd name="T15" fmla="*/ 107 h 374"/>
              <a:gd name="T16" fmla="*/ 34 w 917"/>
              <a:gd name="T17" fmla="*/ 172 h 374"/>
              <a:gd name="T18" fmla="*/ 0 w 917"/>
              <a:gd name="T19" fmla="*/ 272 h 374"/>
              <a:gd name="T20" fmla="*/ 174 w 917"/>
              <a:gd name="T21" fmla="*/ 251 h 374"/>
              <a:gd name="T22" fmla="*/ 404 w 917"/>
              <a:gd name="T23" fmla="*/ 220 h 37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17"/>
              <a:gd name="T37" fmla="*/ 0 h 374"/>
              <a:gd name="T38" fmla="*/ 917 w 917"/>
              <a:gd name="T39" fmla="*/ 374 h 37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17" h="374">
                <a:moveTo>
                  <a:pt x="528" y="301"/>
                </a:moveTo>
                <a:lnTo>
                  <a:pt x="694" y="278"/>
                </a:lnTo>
                <a:lnTo>
                  <a:pt x="705" y="239"/>
                </a:lnTo>
                <a:lnTo>
                  <a:pt x="715" y="218"/>
                </a:lnTo>
                <a:lnTo>
                  <a:pt x="900" y="43"/>
                </a:lnTo>
                <a:lnTo>
                  <a:pt x="916" y="0"/>
                </a:lnTo>
                <a:lnTo>
                  <a:pt x="729" y="33"/>
                </a:lnTo>
                <a:lnTo>
                  <a:pt x="77" y="146"/>
                </a:lnTo>
                <a:lnTo>
                  <a:pt x="45" y="235"/>
                </a:lnTo>
                <a:lnTo>
                  <a:pt x="0" y="373"/>
                </a:lnTo>
                <a:lnTo>
                  <a:pt x="227" y="344"/>
                </a:lnTo>
                <a:lnTo>
                  <a:pt x="528" y="30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6147105" y="3277161"/>
            <a:ext cx="636822" cy="992246"/>
          </a:xfrm>
          <a:custGeom>
            <a:avLst/>
            <a:gdLst>
              <a:gd name="T0" fmla="*/ 226 w 459"/>
              <a:gd name="T1" fmla="*/ 0 h 700"/>
              <a:gd name="T2" fmla="*/ 340 w 459"/>
              <a:gd name="T3" fmla="*/ 268 h 700"/>
              <a:gd name="T4" fmla="*/ 326 w 459"/>
              <a:gd name="T5" fmla="*/ 315 h 700"/>
              <a:gd name="T6" fmla="*/ 350 w 459"/>
              <a:gd name="T7" fmla="*/ 409 h 700"/>
              <a:gd name="T8" fmla="*/ 115 w 459"/>
              <a:gd name="T9" fmla="*/ 441 h 700"/>
              <a:gd name="T10" fmla="*/ 131 w 459"/>
              <a:gd name="T11" fmla="*/ 475 h 700"/>
              <a:gd name="T12" fmla="*/ 144 w 459"/>
              <a:gd name="T13" fmla="*/ 493 h 700"/>
              <a:gd name="T14" fmla="*/ 101 w 459"/>
              <a:gd name="T15" fmla="*/ 511 h 700"/>
              <a:gd name="T16" fmla="*/ 63 w 459"/>
              <a:gd name="T17" fmla="*/ 508 h 700"/>
              <a:gd name="T18" fmla="*/ 0 w 459"/>
              <a:gd name="T19" fmla="*/ 31 h 700"/>
              <a:gd name="T20" fmla="*/ 226 w 459"/>
              <a:gd name="T21" fmla="*/ 0 h 7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59"/>
              <a:gd name="T34" fmla="*/ 0 h 700"/>
              <a:gd name="T35" fmla="*/ 459 w 459"/>
              <a:gd name="T36" fmla="*/ 700 h 7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59" h="700">
                <a:moveTo>
                  <a:pt x="296" y="0"/>
                </a:moveTo>
                <a:lnTo>
                  <a:pt x="445" y="366"/>
                </a:lnTo>
                <a:lnTo>
                  <a:pt x="426" y="431"/>
                </a:lnTo>
                <a:lnTo>
                  <a:pt x="458" y="559"/>
                </a:lnTo>
                <a:lnTo>
                  <a:pt x="150" y="603"/>
                </a:lnTo>
                <a:lnTo>
                  <a:pt x="171" y="650"/>
                </a:lnTo>
                <a:lnTo>
                  <a:pt x="188" y="674"/>
                </a:lnTo>
                <a:lnTo>
                  <a:pt x="132" y="699"/>
                </a:lnTo>
                <a:lnTo>
                  <a:pt x="83" y="695"/>
                </a:lnTo>
                <a:lnTo>
                  <a:pt x="0" y="43"/>
                </a:lnTo>
                <a:lnTo>
                  <a:pt x="296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5697157" y="3337238"/>
            <a:ext cx="566064" cy="1005812"/>
          </a:xfrm>
          <a:custGeom>
            <a:avLst/>
            <a:gdLst>
              <a:gd name="T0" fmla="*/ 248 w 407"/>
              <a:gd name="T1" fmla="*/ 0 h 708"/>
              <a:gd name="T2" fmla="*/ 311 w 407"/>
              <a:gd name="T3" fmla="*/ 475 h 708"/>
              <a:gd name="T4" fmla="*/ 215 w 407"/>
              <a:gd name="T5" fmla="*/ 480 h 708"/>
              <a:gd name="T6" fmla="*/ 202 w 407"/>
              <a:gd name="T7" fmla="*/ 518 h 708"/>
              <a:gd name="T8" fmla="*/ 163 w 407"/>
              <a:gd name="T9" fmla="*/ 457 h 708"/>
              <a:gd name="T10" fmla="*/ 163 w 407"/>
              <a:gd name="T11" fmla="*/ 424 h 708"/>
              <a:gd name="T12" fmla="*/ 0 w 407"/>
              <a:gd name="T13" fmla="*/ 441 h 708"/>
              <a:gd name="T14" fmla="*/ 39 w 407"/>
              <a:gd name="T15" fmla="*/ 318 h 708"/>
              <a:gd name="T16" fmla="*/ 20 w 407"/>
              <a:gd name="T17" fmla="*/ 236 h 708"/>
              <a:gd name="T18" fmla="*/ 13 w 407"/>
              <a:gd name="T19" fmla="*/ 194 h 708"/>
              <a:gd name="T20" fmla="*/ 74 w 407"/>
              <a:gd name="T21" fmla="*/ 21 h 708"/>
              <a:gd name="T22" fmla="*/ 248 w 407"/>
              <a:gd name="T23" fmla="*/ 0 h 70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07"/>
              <a:gd name="T37" fmla="*/ 0 h 708"/>
              <a:gd name="T38" fmla="*/ 407 w 407"/>
              <a:gd name="T39" fmla="*/ 708 h 70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07" h="708">
                <a:moveTo>
                  <a:pt x="323" y="0"/>
                </a:moveTo>
                <a:lnTo>
                  <a:pt x="406" y="648"/>
                </a:lnTo>
                <a:lnTo>
                  <a:pt x="281" y="655"/>
                </a:lnTo>
                <a:lnTo>
                  <a:pt x="263" y="707"/>
                </a:lnTo>
                <a:lnTo>
                  <a:pt x="213" y="623"/>
                </a:lnTo>
                <a:lnTo>
                  <a:pt x="213" y="579"/>
                </a:lnTo>
                <a:lnTo>
                  <a:pt x="0" y="602"/>
                </a:lnTo>
                <a:lnTo>
                  <a:pt x="51" y="434"/>
                </a:lnTo>
                <a:lnTo>
                  <a:pt x="26" y="322"/>
                </a:lnTo>
                <a:lnTo>
                  <a:pt x="17" y="265"/>
                </a:lnTo>
                <a:lnTo>
                  <a:pt x="96" y="29"/>
                </a:lnTo>
                <a:lnTo>
                  <a:pt x="323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288937" y="3790726"/>
            <a:ext cx="870868" cy="786820"/>
          </a:xfrm>
          <a:custGeom>
            <a:avLst/>
            <a:gdLst>
              <a:gd name="T0" fmla="*/ 0 w 629"/>
              <a:gd name="T1" fmla="*/ 18 h 554"/>
              <a:gd name="T2" fmla="*/ 244 w 629"/>
              <a:gd name="T3" fmla="*/ 0 h 554"/>
              <a:gd name="T4" fmla="*/ 263 w 629"/>
              <a:gd name="T5" fmla="*/ 82 h 554"/>
              <a:gd name="T6" fmla="*/ 224 w 629"/>
              <a:gd name="T7" fmla="*/ 206 h 554"/>
              <a:gd name="T8" fmla="*/ 387 w 629"/>
              <a:gd name="T9" fmla="*/ 189 h 554"/>
              <a:gd name="T10" fmla="*/ 387 w 629"/>
              <a:gd name="T11" fmla="*/ 222 h 554"/>
              <a:gd name="T12" fmla="*/ 426 w 629"/>
              <a:gd name="T13" fmla="*/ 284 h 554"/>
              <a:gd name="T14" fmla="*/ 429 w 629"/>
              <a:gd name="T15" fmla="*/ 287 h 554"/>
              <a:gd name="T16" fmla="*/ 463 w 629"/>
              <a:gd name="T17" fmla="*/ 272 h 554"/>
              <a:gd name="T18" fmla="*/ 429 w 629"/>
              <a:gd name="T19" fmla="*/ 335 h 554"/>
              <a:gd name="T20" fmla="*/ 479 w 629"/>
              <a:gd name="T21" fmla="*/ 380 h 554"/>
              <a:gd name="T22" fmla="*/ 462 w 629"/>
              <a:gd name="T23" fmla="*/ 405 h 554"/>
              <a:gd name="T24" fmla="*/ 391 w 629"/>
              <a:gd name="T25" fmla="*/ 353 h 554"/>
              <a:gd name="T26" fmla="*/ 387 w 629"/>
              <a:gd name="T27" fmla="*/ 390 h 554"/>
              <a:gd name="T28" fmla="*/ 343 w 629"/>
              <a:gd name="T29" fmla="*/ 385 h 554"/>
              <a:gd name="T30" fmla="*/ 338 w 629"/>
              <a:gd name="T31" fmla="*/ 405 h 554"/>
              <a:gd name="T32" fmla="*/ 201 w 629"/>
              <a:gd name="T33" fmla="*/ 342 h 554"/>
              <a:gd name="T34" fmla="*/ 205 w 629"/>
              <a:gd name="T35" fmla="*/ 353 h 554"/>
              <a:gd name="T36" fmla="*/ 151 w 629"/>
              <a:gd name="T37" fmla="*/ 369 h 554"/>
              <a:gd name="T38" fmla="*/ 151 w 629"/>
              <a:gd name="T39" fmla="*/ 357 h 554"/>
              <a:gd name="T40" fmla="*/ 33 w 629"/>
              <a:gd name="T41" fmla="*/ 347 h 554"/>
              <a:gd name="T42" fmla="*/ 29 w 629"/>
              <a:gd name="T43" fmla="*/ 284 h 554"/>
              <a:gd name="T44" fmla="*/ 50 w 629"/>
              <a:gd name="T45" fmla="*/ 260 h 554"/>
              <a:gd name="T46" fmla="*/ 42 w 629"/>
              <a:gd name="T47" fmla="*/ 141 h 554"/>
              <a:gd name="T48" fmla="*/ 12 w 629"/>
              <a:gd name="T49" fmla="*/ 125 h 554"/>
              <a:gd name="T50" fmla="*/ 0 w 629"/>
              <a:gd name="T51" fmla="*/ 18 h 55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29"/>
              <a:gd name="T79" fmla="*/ 0 h 554"/>
              <a:gd name="T80" fmla="*/ 629 w 629"/>
              <a:gd name="T81" fmla="*/ 554 h 55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29" h="554">
                <a:moveTo>
                  <a:pt x="0" y="24"/>
                </a:moveTo>
                <a:lnTo>
                  <a:pt x="320" y="0"/>
                </a:lnTo>
                <a:lnTo>
                  <a:pt x="345" y="112"/>
                </a:lnTo>
                <a:lnTo>
                  <a:pt x="294" y="281"/>
                </a:lnTo>
                <a:lnTo>
                  <a:pt x="507" y="258"/>
                </a:lnTo>
                <a:lnTo>
                  <a:pt x="507" y="303"/>
                </a:lnTo>
                <a:lnTo>
                  <a:pt x="558" y="387"/>
                </a:lnTo>
                <a:lnTo>
                  <a:pt x="562" y="392"/>
                </a:lnTo>
                <a:lnTo>
                  <a:pt x="607" y="371"/>
                </a:lnTo>
                <a:lnTo>
                  <a:pt x="562" y="457"/>
                </a:lnTo>
                <a:lnTo>
                  <a:pt x="628" y="518"/>
                </a:lnTo>
                <a:lnTo>
                  <a:pt x="605" y="553"/>
                </a:lnTo>
                <a:lnTo>
                  <a:pt x="512" y="482"/>
                </a:lnTo>
                <a:lnTo>
                  <a:pt x="507" y="532"/>
                </a:lnTo>
                <a:lnTo>
                  <a:pt x="449" y="525"/>
                </a:lnTo>
                <a:lnTo>
                  <a:pt x="443" y="553"/>
                </a:lnTo>
                <a:lnTo>
                  <a:pt x="264" y="466"/>
                </a:lnTo>
                <a:lnTo>
                  <a:pt x="269" y="482"/>
                </a:lnTo>
                <a:lnTo>
                  <a:pt x="198" y="503"/>
                </a:lnTo>
                <a:lnTo>
                  <a:pt x="198" y="487"/>
                </a:lnTo>
                <a:lnTo>
                  <a:pt x="43" y="474"/>
                </a:lnTo>
                <a:lnTo>
                  <a:pt x="38" y="387"/>
                </a:lnTo>
                <a:lnTo>
                  <a:pt x="66" y="355"/>
                </a:lnTo>
                <a:lnTo>
                  <a:pt x="55" y="193"/>
                </a:lnTo>
                <a:lnTo>
                  <a:pt x="16" y="171"/>
                </a:lnTo>
                <a:lnTo>
                  <a:pt x="0" y="24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3149867" y="3067859"/>
            <a:ext cx="2233414" cy="2180228"/>
          </a:xfrm>
          <a:custGeom>
            <a:avLst/>
            <a:gdLst>
              <a:gd name="T0" fmla="*/ 13 w 1610"/>
              <a:gd name="T1" fmla="*/ 492 h 1537"/>
              <a:gd name="T2" fmla="*/ 22 w 1610"/>
              <a:gd name="T3" fmla="*/ 471 h 1537"/>
              <a:gd name="T4" fmla="*/ 335 w 1610"/>
              <a:gd name="T5" fmla="*/ 488 h 1537"/>
              <a:gd name="T6" fmla="*/ 352 w 1610"/>
              <a:gd name="T7" fmla="*/ 0 h 1537"/>
              <a:gd name="T8" fmla="*/ 605 w 1610"/>
              <a:gd name="T9" fmla="*/ 18 h 1537"/>
              <a:gd name="T10" fmla="*/ 615 w 1610"/>
              <a:gd name="T11" fmla="*/ 244 h 1537"/>
              <a:gd name="T12" fmla="*/ 892 w 1610"/>
              <a:gd name="T13" fmla="*/ 321 h 1537"/>
              <a:gd name="T14" fmla="*/ 1072 w 1610"/>
              <a:gd name="T15" fmla="*/ 311 h 1537"/>
              <a:gd name="T16" fmla="*/ 1131 w 1610"/>
              <a:gd name="T17" fmla="*/ 331 h 1537"/>
              <a:gd name="T18" fmla="*/ 1174 w 1610"/>
              <a:gd name="T19" fmla="*/ 343 h 1537"/>
              <a:gd name="T20" fmla="*/ 1180 w 1610"/>
              <a:gd name="T21" fmla="*/ 392 h 1537"/>
              <a:gd name="T22" fmla="*/ 1191 w 1610"/>
              <a:gd name="T23" fmla="*/ 500 h 1537"/>
              <a:gd name="T24" fmla="*/ 1221 w 1610"/>
              <a:gd name="T25" fmla="*/ 516 h 1537"/>
              <a:gd name="T26" fmla="*/ 1230 w 1610"/>
              <a:gd name="T27" fmla="*/ 634 h 1537"/>
              <a:gd name="T28" fmla="*/ 1208 w 1610"/>
              <a:gd name="T29" fmla="*/ 657 h 1537"/>
              <a:gd name="T30" fmla="*/ 1213 w 1610"/>
              <a:gd name="T31" fmla="*/ 720 h 1537"/>
              <a:gd name="T32" fmla="*/ 1213 w 1610"/>
              <a:gd name="T33" fmla="*/ 721 h 1537"/>
              <a:gd name="T34" fmla="*/ 1030 w 1610"/>
              <a:gd name="T35" fmla="*/ 845 h 1537"/>
              <a:gd name="T36" fmla="*/ 1016 w 1610"/>
              <a:gd name="T37" fmla="*/ 851 h 1537"/>
              <a:gd name="T38" fmla="*/ 990 w 1610"/>
              <a:gd name="T39" fmla="*/ 840 h 1537"/>
              <a:gd name="T40" fmla="*/ 888 w 1610"/>
              <a:gd name="T41" fmla="*/ 990 h 1537"/>
              <a:gd name="T42" fmla="*/ 931 w 1610"/>
              <a:gd name="T43" fmla="*/ 1121 h 1537"/>
              <a:gd name="T44" fmla="*/ 888 w 1610"/>
              <a:gd name="T45" fmla="*/ 1124 h 1537"/>
              <a:gd name="T46" fmla="*/ 688 w 1610"/>
              <a:gd name="T47" fmla="*/ 1083 h 1537"/>
              <a:gd name="T48" fmla="*/ 622 w 1610"/>
              <a:gd name="T49" fmla="*/ 936 h 1537"/>
              <a:gd name="T50" fmla="*/ 557 w 1610"/>
              <a:gd name="T51" fmla="*/ 883 h 1537"/>
              <a:gd name="T52" fmla="*/ 515 w 1610"/>
              <a:gd name="T53" fmla="*/ 779 h 1537"/>
              <a:gd name="T54" fmla="*/ 451 w 1610"/>
              <a:gd name="T55" fmla="*/ 727 h 1537"/>
              <a:gd name="T56" fmla="*/ 365 w 1610"/>
              <a:gd name="T57" fmla="*/ 715 h 1537"/>
              <a:gd name="T58" fmla="*/ 313 w 1610"/>
              <a:gd name="T59" fmla="*/ 829 h 1537"/>
              <a:gd name="T60" fmla="*/ 171 w 1610"/>
              <a:gd name="T61" fmla="*/ 727 h 1537"/>
              <a:gd name="T62" fmla="*/ 141 w 1610"/>
              <a:gd name="T63" fmla="*/ 627 h 1537"/>
              <a:gd name="T64" fmla="*/ 0 w 1610"/>
              <a:gd name="T65" fmla="*/ 492 h 1537"/>
              <a:gd name="T66" fmla="*/ 4 w 1610"/>
              <a:gd name="T67" fmla="*/ 492 h 1537"/>
              <a:gd name="T68" fmla="*/ 13 w 1610"/>
              <a:gd name="T69" fmla="*/ 492 h 15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10"/>
              <a:gd name="T106" fmla="*/ 0 h 1537"/>
              <a:gd name="T107" fmla="*/ 1610 w 1610"/>
              <a:gd name="T108" fmla="*/ 1537 h 153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10" h="1537">
                <a:moveTo>
                  <a:pt x="17" y="672"/>
                </a:moveTo>
                <a:lnTo>
                  <a:pt x="29" y="644"/>
                </a:lnTo>
                <a:lnTo>
                  <a:pt x="438" y="667"/>
                </a:lnTo>
                <a:lnTo>
                  <a:pt x="460" y="0"/>
                </a:lnTo>
                <a:lnTo>
                  <a:pt x="791" y="24"/>
                </a:lnTo>
                <a:lnTo>
                  <a:pt x="804" y="334"/>
                </a:lnTo>
                <a:lnTo>
                  <a:pt x="1167" y="438"/>
                </a:lnTo>
                <a:lnTo>
                  <a:pt x="1402" y="425"/>
                </a:lnTo>
                <a:lnTo>
                  <a:pt x="1479" y="452"/>
                </a:lnTo>
                <a:lnTo>
                  <a:pt x="1535" y="468"/>
                </a:lnTo>
                <a:lnTo>
                  <a:pt x="1543" y="536"/>
                </a:lnTo>
                <a:lnTo>
                  <a:pt x="1558" y="683"/>
                </a:lnTo>
                <a:lnTo>
                  <a:pt x="1597" y="705"/>
                </a:lnTo>
                <a:lnTo>
                  <a:pt x="1609" y="866"/>
                </a:lnTo>
                <a:lnTo>
                  <a:pt x="1580" y="898"/>
                </a:lnTo>
                <a:lnTo>
                  <a:pt x="1586" y="983"/>
                </a:lnTo>
                <a:lnTo>
                  <a:pt x="1586" y="985"/>
                </a:lnTo>
                <a:lnTo>
                  <a:pt x="1347" y="1154"/>
                </a:lnTo>
                <a:lnTo>
                  <a:pt x="1329" y="1162"/>
                </a:lnTo>
                <a:lnTo>
                  <a:pt x="1295" y="1148"/>
                </a:lnTo>
                <a:lnTo>
                  <a:pt x="1162" y="1353"/>
                </a:lnTo>
                <a:lnTo>
                  <a:pt x="1217" y="1532"/>
                </a:lnTo>
                <a:lnTo>
                  <a:pt x="1162" y="1536"/>
                </a:lnTo>
                <a:lnTo>
                  <a:pt x="900" y="1480"/>
                </a:lnTo>
                <a:lnTo>
                  <a:pt x="814" y="1279"/>
                </a:lnTo>
                <a:lnTo>
                  <a:pt x="729" y="1206"/>
                </a:lnTo>
                <a:lnTo>
                  <a:pt x="674" y="1064"/>
                </a:lnTo>
                <a:lnTo>
                  <a:pt x="590" y="993"/>
                </a:lnTo>
                <a:lnTo>
                  <a:pt x="477" y="977"/>
                </a:lnTo>
                <a:lnTo>
                  <a:pt x="410" y="1132"/>
                </a:lnTo>
                <a:lnTo>
                  <a:pt x="223" y="993"/>
                </a:lnTo>
                <a:lnTo>
                  <a:pt x="184" y="857"/>
                </a:lnTo>
                <a:lnTo>
                  <a:pt x="0" y="672"/>
                </a:lnTo>
                <a:lnTo>
                  <a:pt x="5" y="672"/>
                </a:lnTo>
                <a:lnTo>
                  <a:pt x="17" y="672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1888923" y="405074"/>
            <a:ext cx="878125" cy="1552322"/>
          </a:xfrm>
          <a:custGeom>
            <a:avLst/>
            <a:gdLst>
              <a:gd name="T0" fmla="*/ 194 w 632"/>
              <a:gd name="T1" fmla="*/ 12 h 1095"/>
              <a:gd name="T2" fmla="*/ 177 w 632"/>
              <a:gd name="T3" fmla="*/ 140 h 1095"/>
              <a:gd name="T4" fmla="*/ 247 w 632"/>
              <a:gd name="T5" fmla="*/ 295 h 1095"/>
              <a:gd name="T6" fmla="*/ 263 w 632"/>
              <a:gd name="T7" fmla="*/ 296 h 1095"/>
              <a:gd name="T8" fmla="*/ 241 w 632"/>
              <a:gd name="T9" fmla="*/ 402 h 1095"/>
              <a:gd name="T10" fmla="*/ 267 w 632"/>
              <a:gd name="T11" fmla="*/ 402 h 1095"/>
              <a:gd name="T12" fmla="*/ 274 w 632"/>
              <a:gd name="T13" fmla="*/ 402 h 1095"/>
              <a:gd name="T14" fmla="*/ 346 w 632"/>
              <a:gd name="T15" fmla="*/ 522 h 1095"/>
              <a:gd name="T16" fmla="*/ 483 w 632"/>
              <a:gd name="T17" fmla="*/ 524 h 1095"/>
              <a:gd name="T18" fmla="*/ 452 w 632"/>
              <a:gd name="T19" fmla="*/ 800 h 1095"/>
              <a:gd name="T20" fmla="*/ 225 w 632"/>
              <a:gd name="T21" fmla="*/ 762 h 1095"/>
              <a:gd name="T22" fmla="*/ 0 w 632"/>
              <a:gd name="T23" fmla="*/ 718 h 1095"/>
              <a:gd name="T24" fmla="*/ 18 w 632"/>
              <a:gd name="T25" fmla="*/ 570 h 1095"/>
              <a:gd name="T26" fmla="*/ 43 w 632"/>
              <a:gd name="T27" fmla="*/ 522 h 1095"/>
              <a:gd name="T28" fmla="*/ 27 w 632"/>
              <a:gd name="T29" fmla="*/ 479 h 1095"/>
              <a:gd name="T30" fmla="*/ 110 w 632"/>
              <a:gd name="T31" fmla="*/ 360 h 1095"/>
              <a:gd name="T32" fmla="*/ 80 w 632"/>
              <a:gd name="T33" fmla="*/ 327 h 1095"/>
              <a:gd name="T34" fmla="*/ 129 w 632"/>
              <a:gd name="T35" fmla="*/ 0 h 1095"/>
              <a:gd name="T36" fmla="*/ 194 w 632"/>
              <a:gd name="T37" fmla="*/ 12 h 10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32"/>
              <a:gd name="T58" fmla="*/ 0 h 1095"/>
              <a:gd name="T59" fmla="*/ 632 w 632"/>
              <a:gd name="T60" fmla="*/ 1095 h 109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32" h="1095">
                <a:moveTo>
                  <a:pt x="253" y="16"/>
                </a:moveTo>
                <a:lnTo>
                  <a:pt x="231" y="192"/>
                </a:lnTo>
                <a:lnTo>
                  <a:pt x="323" y="403"/>
                </a:lnTo>
                <a:lnTo>
                  <a:pt x="343" y="405"/>
                </a:lnTo>
                <a:lnTo>
                  <a:pt x="315" y="550"/>
                </a:lnTo>
                <a:lnTo>
                  <a:pt x="349" y="550"/>
                </a:lnTo>
                <a:lnTo>
                  <a:pt x="358" y="550"/>
                </a:lnTo>
                <a:lnTo>
                  <a:pt x="452" y="713"/>
                </a:lnTo>
                <a:lnTo>
                  <a:pt x="631" y="717"/>
                </a:lnTo>
                <a:lnTo>
                  <a:pt x="590" y="1094"/>
                </a:lnTo>
                <a:lnTo>
                  <a:pt x="294" y="1042"/>
                </a:lnTo>
                <a:lnTo>
                  <a:pt x="0" y="982"/>
                </a:lnTo>
                <a:lnTo>
                  <a:pt x="23" y="779"/>
                </a:lnTo>
                <a:lnTo>
                  <a:pt x="56" y="713"/>
                </a:lnTo>
                <a:lnTo>
                  <a:pt x="35" y="655"/>
                </a:lnTo>
                <a:lnTo>
                  <a:pt x="143" y="492"/>
                </a:lnTo>
                <a:lnTo>
                  <a:pt x="105" y="447"/>
                </a:lnTo>
                <a:lnTo>
                  <a:pt x="168" y="0"/>
                </a:lnTo>
                <a:lnTo>
                  <a:pt x="253" y="1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Calibri"/>
              <a:ea typeface="ヒラギノ角ゴ Pro W3" pitchFamily="-112" charset="-128"/>
            </a:endParaRPr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2692662" y="1362436"/>
            <a:ext cx="1030527" cy="860463"/>
          </a:xfrm>
          <a:custGeom>
            <a:avLst/>
            <a:gdLst>
              <a:gd name="T0" fmla="*/ 558 w 743"/>
              <a:gd name="T1" fmla="*/ 244 h 605"/>
              <a:gd name="T2" fmla="*/ 557 w 743"/>
              <a:gd name="T3" fmla="*/ 443 h 605"/>
              <a:gd name="T4" fmla="*/ 144 w 743"/>
              <a:gd name="T5" fmla="*/ 423 h 605"/>
              <a:gd name="T6" fmla="*/ 0 w 743"/>
              <a:gd name="T7" fmla="*/ 413 h 605"/>
              <a:gd name="T8" fmla="*/ 10 w 743"/>
              <a:gd name="T9" fmla="*/ 306 h 605"/>
              <a:gd name="T10" fmla="*/ 41 w 743"/>
              <a:gd name="T11" fmla="*/ 30 h 605"/>
              <a:gd name="T12" fmla="*/ 44 w 743"/>
              <a:gd name="T13" fmla="*/ 0 h 605"/>
              <a:gd name="T14" fmla="*/ 567 w 743"/>
              <a:gd name="T15" fmla="*/ 34 h 605"/>
              <a:gd name="T16" fmla="*/ 558 w 743"/>
              <a:gd name="T17" fmla="*/ 244 h 6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43"/>
              <a:gd name="T28" fmla="*/ 0 h 605"/>
              <a:gd name="T29" fmla="*/ 743 w 743"/>
              <a:gd name="T30" fmla="*/ 605 h 6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43" h="605">
                <a:moveTo>
                  <a:pt x="730" y="333"/>
                </a:moveTo>
                <a:lnTo>
                  <a:pt x="728" y="604"/>
                </a:lnTo>
                <a:lnTo>
                  <a:pt x="188" y="576"/>
                </a:lnTo>
                <a:lnTo>
                  <a:pt x="0" y="563"/>
                </a:lnTo>
                <a:lnTo>
                  <a:pt x="13" y="417"/>
                </a:lnTo>
                <a:lnTo>
                  <a:pt x="54" y="41"/>
                </a:lnTo>
                <a:lnTo>
                  <a:pt x="58" y="0"/>
                </a:lnTo>
                <a:lnTo>
                  <a:pt x="742" y="47"/>
                </a:lnTo>
                <a:lnTo>
                  <a:pt x="730" y="333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2219127" y="432206"/>
            <a:ext cx="1545791" cy="1003874"/>
          </a:xfrm>
          <a:custGeom>
            <a:avLst/>
            <a:gdLst>
              <a:gd name="T0" fmla="*/ 0 w 1113"/>
              <a:gd name="T1" fmla="*/ 129 h 707"/>
              <a:gd name="T2" fmla="*/ 70 w 1113"/>
              <a:gd name="T3" fmla="*/ 284 h 707"/>
              <a:gd name="T4" fmla="*/ 87 w 1113"/>
              <a:gd name="T5" fmla="*/ 284 h 707"/>
              <a:gd name="T6" fmla="*/ 64 w 1113"/>
              <a:gd name="T7" fmla="*/ 391 h 707"/>
              <a:gd name="T8" fmla="*/ 97 w 1113"/>
              <a:gd name="T9" fmla="*/ 391 h 707"/>
              <a:gd name="T10" fmla="*/ 171 w 1113"/>
              <a:gd name="T11" fmla="*/ 511 h 707"/>
              <a:gd name="T12" fmla="*/ 307 w 1113"/>
              <a:gd name="T13" fmla="*/ 514 h 707"/>
              <a:gd name="T14" fmla="*/ 310 w 1113"/>
              <a:gd name="T15" fmla="*/ 483 h 707"/>
              <a:gd name="T16" fmla="*/ 834 w 1113"/>
              <a:gd name="T17" fmla="*/ 517 h 707"/>
              <a:gd name="T18" fmla="*/ 839 w 1113"/>
              <a:gd name="T19" fmla="*/ 423 h 707"/>
              <a:gd name="T20" fmla="*/ 851 w 1113"/>
              <a:gd name="T21" fmla="*/ 95 h 707"/>
              <a:gd name="T22" fmla="*/ 699 w 1113"/>
              <a:gd name="T23" fmla="*/ 86 h 707"/>
              <a:gd name="T24" fmla="*/ 678 w 1113"/>
              <a:gd name="T25" fmla="*/ 86 h 707"/>
              <a:gd name="T26" fmla="*/ 657 w 1113"/>
              <a:gd name="T27" fmla="*/ 80 h 707"/>
              <a:gd name="T28" fmla="*/ 301 w 1113"/>
              <a:gd name="T29" fmla="*/ 35 h 707"/>
              <a:gd name="T30" fmla="*/ 17 w 1113"/>
              <a:gd name="T31" fmla="*/ 0 h 707"/>
              <a:gd name="T32" fmla="*/ 0 w 1113"/>
              <a:gd name="T33" fmla="*/ 129 h 70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13"/>
              <a:gd name="T52" fmla="*/ 0 h 707"/>
              <a:gd name="T53" fmla="*/ 1113 w 1113"/>
              <a:gd name="T54" fmla="*/ 707 h 70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13" h="707">
                <a:moveTo>
                  <a:pt x="0" y="176"/>
                </a:moveTo>
                <a:lnTo>
                  <a:pt x="92" y="387"/>
                </a:lnTo>
                <a:lnTo>
                  <a:pt x="113" y="388"/>
                </a:lnTo>
                <a:lnTo>
                  <a:pt x="84" y="534"/>
                </a:lnTo>
                <a:lnTo>
                  <a:pt x="127" y="534"/>
                </a:lnTo>
                <a:lnTo>
                  <a:pt x="223" y="698"/>
                </a:lnTo>
                <a:lnTo>
                  <a:pt x="401" y="701"/>
                </a:lnTo>
                <a:lnTo>
                  <a:pt x="405" y="659"/>
                </a:lnTo>
                <a:lnTo>
                  <a:pt x="1089" y="706"/>
                </a:lnTo>
                <a:lnTo>
                  <a:pt x="1096" y="578"/>
                </a:lnTo>
                <a:lnTo>
                  <a:pt x="1112" y="129"/>
                </a:lnTo>
                <a:lnTo>
                  <a:pt x="913" y="117"/>
                </a:lnTo>
                <a:lnTo>
                  <a:pt x="886" y="117"/>
                </a:lnTo>
                <a:lnTo>
                  <a:pt x="858" y="109"/>
                </a:lnTo>
                <a:lnTo>
                  <a:pt x="393" y="48"/>
                </a:lnTo>
                <a:lnTo>
                  <a:pt x="22" y="0"/>
                </a:lnTo>
                <a:lnTo>
                  <a:pt x="0" y="176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>
            <a:off x="2875907" y="2180264"/>
            <a:ext cx="1081328" cy="812014"/>
          </a:xfrm>
          <a:custGeom>
            <a:avLst/>
            <a:gdLst>
              <a:gd name="T0" fmla="*/ 499 w 777"/>
              <a:gd name="T1" fmla="*/ 415 h 573"/>
              <a:gd name="T2" fmla="*/ 0 w 777"/>
              <a:gd name="T3" fmla="*/ 390 h 573"/>
              <a:gd name="T4" fmla="*/ 27 w 777"/>
              <a:gd name="T5" fmla="*/ 161 h 573"/>
              <a:gd name="T6" fmla="*/ 42 w 777"/>
              <a:gd name="T7" fmla="*/ 0 h 573"/>
              <a:gd name="T8" fmla="*/ 456 w 777"/>
              <a:gd name="T9" fmla="*/ 20 h 573"/>
              <a:gd name="T10" fmla="*/ 595 w 777"/>
              <a:gd name="T11" fmla="*/ 26 h 573"/>
              <a:gd name="T12" fmla="*/ 594 w 777"/>
              <a:gd name="T13" fmla="*/ 124 h 573"/>
              <a:gd name="T14" fmla="*/ 594 w 777"/>
              <a:gd name="T15" fmla="*/ 418 h 573"/>
              <a:gd name="T16" fmla="*/ 499 w 777"/>
              <a:gd name="T17" fmla="*/ 415 h 57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77"/>
              <a:gd name="T28" fmla="*/ 0 h 573"/>
              <a:gd name="T29" fmla="*/ 777 w 777"/>
              <a:gd name="T30" fmla="*/ 573 h 57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77" h="573">
                <a:moveTo>
                  <a:pt x="650" y="567"/>
                </a:moveTo>
                <a:lnTo>
                  <a:pt x="0" y="533"/>
                </a:lnTo>
                <a:lnTo>
                  <a:pt x="35" y="220"/>
                </a:lnTo>
                <a:lnTo>
                  <a:pt x="55" y="0"/>
                </a:lnTo>
                <a:lnTo>
                  <a:pt x="594" y="28"/>
                </a:lnTo>
                <a:lnTo>
                  <a:pt x="776" y="36"/>
                </a:lnTo>
                <a:lnTo>
                  <a:pt x="775" y="169"/>
                </a:lnTo>
                <a:lnTo>
                  <a:pt x="775" y="572"/>
                </a:lnTo>
                <a:lnTo>
                  <a:pt x="650" y="567"/>
                </a:lnTo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>
            <a:off x="2763420" y="2934138"/>
            <a:ext cx="1016013" cy="1172478"/>
          </a:xfrm>
          <a:custGeom>
            <a:avLst/>
            <a:gdLst>
              <a:gd name="T0" fmla="*/ 559 w 733"/>
              <a:gd name="T1" fmla="*/ 24 h 826"/>
              <a:gd name="T2" fmla="*/ 63 w 733"/>
              <a:gd name="T3" fmla="*/ 0 h 826"/>
              <a:gd name="T4" fmla="*/ 0 w 733"/>
              <a:gd name="T5" fmla="*/ 598 h 826"/>
              <a:gd name="T6" fmla="*/ 83 w 733"/>
              <a:gd name="T7" fmla="*/ 604 h 826"/>
              <a:gd name="T8" fmla="*/ 91 w 733"/>
              <a:gd name="T9" fmla="*/ 556 h 826"/>
              <a:gd name="T10" fmla="*/ 211 w 733"/>
              <a:gd name="T11" fmla="*/ 570 h 826"/>
              <a:gd name="T12" fmla="*/ 220 w 733"/>
              <a:gd name="T13" fmla="*/ 570 h 826"/>
              <a:gd name="T14" fmla="*/ 229 w 733"/>
              <a:gd name="T15" fmla="*/ 549 h 826"/>
              <a:gd name="T16" fmla="*/ 542 w 733"/>
              <a:gd name="T17" fmla="*/ 566 h 826"/>
              <a:gd name="T18" fmla="*/ 559 w 733"/>
              <a:gd name="T19" fmla="*/ 76 h 826"/>
              <a:gd name="T20" fmla="*/ 559 w 733"/>
              <a:gd name="T21" fmla="*/ 24 h 8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33"/>
              <a:gd name="T34" fmla="*/ 0 h 826"/>
              <a:gd name="T35" fmla="*/ 733 w 733"/>
              <a:gd name="T36" fmla="*/ 826 h 8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33" h="826">
                <a:moveTo>
                  <a:pt x="732" y="33"/>
                </a:moveTo>
                <a:lnTo>
                  <a:pt x="82" y="0"/>
                </a:lnTo>
                <a:lnTo>
                  <a:pt x="0" y="816"/>
                </a:lnTo>
                <a:lnTo>
                  <a:pt x="108" y="825"/>
                </a:lnTo>
                <a:lnTo>
                  <a:pt x="119" y="759"/>
                </a:lnTo>
                <a:lnTo>
                  <a:pt x="276" y="778"/>
                </a:lnTo>
                <a:lnTo>
                  <a:pt x="288" y="778"/>
                </a:lnTo>
                <a:lnTo>
                  <a:pt x="300" y="750"/>
                </a:lnTo>
                <a:lnTo>
                  <a:pt x="710" y="773"/>
                </a:lnTo>
                <a:lnTo>
                  <a:pt x="732" y="104"/>
                </a:lnTo>
                <a:lnTo>
                  <a:pt x="732" y="33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>
            <a:off x="2121155" y="1874063"/>
            <a:ext cx="830953" cy="1054261"/>
          </a:xfrm>
          <a:custGeom>
            <a:avLst/>
            <a:gdLst>
              <a:gd name="T0" fmla="*/ 324 w 601"/>
              <a:gd name="T1" fmla="*/ 37 h 743"/>
              <a:gd name="T2" fmla="*/ 314 w 601"/>
              <a:gd name="T3" fmla="*/ 144 h 743"/>
              <a:gd name="T4" fmla="*/ 457 w 601"/>
              <a:gd name="T5" fmla="*/ 153 h 743"/>
              <a:gd name="T6" fmla="*/ 443 w 601"/>
              <a:gd name="T7" fmla="*/ 314 h 743"/>
              <a:gd name="T8" fmla="*/ 416 w 601"/>
              <a:gd name="T9" fmla="*/ 543 h 743"/>
              <a:gd name="T10" fmla="*/ 0 w 601"/>
              <a:gd name="T11" fmla="*/ 523 h 743"/>
              <a:gd name="T12" fmla="*/ 99 w 601"/>
              <a:gd name="T13" fmla="*/ 0 h 743"/>
              <a:gd name="T14" fmla="*/ 324 w 601"/>
              <a:gd name="T15" fmla="*/ 37 h 7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1"/>
              <a:gd name="T25" fmla="*/ 0 h 743"/>
              <a:gd name="T26" fmla="*/ 601 w 601"/>
              <a:gd name="T27" fmla="*/ 743 h 7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1" h="743">
                <a:moveTo>
                  <a:pt x="425" y="51"/>
                </a:moveTo>
                <a:lnTo>
                  <a:pt x="412" y="196"/>
                </a:lnTo>
                <a:lnTo>
                  <a:pt x="600" y="209"/>
                </a:lnTo>
                <a:lnTo>
                  <a:pt x="581" y="429"/>
                </a:lnTo>
                <a:lnTo>
                  <a:pt x="546" y="742"/>
                </a:lnTo>
                <a:lnTo>
                  <a:pt x="0" y="715"/>
                </a:lnTo>
                <a:lnTo>
                  <a:pt x="130" y="0"/>
                </a:lnTo>
                <a:lnTo>
                  <a:pt x="425" y="5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1908880" y="2897317"/>
            <a:ext cx="970655" cy="1193796"/>
          </a:xfrm>
          <a:custGeom>
            <a:avLst/>
            <a:gdLst>
              <a:gd name="T0" fmla="*/ 27 w 700"/>
              <a:gd name="T1" fmla="*/ 385 h 841"/>
              <a:gd name="T2" fmla="*/ 0 w 700"/>
              <a:gd name="T3" fmla="*/ 435 h 841"/>
              <a:gd name="T4" fmla="*/ 295 w 700"/>
              <a:gd name="T5" fmla="*/ 600 h 841"/>
              <a:gd name="T6" fmla="*/ 472 w 700"/>
              <a:gd name="T7" fmla="*/ 615 h 841"/>
              <a:gd name="T8" fmla="*/ 534 w 700"/>
              <a:gd name="T9" fmla="*/ 20 h 841"/>
              <a:gd name="T10" fmla="*/ 116 w 700"/>
              <a:gd name="T11" fmla="*/ 0 h 841"/>
              <a:gd name="T12" fmla="*/ 109 w 700"/>
              <a:gd name="T13" fmla="*/ 70 h 841"/>
              <a:gd name="T14" fmla="*/ 84 w 700"/>
              <a:gd name="T15" fmla="*/ 81 h 841"/>
              <a:gd name="T16" fmla="*/ 72 w 700"/>
              <a:gd name="T17" fmla="*/ 64 h 841"/>
              <a:gd name="T18" fmla="*/ 63 w 700"/>
              <a:gd name="T19" fmla="*/ 59 h 841"/>
              <a:gd name="T20" fmla="*/ 43 w 700"/>
              <a:gd name="T21" fmla="*/ 160 h 841"/>
              <a:gd name="T22" fmla="*/ 37 w 700"/>
              <a:gd name="T23" fmla="*/ 171 h 841"/>
              <a:gd name="T24" fmla="*/ 69 w 700"/>
              <a:gd name="T25" fmla="*/ 275 h 841"/>
              <a:gd name="T26" fmla="*/ 29 w 700"/>
              <a:gd name="T27" fmla="*/ 303 h 841"/>
              <a:gd name="T28" fmla="*/ 16 w 700"/>
              <a:gd name="T29" fmla="*/ 360 h 841"/>
              <a:gd name="T30" fmla="*/ 27 w 700"/>
              <a:gd name="T31" fmla="*/ 385 h 84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00"/>
              <a:gd name="T49" fmla="*/ 0 h 841"/>
              <a:gd name="T50" fmla="*/ 700 w 700"/>
              <a:gd name="T51" fmla="*/ 841 h 84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00" h="841">
                <a:moveTo>
                  <a:pt x="35" y="525"/>
                </a:moveTo>
                <a:lnTo>
                  <a:pt x="0" y="594"/>
                </a:lnTo>
                <a:lnTo>
                  <a:pt x="386" y="819"/>
                </a:lnTo>
                <a:lnTo>
                  <a:pt x="617" y="840"/>
                </a:lnTo>
                <a:lnTo>
                  <a:pt x="699" y="27"/>
                </a:lnTo>
                <a:lnTo>
                  <a:pt x="152" y="0"/>
                </a:lnTo>
                <a:lnTo>
                  <a:pt x="142" y="95"/>
                </a:lnTo>
                <a:lnTo>
                  <a:pt x="110" y="110"/>
                </a:lnTo>
                <a:lnTo>
                  <a:pt x="94" y="87"/>
                </a:lnTo>
                <a:lnTo>
                  <a:pt x="83" y="81"/>
                </a:lnTo>
                <a:lnTo>
                  <a:pt x="56" y="219"/>
                </a:lnTo>
                <a:lnTo>
                  <a:pt x="48" y="234"/>
                </a:lnTo>
                <a:lnTo>
                  <a:pt x="90" y="375"/>
                </a:lnTo>
                <a:lnTo>
                  <a:pt x="38" y="413"/>
                </a:lnTo>
                <a:lnTo>
                  <a:pt x="21" y="491"/>
                </a:lnTo>
                <a:lnTo>
                  <a:pt x="35" y="525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1108770" y="236470"/>
            <a:ext cx="1017827" cy="804262"/>
          </a:xfrm>
          <a:custGeom>
            <a:avLst/>
            <a:gdLst>
              <a:gd name="T0" fmla="*/ 319 w 734"/>
              <a:gd name="T1" fmla="*/ 371 h 567"/>
              <a:gd name="T2" fmla="*/ 131 w 734"/>
              <a:gd name="T3" fmla="*/ 379 h 567"/>
              <a:gd name="T4" fmla="*/ 89 w 734"/>
              <a:gd name="T5" fmla="*/ 356 h 567"/>
              <a:gd name="T6" fmla="*/ 92 w 734"/>
              <a:gd name="T7" fmla="*/ 313 h 567"/>
              <a:gd name="T8" fmla="*/ 15 w 734"/>
              <a:gd name="T9" fmla="*/ 284 h 567"/>
              <a:gd name="T10" fmla="*/ 9 w 734"/>
              <a:gd name="T11" fmla="*/ 269 h 567"/>
              <a:gd name="T12" fmla="*/ 15 w 734"/>
              <a:gd name="T13" fmla="*/ 172 h 567"/>
              <a:gd name="T14" fmla="*/ 15 w 734"/>
              <a:gd name="T15" fmla="*/ 160 h 567"/>
              <a:gd name="T16" fmla="*/ 12 w 734"/>
              <a:gd name="T17" fmla="*/ 133 h 567"/>
              <a:gd name="T18" fmla="*/ 6 w 734"/>
              <a:gd name="T19" fmla="*/ 108 h 567"/>
              <a:gd name="T20" fmla="*/ 0 w 734"/>
              <a:gd name="T21" fmla="*/ 75 h 567"/>
              <a:gd name="T22" fmla="*/ 29 w 734"/>
              <a:gd name="T23" fmla="*/ 32 h 567"/>
              <a:gd name="T24" fmla="*/ 99 w 734"/>
              <a:gd name="T25" fmla="*/ 90 h 567"/>
              <a:gd name="T26" fmla="*/ 136 w 734"/>
              <a:gd name="T27" fmla="*/ 48 h 567"/>
              <a:gd name="T28" fmla="*/ 131 w 734"/>
              <a:gd name="T29" fmla="*/ 32 h 567"/>
              <a:gd name="T30" fmla="*/ 131 w 734"/>
              <a:gd name="T31" fmla="*/ 10 h 567"/>
              <a:gd name="T32" fmla="*/ 136 w 734"/>
              <a:gd name="T33" fmla="*/ 0 h 567"/>
              <a:gd name="T34" fmla="*/ 560 w 734"/>
              <a:gd name="T35" fmla="*/ 86 h 567"/>
              <a:gd name="T36" fmla="*/ 511 w 734"/>
              <a:gd name="T37" fmla="*/ 414 h 567"/>
              <a:gd name="T38" fmla="*/ 319 w 734"/>
              <a:gd name="T39" fmla="*/ 371 h 5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34"/>
              <a:gd name="T61" fmla="*/ 0 h 567"/>
              <a:gd name="T62" fmla="*/ 734 w 734"/>
              <a:gd name="T63" fmla="*/ 567 h 5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34" h="567">
                <a:moveTo>
                  <a:pt x="418" y="507"/>
                </a:moveTo>
                <a:lnTo>
                  <a:pt x="172" y="518"/>
                </a:lnTo>
                <a:lnTo>
                  <a:pt x="116" y="486"/>
                </a:lnTo>
                <a:lnTo>
                  <a:pt x="120" y="427"/>
                </a:lnTo>
                <a:lnTo>
                  <a:pt x="19" y="388"/>
                </a:lnTo>
                <a:lnTo>
                  <a:pt x="12" y="368"/>
                </a:lnTo>
                <a:lnTo>
                  <a:pt x="19" y="235"/>
                </a:lnTo>
                <a:lnTo>
                  <a:pt x="19" y="218"/>
                </a:lnTo>
                <a:lnTo>
                  <a:pt x="16" y="182"/>
                </a:lnTo>
                <a:lnTo>
                  <a:pt x="8" y="147"/>
                </a:lnTo>
                <a:lnTo>
                  <a:pt x="0" y="102"/>
                </a:lnTo>
                <a:lnTo>
                  <a:pt x="38" y="44"/>
                </a:lnTo>
                <a:lnTo>
                  <a:pt x="130" y="123"/>
                </a:lnTo>
                <a:lnTo>
                  <a:pt x="178" y="66"/>
                </a:lnTo>
                <a:lnTo>
                  <a:pt x="172" y="44"/>
                </a:lnTo>
                <a:lnTo>
                  <a:pt x="172" y="13"/>
                </a:lnTo>
                <a:lnTo>
                  <a:pt x="178" y="0"/>
                </a:lnTo>
                <a:lnTo>
                  <a:pt x="733" y="118"/>
                </a:lnTo>
                <a:lnTo>
                  <a:pt x="669" y="566"/>
                </a:lnTo>
                <a:lnTo>
                  <a:pt x="418" y="507"/>
                </a:lnTo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>
            <a:off x="872910" y="788794"/>
            <a:ext cx="1217401" cy="1009688"/>
          </a:xfrm>
          <a:custGeom>
            <a:avLst/>
            <a:gdLst>
              <a:gd name="T0" fmla="*/ 0 w 877"/>
              <a:gd name="T1" fmla="*/ 351 h 712"/>
              <a:gd name="T2" fmla="*/ 18 w 877"/>
              <a:gd name="T3" fmla="*/ 324 h 712"/>
              <a:gd name="T4" fmla="*/ 137 w 877"/>
              <a:gd name="T5" fmla="*/ 33 h 712"/>
              <a:gd name="T6" fmla="*/ 145 w 877"/>
              <a:gd name="T7" fmla="*/ 33 h 712"/>
              <a:gd name="T8" fmla="*/ 145 w 877"/>
              <a:gd name="T9" fmla="*/ 0 h 712"/>
              <a:gd name="T10" fmla="*/ 222 w 877"/>
              <a:gd name="T11" fmla="*/ 29 h 712"/>
              <a:gd name="T12" fmla="*/ 219 w 877"/>
              <a:gd name="T13" fmla="*/ 71 h 712"/>
              <a:gd name="T14" fmla="*/ 262 w 877"/>
              <a:gd name="T15" fmla="*/ 94 h 712"/>
              <a:gd name="T16" fmla="*/ 450 w 877"/>
              <a:gd name="T17" fmla="*/ 87 h 712"/>
              <a:gd name="T18" fmla="*/ 641 w 877"/>
              <a:gd name="T19" fmla="*/ 130 h 712"/>
              <a:gd name="T20" fmla="*/ 670 w 877"/>
              <a:gd name="T21" fmla="*/ 162 h 712"/>
              <a:gd name="T22" fmla="*/ 588 w 877"/>
              <a:gd name="T23" fmla="*/ 281 h 712"/>
              <a:gd name="T24" fmla="*/ 604 w 877"/>
              <a:gd name="T25" fmla="*/ 324 h 712"/>
              <a:gd name="T26" fmla="*/ 579 w 877"/>
              <a:gd name="T27" fmla="*/ 372 h 712"/>
              <a:gd name="T28" fmla="*/ 561 w 877"/>
              <a:gd name="T29" fmla="*/ 520 h 712"/>
              <a:gd name="T30" fmla="*/ 338 w 877"/>
              <a:gd name="T31" fmla="*/ 482 h 712"/>
              <a:gd name="T32" fmla="*/ 12 w 877"/>
              <a:gd name="T33" fmla="*/ 420 h 712"/>
              <a:gd name="T34" fmla="*/ 0 w 877"/>
              <a:gd name="T35" fmla="*/ 351 h 7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77"/>
              <a:gd name="T55" fmla="*/ 0 h 712"/>
              <a:gd name="T56" fmla="*/ 877 w 877"/>
              <a:gd name="T57" fmla="*/ 712 h 7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77" h="712">
                <a:moveTo>
                  <a:pt x="0" y="479"/>
                </a:moveTo>
                <a:lnTo>
                  <a:pt x="23" y="443"/>
                </a:lnTo>
                <a:lnTo>
                  <a:pt x="179" y="45"/>
                </a:lnTo>
                <a:lnTo>
                  <a:pt x="190" y="45"/>
                </a:lnTo>
                <a:lnTo>
                  <a:pt x="190" y="0"/>
                </a:lnTo>
                <a:lnTo>
                  <a:pt x="290" y="39"/>
                </a:lnTo>
                <a:lnTo>
                  <a:pt x="286" y="97"/>
                </a:lnTo>
                <a:lnTo>
                  <a:pt x="342" y="129"/>
                </a:lnTo>
                <a:lnTo>
                  <a:pt x="588" y="119"/>
                </a:lnTo>
                <a:lnTo>
                  <a:pt x="838" y="177"/>
                </a:lnTo>
                <a:lnTo>
                  <a:pt x="876" y="221"/>
                </a:lnTo>
                <a:lnTo>
                  <a:pt x="768" y="384"/>
                </a:lnTo>
                <a:lnTo>
                  <a:pt x="789" y="443"/>
                </a:lnTo>
                <a:lnTo>
                  <a:pt x="757" y="508"/>
                </a:lnTo>
                <a:lnTo>
                  <a:pt x="733" y="711"/>
                </a:lnTo>
                <a:lnTo>
                  <a:pt x="442" y="659"/>
                </a:lnTo>
                <a:lnTo>
                  <a:pt x="16" y="574"/>
                </a:lnTo>
                <a:lnTo>
                  <a:pt x="0" y="479"/>
                </a:lnTo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1346445" y="1720963"/>
            <a:ext cx="954326" cy="1492245"/>
          </a:xfrm>
          <a:custGeom>
            <a:avLst/>
            <a:gdLst>
              <a:gd name="T0" fmla="*/ 300 w 689"/>
              <a:gd name="T1" fmla="*/ 38 h 1052"/>
              <a:gd name="T2" fmla="*/ 525 w 689"/>
              <a:gd name="T3" fmla="*/ 82 h 1052"/>
              <a:gd name="T4" fmla="*/ 426 w 689"/>
              <a:gd name="T5" fmla="*/ 608 h 1052"/>
              <a:gd name="T6" fmla="*/ 418 w 689"/>
              <a:gd name="T7" fmla="*/ 677 h 1052"/>
              <a:gd name="T8" fmla="*/ 395 w 689"/>
              <a:gd name="T9" fmla="*/ 688 h 1052"/>
              <a:gd name="T10" fmla="*/ 382 w 689"/>
              <a:gd name="T11" fmla="*/ 671 h 1052"/>
              <a:gd name="T12" fmla="*/ 373 w 689"/>
              <a:gd name="T13" fmla="*/ 668 h 1052"/>
              <a:gd name="T14" fmla="*/ 353 w 689"/>
              <a:gd name="T15" fmla="*/ 769 h 1052"/>
              <a:gd name="T16" fmla="*/ 0 w 689"/>
              <a:gd name="T17" fmla="*/ 308 h 1052"/>
              <a:gd name="T18" fmla="*/ 76 w 689"/>
              <a:gd name="T19" fmla="*/ 0 h 1052"/>
              <a:gd name="T20" fmla="*/ 300 w 689"/>
              <a:gd name="T21" fmla="*/ 38 h 10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89"/>
              <a:gd name="T34" fmla="*/ 0 h 1052"/>
              <a:gd name="T35" fmla="*/ 689 w 689"/>
              <a:gd name="T36" fmla="*/ 1052 h 10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89" h="1052">
                <a:moveTo>
                  <a:pt x="393" y="52"/>
                </a:moveTo>
                <a:lnTo>
                  <a:pt x="688" y="112"/>
                </a:lnTo>
                <a:lnTo>
                  <a:pt x="558" y="830"/>
                </a:lnTo>
                <a:lnTo>
                  <a:pt x="548" y="925"/>
                </a:lnTo>
                <a:lnTo>
                  <a:pt x="517" y="940"/>
                </a:lnTo>
                <a:lnTo>
                  <a:pt x="500" y="917"/>
                </a:lnTo>
                <a:lnTo>
                  <a:pt x="489" y="912"/>
                </a:lnTo>
                <a:lnTo>
                  <a:pt x="462" y="1051"/>
                </a:lnTo>
                <a:lnTo>
                  <a:pt x="0" y="421"/>
                </a:lnTo>
                <a:lnTo>
                  <a:pt x="100" y="0"/>
                </a:lnTo>
                <a:lnTo>
                  <a:pt x="393" y="52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789452" y="1600808"/>
            <a:ext cx="1248244" cy="2143406"/>
          </a:xfrm>
          <a:custGeom>
            <a:avLst/>
            <a:gdLst>
              <a:gd name="T0" fmla="*/ 58 w 897"/>
              <a:gd name="T1" fmla="*/ 0 h 1511"/>
              <a:gd name="T2" fmla="*/ 384 w 897"/>
              <a:gd name="T3" fmla="*/ 61 h 1511"/>
              <a:gd name="T4" fmla="*/ 308 w 897"/>
              <a:gd name="T5" fmla="*/ 369 h 1511"/>
              <a:gd name="T6" fmla="*/ 661 w 897"/>
              <a:gd name="T7" fmla="*/ 832 h 1511"/>
              <a:gd name="T8" fmla="*/ 656 w 897"/>
              <a:gd name="T9" fmla="*/ 841 h 1511"/>
              <a:gd name="T10" fmla="*/ 687 w 897"/>
              <a:gd name="T11" fmla="*/ 945 h 1511"/>
              <a:gd name="T12" fmla="*/ 647 w 897"/>
              <a:gd name="T13" fmla="*/ 972 h 1511"/>
              <a:gd name="T14" fmla="*/ 634 w 897"/>
              <a:gd name="T15" fmla="*/ 1031 h 1511"/>
              <a:gd name="T16" fmla="*/ 646 w 897"/>
              <a:gd name="T17" fmla="*/ 1055 h 1511"/>
              <a:gd name="T18" fmla="*/ 619 w 897"/>
              <a:gd name="T19" fmla="*/ 1105 h 1511"/>
              <a:gd name="T20" fmla="*/ 600 w 897"/>
              <a:gd name="T21" fmla="*/ 1091 h 1511"/>
              <a:gd name="T22" fmla="*/ 609 w 897"/>
              <a:gd name="T23" fmla="*/ 1075 h 1511"/>
              <a:gd name="T24" fmla="*/ 402 w 897"/>
              <a:gd name="T25" fmla="*/ 1055 h 1511"/>
              <a:gd name="T26" fmla="*/ 398 w 897"/>
              <a:gd name="T27" fmla="*/ 1042 h 1511"/>
              <a:gd name="T28" fmla="*/ 389 w 897"/>
              <a:gd name="T29" fmla="*/ 995 h 1511"/>
              <a:gd name="T30" fmla="*/ 389 w 897"/>
              <a:gd name="T31" fmla="*/ 979 h 1511"/>
              <a:gd name="T32" fmla="*/ 298 w 897"/>
              <a:gd name="T33" fmla="*/ 873 h 1511"/>
              <a:gd name="T34" fmla="*/ 151 w 897"/>
              <a:gd name="T35" fmla="*/ 788 h 1511"/>
              <a:gd name="T36" fmla="*/ 157 w 897"/>
              <a:gd name="T37" fmla="*/ 739 h 1511"/>
              <a:gd name="T38" fmla="*/ 71 w 897"/>
              <a:gd name="T39" fmla="*/ 576 h 1511"/>
              <a:gd name="T40" fmla="*/ 105 w 897"/>
              <a:gd name="T41" fmla="*/ 556 h 1511"/>
              <a:gd name="T42" fmla="*/ 100 w 897"/>
              <a:gd name="T43" fmla="*/ 533 h 1511"/>
              <a:gd name="T44" fmla="*/ 58 w 897"/>
              <a:gd name="T45" fmla="*/ 523 h 1511"/>
              <a:gd name="T46" fmla="*/ 67 w 897"/>
              <a:gd name="T47" fmla="*/ 451 h 1511"/>
              <a:gd name="T48" fmla="*/ 107 w 897"/>
              <a:gd name="T49" fmla="*/ 471 h 1511"/>
              <a:gd name="T50" fmla="*/ 87 w 897"/>
              <a:gd name="T51" fmla="*/ 406 h 1511"/>
              <a:gd name="T52" fmla="*/ 67 w 897"/>
              <a:gd name="T53" fmla="*/ 427 h 1511"/>
              <a:gd name="T54" fmla="*/ 38 w 897"/>
              <a:gd name="T55" fmla="*/ 400 h 1511"/>
              <a:gd name="T56" fmla="*/ 19 w 897"/>
              <a:gd name="T57" fmla="*/ 329 h 1511"/>
              <a:gd name="T58" fmla="*/ 14 w 897"/>
              <a:gd name="T59" fmla="*/ 261 h 1511"/>
              <a:gd name="T60" fmla="*/ 29 w 897"/>
              <a:gd name="T61" fmla="*/ 207 h 1511"/>
              <a:gd name="T62" fmla="*/ 3 w 897"/>
              <a:gd name="T63" fmla="*/ 152 h 1511"/>
              <a:gd name="T64" fmla="*/ 0 w 897"/>
              <a:gd name="T65" fmla="*/ 142 h 1511"/>
              <a:gd name="T66" fmla="*/ 58 w 897"/>
              <a:gd name="T67" fmla="*/ 0 h 151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97"/>
              <a:gd name="T103" fmla="*/ 0 h 1511"/>
              <a:gd name="T104" fmla="*/ 897 w 897"/>
              <a:gd name="T105" fmla="*/ 1511 h 151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97" h="1511">
                <a:moveTo>
                  <a:pt x="75" y="0"/>
                </a:moveTo>
                <a:lnTo>
                  <a:pt x="501" y="84"/>
                </a:lnTo>
                <a:lnTo>
                  <a:pt x="401" y="504"/>
                </a:lnTo>
                <a:lnTo>
                  <a:pt x="862" y="1136"/>
                </a:lnTo>
                <a:lnTo>
                  <a:pt x="855" y="1149"/>
                </a:lnTo>
                <a:lnTo>
                  <a:pt x="896" y="1291"/>
                </a:lnTo>
                <a:lnTo>
                  <a:pt x="844" y="1328"/>
                </a:lnTo>
                <a:lnTo>
                  <a:pt x="827" y="1408"/>
                </a:lnTo>
                <a:lnTo>
                  <a:pt x="842" y="1441"/>
                </a:lnTo>
                <a:lnTo>
                  <a:pt x="807" y="1510"/>
                </a:lnTo>
                <a:lnTo>
                  <a:pt x="782" y="1490"/>
                </a:lnTo>
                <a:lnTo>
                  <a:pt x="794" y="1469"/>
                </a:lnTo>
                <a:lnTo>
                  <a:pt x="524" y="1441"/>
                </a:lnTo>
                <a:lnTo>
                  <a:pt x="519" y="1424"/>
                </a:lnTo>
                <a:lnTo>
                  <a:pt x="507" y="1359"/>
                </a:lnTo>
                <a:lnTo>
                  <a:pt x="507" y="1338"/>
                </a:lnTo>
                <a:lnTo>
                  <a:pt x="389" y="1193"/>
                </a:lnTo>
                <a:lnTo>
                  <a:pt x="197" y="1076"/>
                </a:lnTo>
                <a:lnTo>
                  <a:pt x="205" y="1010"/>
                </a:lnTo>
                <a:lnTo>
                  <a:pt x="92" y="787"/>
                </a:lnTo>
                <a:lnTo>
                  <a:pt x="137" y="760"/>
                </a:lnTo>
                <a:lnTo>
                  <a:pt x="130" y="728"/>
                </a:lnTo>
                <a:lnTo>
                  <a:pt x="75" y="714"/>
                </a:lnTo>
                <a:lnTo>
                  <a:pt x="88" y="616"/>
                </a:lnTo>
                <a:lnTo>
                  <a:pt x="139" y="644"/>
                </a:lnTo>
                <a:lnTo>
                  <a:pt x="114" y="555"/>
                </a:lnTo>
                <a:lnTo>
                  <a:pt x="88" y="584"/>
                </a:lnTo>
                <a:lnTo>
                  <a:pt x="49" y="547"/>
                </a:lnTo>
                <a:lnTo>
                  <a:pt x="25" y="450"/>
                </a:lnTo>
                <a:lnTo>
                  <a:pt x="18" y="357"/>
                </a:lnTo>
                <a:lnTo>
                  <a:pt x="38" y="283"/>
                </a:lnTo>
                <a:lnTo>
                  <a:pt x="4" y="207"/>
                </a:lnTo>
                <a:lnTo>
                  <a:pt x="0" y="194"/>
                </a:lnTo>
                <a:lnTo>
                  <a:pt x="75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>
            <a:off x="8148288" y="191896"/>
            <a:ext cx="566064" cy="957362"/>
          </a:xfrm>
          <a:custGeom>
            <a:avLst/>
            <a:gdLst>
              <a:gd name="T0" fmla="*/ 0 w 408"/>
              <a:gd name="T1" fmla="*/ 276 h 674"/>
              <a:gd name="T2" fmla="*/ 84 w 408"/>
              <a:gd name="T3" fmla="*/ 478 h 674"/>
              <a:gd name="T4" fmla="*/ 108 w 408"/>
              <a:gd name="T5" fmla="*/ 493 h 674"/>
              <a:gd name="T6" fmla="*/ 133 w 408"/>
              <a:gd name="T7" fmla="*/ 410 h 674"/>
              <a:gd name="T8" fmla="*/ 311 w 408"/>
              <a:gd name="T9" fmla="*/ 221 h 674"/>
              <a:gd name="T10" fmla="*/ 292 w 408"/>
              <a:gd name="T11" fmla="*/ 178 h 674"/>
              <a:gd name="T12" fmla="*/ 268 w 408"/>
              <a:gd name="T13" fmla="*/ 188 h 674"/>
              <a:gd name="T14" fmla="*/ 233 w 408"/>
              <a:gd name="T15" fmla="*/ 149 h 674"/>
              <a:gd name="T16" fmla="*/ 188 w 408"/>
              <a:gd name="T17" fmla="*/ 32 h 674"/>
              <a:gd name="T18" fmla="*/ 184 w 408"/>
              <a:gd name="T19" fmla="*/ 21 h 674"/>
              <a:gd name="T20" fmla="*/ 114 w 408"/>
              <a:gd name="T21" fmla="*/ 0 h 674"/>
              <a:gd name="T22" fmla="*/ 105 w 408"/>
              <a:gd name="T23" fmla="*/ 11 h 674"/>
              <a:gd name="T24" fmla="*/ 91 w 408"/>
              <a:gd name="T25" fmla="*/ 21 h 674"/>
              <a:gd name="T26" fmla="*/ 60 w 408"/>
              <a:gd name="T27" fmla="*/ 17 h 674"/>
              <a:gd name="T28" fmla="*/ 27 w 408"/>
              <a:gd name="T29" fmla="*/ 95 h 674"/>
              <a:gd name="T30" fmla="*/ 27 w 408"/>
              <a:gd name="T31" fmla="*/ 99 h 674"/>
              <a:gd name="T32" fmla="*/ 34 w 408"/>
              <a:gd name="T33" fmla="*/ 117 h 674"/>
              <a:gd name="T34" fmla="*/ 27 w 408"/>
              <a:gd name="T35" fmla="*/ 166 h 674"/>
              <a:gd name="T36" fmla="*/ 40 w 408"/>
              <a:gd name="T37" fmla="*/ 183 h 674"/>
              <a:gd name="T38" fmla="*/ 0 w 408"/>
              <a:gd name="T39" fmla="*/ 276 h 67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08"/>
              <a:gd name="T61" fmla="*/ 0 h 674"/>
              <a:gd name="T62" fmla="*/ 408 w 408"/>
              <a:gd name="T63" fmla="*/ 674 h 67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08" h="674">
                <a:moveTo>
                  <a:pt x="0" y="377"/>
                </a:moveTo>
                <a:lnTo>
                  <a:pt x="110" y="652"/>
                </a:lnTo>
                <a:lnTo>
                  <a:pt x="141" y="673"/>
                </a:lnTo>
                <a:lnTo>
                  <a:pt x="174" y="559"/>
                </a:lnTo>
                <a:lnTo>
                  <a:pt x="407" y="302"/>
                </a:lnTo>
                <a:lnTo>
                  <a:pt x="382" y="243"/>
                </a:lnTo>
                <a:lnTo>
                  <a:pt x="350" y="256"/>
                </a:lnTo>
                <a:lnTo>
                  <a:pt x="305" y="203"/>
                </a:lnTo>
                <a:lnTo>
                  <a:pt x="246" y="44"/>
                </a:lnTo>
                <a:lnTo>
                  <a:pt x="240" y="28"/>
                </a:lnTo>
                <a:lnTo>
                  <a:pt x="149" y="0"/>
                </a:lnTo>
                <a:lnTo>
                  <a:pt x="137" y="15"/>
                </a:lnTo>
                <a:lnTo>
                  <a:pt x="119" y="28"/>
                </a:lnTo>
                <a:lnTo>
                  <a:pt x="78" y="23"/>
                </a:lnTo>
                <a:lnTo>
                  <a:pt x="35" y="130"/>
                </a:lnTo>
                <a:lnTo>
                  <a:pt x="35" y="135"/>
                </a:lnTo>
                <a:lnTo>
                  <a:pt x="45" y="160"/>
                </a:lnTo>
                <a:lnTo>
                  <a:pt x="35" y="226"/>
                </a:lnTo>
                <a:lnTo>
                  <a:pt x="52" y="250"/>
                </a:lnTo>
                <a:lnTo>
                  <a:pt x="0" y="377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95805" y="4343050"/>
            <a:ext cx="2271056" cy="2010364"/>
          </a:xfrm>
          <a:custGeom>
            <a:avLst/>
            <a:gdLst>
              <a:gd name="connsiteX0" fmla="*/ 353356 w 2271056"/>
              <a:gd name="connsiteY0" fmla="*/ 177800 h 2010364"/>
              <a:gd name="connsiteX1" fmla="*/ 353356 w 2271056"/>
              <a:gd name="connsiteY1" fmla="*/ 177800 h 2010364"/>
              <a:gd name="connsiteX2" fmla="*/ 470831 w 2271056"/>
              <a:gd name="connsiteY2" fmla="*/ 180975 h 2010364"/>
              <a:gd name="connsiteX3" fmla="*/ 480356 w 2271056"/>
              <a:gd name="connsiteY3" fmla="*/ 177800 h 2010364"/>
              <a:gd name="connsiteX4" fmla="*/ 489881 w 2271056"/>
              <a:gd name="connsiteY4" fmla="*/ 158750 h 2010364"/>
              <a:gd name="connsiteX5" fmla="*/ 493056 w 2271056"/>
              <a:gd name="connsiteY5" fmla="*/ 149225 h 2010364"/>
              <a:gd name="connsiteX6" fmla="*/ 502581 w 2271056"/>
              <a:gd name="connsiteY6" fmla="*/ 146050 h 2010364"/>
              <a:gd name="connsiteX7" fmla="*/ 512106 w 2271056"/>
              <a:gd name="connsiteY7" fmla="*/ 139700 h 2010364"/>
              <a:gd name="connsiteX8" fmla="*/ 534331 w 2271056"/>
              <a:gd name="connsiteY8" fmla="*/ 127000 h 2010364"/>
              <a:gd name="connsiteX9" fmla="*/ 553381 w 2271056"/>
              <a:gd name="connsiteY9" fmla="*/ 111125 h 2010364"/>
              <a:gd name="connsiteX10" fmla="*/ 559731 w 2271056"/>
              <a:gd name="connsiteY10" fmla="*/ 101600 h 2010364"/>
              <a:gd name="connsiteX11" fmla="*/ 569256 w 2271056"/>
              <a:gd name="connsiteY11" fmla="*/ 95250 h 2010364"/>
              <a:gd name="connsiteX12" fmla="*/ 575606 w 2271056"/>
              <a:gd name="connsiteY12" fmla="*/ 82550 h 2010364"/>
              <a:gd name="connsiteX13" fmla="*/ 585131 w 2271056"/>
              <a:gd name="connsiteY13" fmla="*/ 79375 h 2010364"/>
              <a:gd name="connsiteX14" fmla="*/ 594656 w 2271056"/>
              <a:gd name="connsiteY14" fmla="*/ 73025 h 2010364"/>
              <a:gd name="connsiteX15" fmla="*/ 651806 w 2271056"/>
              <a:gd name="connsiteY15" fmla="*/ 66675 h 2010364"/>
              <a:gd name="connsiteX16" fmla="*/ 667681 w 2271056"/>
              <a:gd name="connsiteY16" fmla="*/ 60325 h 2010364"/>
              <a:gd name="connsiteX17" fmla="*/ 686731 w 2271056"/>
              <a:gd name="connsiteY17" fmla="*/ 57150 h 2010364"/>
              <a:gd name="connsiteX18" fmla="*/ 750231 w 2271056"/>
              <a:gd name="connsiteY18" fmla="*/ 50800 h 2010364"/>
              <a:gd name="connsiteX19" fmla="*/ 772456 w 2271056"/>
              <a:gd name="connsiteY19" fmla="*/ 41275 h 2010364"/>
              <a:gd name="connsiteX20" fmla="*/ 781981 w 2271056"/>
              <a:gd name="connsiteY20" fmla="*/ 38100 h 2010364"/>
              <a:gd name="connsiteX21" fmla="*/ 791506 w 2271056"/>
              <a:gd name="connsiteY21" fmla="*/ 31750 h 2010364"/>
              <a:gd name="connsiteX22" fmla="*/ 804206 w 2271056"/>
              <a:gd name="connsiteY22" fmla="*/ 28575 h 2010364"/>
              <a:gd name="connsiteX23" fmla="*/ 810556 w 2271056"/>
              <a:gd name="connsiteY23" fmla="*/ 15875 h 2010364"/>
              <a:gd name="connsiteX24" fmla="*/ 842306 w 2271056"/>
              <a:gd name="connsiteY24" fmla="*/ 0 h 2010364"/>
              <a:gd name="connsiteX25" fmla="*/ 851831 w 2271056"/>
              <a:gd name="connsiteY25" fmla="*/ 6350 h 2010364"/>
              <a:gd name="connsiteX26" fmla="*/ 861356 w 2271056"/>
              <a:gd name="connsiteY26" fmla="*/ 9525 h 2010364"/>
              <a:gd name="connsiteX27" fmla="*/ 870881 w 2271056"/>
              <a:gd name="connsiteY27" fmla="*/ 47625 h 2010364"/>
              <a:gd name="connsiteX28" fmla="*/ 880406 w 2271056"/>
              <a:gd name="connsiteY28" fmla="*/ 53975 h 2010364"/>
              <a:gd name="connsiteX29" fmla="*/ 886756 w 2271056"/>
              <a:gd name="connsiteY29" fmla="*/ 63500 h 2010364"/>
              <a:gd name="connsiteX30" fmla="*/ 896281 w 2271056"/>
              <a:gd name="connsiteY30" fmla="*/ 82550 h 2010364"/>
              <a:gd name="connsiteX31" fmla="*/ 905806 w 2271056"/>
              <a:gd name="connsiteY31" fmla="*/ 85725 h 2010364"/>
              <a:gd name="connsiteX32" fmla="*/ 943906 w 2271056"/>
              <a:gd name="connsiteY32" fmla="*/ 76200 h 2010364"/>
              <a:gd name="connsiteX33" fmla="*/ 962956 w 2271056"/>
              <a:gd name="connsiteY33" fmla="*/ 82550 h 2010364"/>
              <a:gd name="connsiteX34" fmla="*/ 972481 w 2271056"/>
              <a:gd name="connsiteY34" fmla="*/ 117475 h 2010364"/>
              <a:gd name="connsiteX35" fmla="*/ 991531 w 2271056"/>
              <a:gd name="connsiteY35" fmla="*/ 130175 h 2010364"/>
              <a:gd name="connsiteX36" fmla="*/ 994706 w 2271056"/>
              <a:gd name="connsiteY36" fmla="*/ 139700 h 2010364"/>
              <a:gd name="connsiteX37" fmla="*/ 1061381 w 2271056"/>
              <a:gd name="connsiteY37" fmla="*/ 149225 h 2010364"/>
              <a:gd name="connsiteX38" fmla="*/ 1093131 w 2271056"/>
              <a:gd name="connsiteY38" fmla="*/ 155575 h 2010364"/>
              <a:gd name="connsiteX39" fmla="*/ 1115356 w 2271056"/>
              <a:gd name="connsiteY39" fmla="*/ 161925 h 2010364"/>
              <a:gd name="connsiteX40" fmla="*/ 1128056 w 2271056"/>
              <a:gd name="connsiteY40" fmla="*/ 165100 h 2010364"/>
              <a:gd name="connsiteX41" fmla="*/ 1153456 w 2271056"/>
              <a:gd name="connsiteY41" fmla="*/ 174625 h 2010364"/>
              <a:gd name="connsiteX42" fmla="*/ 1175681 w 2271056"/>
              <a:gd name="connsiteY42" fmla="*/ 187325 h 2010364"/>
              <a:gd name="connsiteX43" fmla="*/ 1194731 w 2271056"/>
              <a:gd name="connsiteY43" fmla="*/ 196850 h 2010364"/>
              <a:gd name="connsiteX44" fmla="*/ 1201081 w 2271056"/>
              <a:gd name="connsiteY44" fmla="*/ 206375 h 2010364"/>
              <a:gd name="connsiteX45" fmla="*/ 1223306 w 2271056"/>
              <a:gd name="connsiteY45" fmla="*/ 215900 h 2010364"/>
              <a:gd name="connsiteX46" fmla="*/ 1232831 w 2271056"/>
              <a:gd name="connsiteY46" fmla="*/ 219075 h 2010364"/>
              <a:gd name="connsiteX47" fmla="*/ 1248706 w 2271056"/>
              <a:gd name="connsiteY47" fmla="*/ 222250 h 2010364"/>
              <a:gd name="connsiteX48" fmla="*/ 1261406 w 2271056"/>
              <a:gd name="connsiteY48" fmla="*/ 225425 h 2010364"/>
              <a:gd name="connsiteX49" fmla="*/ 1372531 w 2271056"/>
              <a:gd name="connsiteY49" fmla="*/ 228600 h 2010364"/>
              <a:gd name="connsiteX50" fmla="*/ 1394756 w 2271056"/>
              <a:gd name="connsiteY50" fmla="*/ 234950 h 2010364"/>
              <a:gd name="connsiteX51" fmla="*/ 1416981 w 2271056"/>
              <a:gd name="connsiteY51" fmla="*/ 247650 h 2010364"/>
              <a:gd name="connsiteX52" fmla="*/ 1420156 w 2271056"/>
              <a:gd name="connsiteY52" fmla="*/ 282575 h 2010364"/>
              <a:gd name="connsiteX53" fmla="*/ 1423331 w 2271056"/>
              <a:gd name="connsiteY53" fmla="*/ 314325 h 2010364"/>
              <a:gd name="connsiteX54" fmla="*/ 1426506 w 2271056"/>
              <a:gd name="connsiteY54" fmla="*/ 631825 h 2010364"/>
              <a:gd name="connsiteX55" fmla="*/ 1420156 w 2271056"/>
              <a:gd name="connsiteY55" fmla="*/ 946150 h 2010364"/>
              <a:gd name="connsiteX56" fmla="*/ 1416981 w 2271056"/>
              <a:gd name="connsiteY56" fmla="*/ 1244600 h 2010364"/>
              <a:gd name="connsiteX57" fmla="*/ 1420156 w 2271056"/>
              <a:gd name="connsiteY57" fmla="*/ 1292225 h 2010364"/>
              <a:gd name="connsiteX58" fmla="*/ 1442381 w 2271056"/>
              <a:gd name="connsiteY58" fmla="*/ 1320800 h 2010364"/>
              <a:gd name="connsiteX59" fmla="*/ 1448731 w 2271056"/>
              <a:gd name="connsiteY59" fmla="*/ 1330325 h 2010364"/>
              <a:gd name="connsiteX60" fmla="*/ 1458256 w 2271056"/>
              <a:gd name="connsiteY60" fmla="*/ 1333500 h 2010364"/>
              <a:gd name="connsiteX61" fmla="*/ 1474131 w 2271056"/>
              <a:gd name="connsiteY61" fmla="*/ 1339850 h 2010364"/>
              <a:gd name="connsiteX62" fmla="*/ 1496356 w 2271056"/>
              <a:gd name="connsiteY62" fmla="*/ 1358900 h 2010364"/>
              <a:gd name="connsiteX63" fmla="*/ 1509056 w 2271056"/>
              <a:gd name="connsiteY63" fmla="*/ 1374775 h 2010364"/>
              <a:gd name="connsiteX64" fmla="*/ 1528106 w 2271056"/>
              <a:gd name="connsiteY64" fmla="*/ 1381125 h 2010364"/>
              <a:gd name="connsiteX65" fmla="*/ 1537631 w 2271056"/>
              <a:gd name="connsiteY65" fmla="*/ 1390650 h 2010364"/>
              <a:gd name="connsiteX66" fmla="*/ 1547156 w 2271056"/>
              <a:gd name="connsiteY66" fmla="*/ 1393825 h 2010364"/>
              <a:gd name="connsiteX67" fmla="*/ 1553506 w 2271056"/>
              <a:gd name="connsiteY67" fmla="*/ 1403350 h 2010364"/>
              <a:gd name="connsiteX68" fmla="*/ 1572556 w 2271056"/>
              <a:gd name="connsiteY68" fmla="*/ 1416050 h 2010364"/>
              <a:gd name="connsiteX69" fmla="*/ 1578906 w 2271056"/>
              <a:gd name="connsiteY69" fmla="*/ 1425575 h 2010364"/>
              <a:gd name="connsiteX70" fmla="*/ 1588431 w 2271056"/>
              <a:gd name="connsiteY70" fmla="*/ 1431925 h 2010364"/>
              <a:gd name="connsiteX71" fmla="*/ 1591606 w 2271056"/>
              <a:gd name="connsiteY71" fmla="*/ 1441450 h 2010364"/>
              <a:gd name="connsiteX72" fmla="*/ 1613831 w 2271056"/>
              <a:gd name="connsiteY72" fmla="*/ 1463675 h 2010364"/>
              <a:gd name="connsiteX73" fmla="*/ 1636056 w 2271056"/>
              <a:gd name="connsiteY73" fmla="*/ 1485900 h 2010364"/>
              <a:gd name="connsiteX74" fmla="*/ 1645581 w 2271056"/>
              <a:gd name="connsiteY74" fmla="*/ 1495425 h 2010364"/>
              <a:gd name="connsiteX75" fmla="*/ 1655106 w 2271056"/>
              <a:gd name="connsiteY75" fmla="*/ 1498600 h 2010364"/>
              <a:gd name="connsiteX76" fmla="*/ 1670981 w 2271056"/>
              <a:gd name="connsiteY76" fmla="*/ 1508125 h 2010364"/>
              <a:gd name="connsiteX77" fmla="*/ 1696381 w 2271056"/>
              <a:gd name="connsiteY77" fmla="*/ 1536700 h 2010364"/>
              <a:gd name="connsiteX78" fmla="*/ 1699556 w 2271056"/>
              <a:gd name="connsiteY78" fmla="*/ 1546225 h 2010364"/>
              <a:gd name="connsiteX79" fmla="*/ 1709081 w 2271056"/>
              <a:gd name="connsiteY79" fmla="*/ 1552575 h 2010364"/>
              <a:gd name="connsiteX80" fmla="*/ 1737656 w 2271056"/>
              <a:gd name="connsiteY80" fmla="*/ 1574800 h 2010364"/>
              <a:gd name="connsiteX81" fmla="*/ 1763056 w 2271056"/>
              <a:gd name="connsiteY81" fmla="*/ 1590675 h 2010364"/>
              <a:gd name="connsiteX82" fmla="*/ 1778931 w 2271056"/>
              <a:gd name="connsiteY82" fmla="*/ 1609725 h 2010364"/>
              <a:gd name="connsiteX83" fmla="*/ 1788456 w 2271056"/>
              <a:gd name="connsiteY83" fmla="*/ 1612900 h 2010364"/>
              <a:gd name="connsiteX84" fmla="*/ 1797981 w 2271056"/>
              <a:gd name="connsiteY84" fmla="*/ 1609725 h 2010364"/>
              <a:gd name="connsiteX85" fmla="*/ 1810681 w 2271056"/>
              <a:gd name="connsiteY85" fmla="*/ 1606550 h 2010364"/>
              <a:gd name="connsiteX86" fmla="*/ 1817031 w 2271056"/>
              <a:gd name="connsiteY86" fmla="*/ 1597025 h 2010364"/>
              <a:gd name="connsiteX87" fmla="*/ 1871006 w 2271056"/>
              <a:gd name="connsiteY87" fmla="*/ 1600200 h 2010364"/>
              <a:gd name="connsiteX88" fmla="*/ 1886881 w 2271056"/>
              <a:gd name="connsiteY88" fmla="*/ 1606550 h 2010364"/>
              <a:gd name="connsiteX89" fmla="*/ 1896406 w 2271056"/>
              <a:gd name="connsiteY89" fmla="*/ 1609725 h 2010364"/>
              <a:gd name="connsiteX90" fmla="*/ 1902756 w 2271056"/>
              <a:gd name="connsiteY90" fmla="*/ 1622425 h 2010364"/>
              <a:gd name="connsiteX91" fmla="*/ 1915456 w 2271056"/>
              <a:gd name="connsiteY91" fmla="*/ 1638300 h 2010364"/>
              <a:gd name="connsiteX92" fmla="*/ 1918631 w 2271056"/>
              <a:gd name="connsiteY92" fmla="*/ 1651000 h 2010364"/>
              <a:gd name="connsiteX93" fmla="*/ 1921806 w 2271056"/>
              <a:gd name="connsiteY93" fmla="*/ 1666875 h 2010364"/>
              <a:gd name="connsiteX94" fmla="*/ 1931331 w 2271056"/>
              <a:gd name="connsiteY94" fmla="*/ 1670050 h 2010364"/>
              <a:gd name="connsiteX95" fmla="*/ 1966256 w 2271056"/>
              <a:gd name="connsiteY95" fmla="*/ 1673225 h 2010364"/>
              <a:gd name="connsiteX96" fmla="*/ 2001181 w 2271056"/>
              <a:gd name="connsiteY96" fmla="*/ 1695450 h 2010364"/>
              <a:gd name="connsiteX97" fmla="*/ 2020231 w 2271056"/>
              <a:gd name="connsiteY97" fmla="*/ 1711325 h 2010364"/>
              <a:gd name="connsiteX98" fmla="*/ 2023406 w 2271056"/>
              <a:gd name="connsiteY98" fmla="*/ 1720850 h 2010364"/>
              <a:gd name="connsiteX99" fmla="*/ 2029756 w 2271056"/>
              <a:gd name="connsiteY99" fmla="*/ 1730375 h 2010364"/>
              <a:gd name="connsiteX100" fmla="*/ 2036106 w 2271056"/>
              <a:gd name="connsiteY100" fmla="*/ 1765300 h 2010364"/>
              <a:gd name="connsiteX101" fmla="*/ 2051981 w 2271056"/>
              <a:gd name="connsiteY101" fmla="*/ 1787525 h 2010364"/>
              <a:gd name="connsiteX102" fmla="*/ 2118656 w 2271056"/>
              <a:gd name="connsiteY102" fmla="*/ 1793875 h 2010364"/>
              <a:gd name="connsiteX103" fmla="*/ 2185331 w 2271056"/>
              <a:gd name="connsiteY103" fmla="*/ 1809750 h 2010364"/>
              <a:gd name="connsiteX104" fmla="*/ 2223431 w 2271056"/>
              <a:gd name="connsiteY104" fmla="*/ 1816100 h 2010364"/>
              <a:gd name="connsiteX105" fmla="*/ 2232956 w 2271056"/>
              <a:gd name="connsiteY105" fmla="*/ 1822450 h 2010364"/>
              <a:gd name="connsiteX106" fmla="*/ 2236131 w 2271056"/>
              <a:gd name="connsiteY106" fmla="*/ 1831975 h 2010364"/>
              <a:gd name="connsiteX107" fmla="*/ 2245656 w 2271056"/>
              <a:gd name="connsiteY107" fmla="*/ 1863725 h 2010364"/>
              <a:gd name="connsiteX108" fmla="*/ 2252006 w 2271056"/>
              <a:gd name="connsiteY108" fmla="*/ 1882775 h 2010364"/>
              <a:gd name="connsiteX109" fmla="*/ 2264706 w 2271056"/>
              <a:gd name="connsiteY109" fmla="*/ 1901825 h 2010364"/>
              <a:gd name="connsiteX110" fmla="*/ 2267881 w 2271056"/>
              <a:gd name="connsiteY110" fmla="*/ 1920875 h 2010364"/>
              <a:gd name="connsiteX111" fmla="*/ 2271056 w 2271056"/>
              <a:gd name="connsiteY111" fmla="*/ 1936750 h 2010364"/>
              <a:gd name="connsiteX112" fmla="*/ 2267881 w 2271056"/>
              <a:gd name="connsiteY112" fmla="*/ 1946275 h 2010364"/>
              <a:gd name="connsiteX113" fmla="*/ 2223431 w 2271056"/>
              <a:gd name="connsiteY113" fmla="*/ 1939925 h 2010364"/>
              <a:gd name="connsiteX114" fmla="*/ 2210731 w 2271056"/>
              <a:gd name="connsiteY114" fmla="*/ 1930400 h 2010364"/>
              <a:gd name="connsiteX115" fmla="*/ 2191681 w 2271056"/>
              <a:gd name="connsiteY115" fmla="*/ 1927225 h 2010364"/>
              <a:gd name="connsiteX116" fmla="*/ 2182156 w 2271056"/>
              <a:gd name="connsiteY116" fmla="*/ 1924050 h 2010364"/>
              <a:gd name="connsiteX117" fmla="*/ 2105956 w 2271056"/>
              <a:gd name="connsiteY117" fmla="*/ 1933575 h 2010364"/>
              <a:gd name="connsiteX118" fmla="*/ 2125006 w 2271056"/>
              <a:gd name="connsiteY118" fmla="*/ 1936750 h 2010364"/>
              <a:gd name="connsiteX119" fmla="*/ 2144056 w 2271056"/>
              <a:gd name="connsiteY119" fmla="*/ 1943100 h 2010364"/>
              <a:gd name="connsiteX120" fmla="*/ 2153581 w 2271056"/>
              <a:gd name="connsiteY120" fmla="*/ 1946275 h 2010364"/>
              <a:gd name="connsiteX121" fmla="*/ 2156756 w 2271056"/>
              <a:gd name="connsiteY121" fmla="*/ 1978025 h 2010364"/>
              <a:gd name="connsiteX122" fmla="*/ 2147231 w 2271056"/>
              <a:gd name="connsiteY122" fmla="*/ 1984375 h 2010364"/>
              <a:gd name="connsiteX123" fmla="*/ 2134531 w 2271056"/>
              <a:gd name="connsiteY123" fmla="*/ 1997075 h 2010364"/>
              <a:gd name="connsiteX124" fmla="*/ 2115481 w 2271056"/>
              <a:gd name="connsiteY124" fmla="*/ 2009775 h 2010364"/>
              <a:gd name="connsiteX125" fmla="*/ 2086906 w 2271056"/>
              <a:gd name="connsiteY125" fmla="*/ 2006600 h 2010364"/>
              <a:gd name="connsiteX126" fmla="*/ 2080556 w 2271056"/>
              <a:gd name="connsiteY126" fmla="*/ 1974850 h 2010364"/>
              <a:gd name="connsiteX127" fmla="*/ 2077381 w 2271056"/>
              <a:gd name="connsiteY127" fmla="*/ 1965325 h 2010364"/>
              <a:gd name="connsiteX128" fmla="*/ 2039281 w 2271056"/>
              <a:gd name="connsiteY128" fmla="*/ 1955800 h 2010364"/>
              <a:gd name="connsiteX129" fmla="*/ 2029756 w 2271056"/>
              <a:gd name="connsiteY129" fmla="*/ 1936750 h 2010364"/>
              <a:gd name="connsiteX130" fmla="*/ 2026581 w 2271056"/>
              <a:gd name="connsiteY130" fmla="*/ 1908175 h 2010364"/>
              <a:gd name="connsiteX131" fmla="*/ 2007531 w 2271056"/>
              <a:gd name="connsiteY131" fmla="*/ 1895475 h 2010364"/>
              <a:gd name="connsiteX132" fmla="*/ 1991656 w 2271056"/>
              <a:gd name="connsiteY132" fmla="*/ 1879600 h 2010364"/>
              <a:gd name="connsiteX133" fmla="*/ 1972606 w 2271056"/>
              <a:gd name="connsiteY133" fmla="*/ 1892300 h 2010364"/>
              <a:gd name="connsiteX134" fmla="*/ 1963081 w 2271056"/>
              <a:gd name="connsiteY134" fmla="*/ 1898650 h 2010364"/>
              <a:gd name="connsiteX135" fmla="*/ 1937681 w 2271056"/>
              <a:gd name="connsiteY135" fmla="*/ 1895475 h 2010364"/>
              <a:gd name="connsiteX136" fmla="*/ 1918631 w 2271056"/>
              <a:gd name="connsiteY136" fmla="*/ 1885950 h 2010364"/>
              <a:gd name="connsiteX137" fmla="*/ 1909106 w 2271056"/>
              <a:gd name="connsiteY137" fmla="*/ 1882775 h 2010364"/>
              <a:gd name="connsiteX138" fmla="*/ 1899581 w 2271056"/>
              <a:gd name="connsiteY138" fmla="*/ 1870075 h 2010364"/>
              <a:gd name="connsiteX139" fmla="*/ 1896406 w 2271056"/>
              <a:gd name="connsiteY139" fmla="*/ 1860550 h 2010364"/>
              <a:gd name="connsiteX140" fmla="*/ 1886881 w 2271056"/>
              <a:gd name="connsiteY140" fmla="*/ 1854200 h 2010364"/>
              <a:gd name="connsiteX141" fmla="*/ 1874181 w 2271056"/>
              <a:gd name="connsiteY141" fmla="*/ 1844675 h 2010364"/>
              <a:gd name="connsiteX142" fmla="*/ 1864656 w 2271056"/>
              <a:gd name="connsiteY142" fmla="*/ 1835150 h 2010364"/>
              <a:gd name="connsiteX143" fmla="*/ 1851956 w 2271056"/>
              <a:gd name="connsiteY143" fmla="*/ 1828800 h 2010364"/>
              <a:gd name="connsiteX144" fmla="*/ 1832906 w 2271056"/>
              <a:gd name="connsiteY144" fmla="*/ 1812925 h 2010364"/>
              <a:gd name="connsiteX145" fmla="*/ 1826556 w 2271056"/>
              <a:gd name="connsiteY145" fmla="*/ 1803400 h 2010364"/>
              <a:gd name="connsiteX146" fmla="*/ 1817031 w 2271056"/>
              <a:gd name="connsiteY146" fmla="*/ 1797050 h 2010364"/>
              <a:gd name="connsiteX147" fmla="*/ 1810681 w 2271056"/>
              <a:gd name="connsiteY147" fmla="*/ 1787525 h 2010364"/>
              <a:gd name="connsiteX148" fmla="*/ 1801156 w 2271056"/>
              <a:gd name="connsiteY148" fmla="*/ 1781175 h 2010364"/>
              <a:gd name="connsiteX149" fmla="*/ 1797981 w 2271056"/>
              <a:gd name="connsiteY149" fmla="*/ 1768475 h 2010364"/>
              <a:gd name="connsiteX150" fmla="*/ 1785281 w 2271056"/>
              <a:gd name="connsiteY150" fmla="*/ 1749425 h 2010364"/>
              <a:gd name="connsiteX151" fmla="*/ 1782106 w 2271056"/>
              <a:gd name="connsiteY151" fmla="*/ 1739900 h 2010364"/>
              <a:gd name="connsiteX152" fmla="*/ 1775756 w 2271056"/>
              <a:gd name="connsiteY152" fmla="*/ 1730375 h 2010364"/>
              <a:gd name="connsiteX153" fmla="*/ 1766231 w 2271056"/>
              <a:gd name="connsiteY153" fmla="*/ 1727200 h 2010364"/>
              <a:gd name="connsiteX154" fmla="*/ 1744006 w 2271056"/>
              <a:gd name="connsiteY154" fmla="*/ 1704975 h 2010364"/>
              <a:gd name="connsiteX155" fmla="*/ 1724956 w 2271056"/>
              <a:gd name="connsiteY155" fmla="*/ 1692275 h 2010364"/>
              <a:gd name="connsiteX156" fmla="*/ 1712256 w 2271056"/>
              <a:gd name="connsiteY156" fmla="*/ 1670050 h 2010364"/>
              <a:gd name="connsiteX157" fmla="*/ 1686856 w 2271056"/>
              <a:gd name="connsiteY157" fmla="*/ 1644650 h 2010364"/>
              <a:gd name="connsiteX158" fmla="*/ 1680506 w 2271056"/>
              <a:gd name="connsiteY158" fmla="*/ 1625600 h 2010364"/>
              <a:gd name="connsiteX159" fmla="*/ 1677331 w 2271056"/>
              <a:gd name="connsiteY159" fmla="*/ 1616075 h 2010364"/>
              <a:gd name="connsiteX160" fmla="*/ 1648756 w 2271056"/>
              <a:gd name="connsiteY160" fmla="*/ 1606550 h 2010364"/>
              <a:gd name="connsiteX161" fmla="*/ 1639231 w 2271056"/>
              <a:gd name="connsiteY161" fmla="*/ 1603375 h 2010364"/>
              <a:gd name="connsiteX162" fmla="*/ 1629706 w 2271056"/>
              <a:gd name="connsiteY162" fmla="*/ 1597025 h 2010364"/>
              <a:gd name="connsiteX163" fmla="*/ 1613831 w 2271056"/>
              <a:gd name="connsiteY163" fmla="*/ 1593850 h 2010364"/>
              <a:gd name="connsiteX164" fmla="*/ 1597956 w 2271056"/>
              <a:gd name="connsiteY164" fmla="*/ 1587500 h 2010364"/>
              <a:gd name="connsiteX165" fmla="*/ 1585256 w 2271056"/>
              <a:gd name="connsiteY165" fmla="*/ 1584325 h 2010364"/>
              <a:gd name="connsiteX166" fmla="*/ 1572556 w 2271056"/>
              <a:gd name="connsiteY166" fmla="*/ 1574800 h 2010364"/>
              <a:gd name="connsiteX167" fmla="*/ 1531281 w 2271056"/>
              <a:gd name="connsiteY167" fmla="*/ 1558925 h 2010364"/>
              <a:gd name="connsiteX168" fmla="*/ 1518581 w 2271056"/>
              <a:gd name="connsiteY168" fmla="*/ 1549400 h 2010364"/>
              <a:gd name="connsiteX169" fmla="*/ 1499531 w 2271056"/>
              <a:gd name="connsiteY169" fmla="*/ 1533525 h 2010364"/>
              <a:gd name="connsiteX170" fmla="*/ 1490006 w 2271056"/>
              <a:gd name="connsiteY170" fmla="*/ 1524000 h 2010364"/>
              <a:gd name="connsiteX171" fmla="*/ 1480481 w 2271056"/>
              <a:gd name="connsiteY171" fmla="*/ 1520825 h 2010364"/>
              <a:gd name="connsiteX172" fmla="*/ 1474131 w 2271056"/>
              <a:gd name="connsiteY172" fmla="*/ 1511300 h 2010364"/>
              <a:gd name="connsiteX173" fmla="*/ 1461431 w 2271056"/>
              <a:gd name="connsiteY173" fmla="*/ 1501775 h 2010364"/>
              <a:gd name="connsiteX174" fmla="*/ 1455081 w 2271056"/>
              <a:gd name="connsiteY174" fmla="*/ 1492250 h 2010364"/>
              <a:gd name="connsiteX175" fmla="*/ 1445556 w 2271056"/>
              <a:gd name="connsiteY175" fmla="*/ 1479550 h 2010364"/>
              <a:gd name="connsiteX176" fmla="*/ 1436031 w 2271056"/>
              <a:gd name="connsiteY176" fmla="*/ 1473200 h 2010364"/>
              <a:gd name="connsiteX177" fmla="*/ 1423331 w 2271056"/>
              <a:gd name="connsiteY177" fmla="*/ 1447800 h 2010364"/>
              <a:gd name="connsiteX178" fmla="*/ 1401106 w 2271056"/>
              <a:gd name="connsiteY178" fmla="*/ 1422400 h 2010364"/>
              <a:gd name="connsiteX179" fmla="*/ 1397931 w 2271056"/>
              <a:gd name="connsiteY179" fmla="*/ 1412875 h 2010364"/>
              <a:gd name="connsiteX180" fmla="*/ 1388406 w 2271056"/>
              <a:gd name="connsiteY180" fmla="*/ 1409700 h 2010364"/>
              <a:gd name="connsiteX181" fmla="*/ 1340781 w 2271056"/>
              <a:gd name="connsiteY181" fmla="*/ 1403350 h 2010364"/>
              <a:gd name="connsiteX182" fmla="*/ 1305856 w 2271056"/>
              <a:gd name="connsiteY182" fmla="*/ 1387475 h 2010364"/>
              <a:gd name="connsiteX183" fmla="*/ 1274106 w 2271056"/>
              <a:gd name="connsiteY183" fmla="*/ 1381125 h 2010364"/>
              <a:gd name="connsiteX184" fmla="*/ 1213781 w 2271056"/>
              <a:gd name="connsiteY184" fmla="*/ 1374775 h 2010364"/>
              <a:gd name="connsiteX185" fmla="*/ 1204256 w 2271056"/>
              <a:gd name="connsiteY185" fmla="*/ 1368425 h 2010364"/>
              <a:gd name="connsiteX186" fmla="*/ 1194731 w 2271056"/>
              <a:gd name="connsiteY186" fmla="*/ 1358900 h 2010364"/>
              <a:gd name="connsiteX187" fmla="*/ 1185206 w 2271056"/>
              <a:gd name="connsiteY187" fmla="*/ 1355725 h 2010364"/>
              <a:gd name="connsiteX188" fmla="*/ 1178856 w 2271056"/>
              <a:gd name="connsiteY188" fmla="*/ 1346200 h 2010364"/>
              <a:gd name="connsiteX189" fmla="*/ 1159806 w 2271056"/>
              <a:gd name="connsiteY189" fmla="*/ 1339850 h 2010364"/>
              <a:gd name="connsiteX190" fmla="*/ 1147106 w 2271056"/>
              <a:gd name="connsiteY190" fmla="*/ 1333500 h 2010364"/>
              <a:gd name="connsiteX191" fmla="*/ 1124881 w 2271056"/>
              <a:gd name="connsiteY191" fmla="*/ 1327150 h 2010364"/>
              <a:gd name="connsiteX192" fmla="*/ 1115356 w 2271056"/>
              <a:gd name="connsiteY192" fmla="*/ 1320800 h 2010364"/>
              <a:gd name="connsiteX193" fmla="*/ 1102656 w 2271056"/>
              <a:gd name="connsiteY193" fmla="*/ 1289050 h 2010364"/>
              <a:gd name="connsiteX194" fmla="*/ 1093131 w 2271056"/>
              <a:gd name="connsiteY194" fmla="*/ 1263650 h 2010364"/>
              <a:gd name="connsiteX195" fmla="*/ 1089956 w 2271056"/>
              <a:gd name="connsiteY195" fmla="*/ 1250950 h 2010364"/>
              <a:gd name="connsiteX196" fmla="*/ 1074081 w 2271056"/>
              <a:gd name="connsiteY196" fmla="*/ 1257300 h 2010364"/>
              <a:gd name="connsiteX197" fmla="*/ 1042331 w 2271056"/>
              <a:gd name="connsiteY197" fmla="*/ 1263650 h 2010364"/>
              <a:gd name="connsiteX198" fmla="*/ 1032806 w 2271056"/>
              <a:gd name="connsiteY198" fmla="*/ 1266825 h 2010364"/>
              <a:gd name="connsiteX199" fmla="*/ 1013756 w 2271056"/>
              <a:gd name="connsiteY199" fmla="*/ 1279525 h 2010364"/>
              <a:gd name="connsiteX200" fmla="*/ 1010581 w 2271056"/>
              <a:gd name="connsiteY200" fmla="*/ 1343025 h 2010364"/>
              <a:gd name="connsiteX201" fmla="*/ 997881 w 2271056"/>
              <a:gd name="connsiteY201" fmla="*/ 1358900 h 2010364"/>
              <a:gd name="connsiteX202" fmla="*/ 966131 w 2271056"/>
              <a:gd name="connsiteY202" fmla="*/ 1362075 h 2010364"/>
              <a:gd name="connsiteX203" fmla="*/ 937556 w 2271056"/>
              <a:gd name="connsiteY203" fmla="*/ 1377950 h 2010364"/>
              <a:gd name="connsiteX204" fmla="*/ 924856 w 2271056"/>
              <a:gd name="connsiteY204" fmla="*/ 1384300 h 2010364"/>
              <a:gd name="connsiteX205" fmla="*/ 905806 w 2271056"/>
              <a:gd name="connsiteY205" fmla="*/ 1390650 h 2010364"/>
              <a:gd name="connsiteX206" fmla="*/ 886756 w 2271056"/>
              <a:gd name="connsiteY206" fmla="*/ 1400175 h 2010364"/>
              <a:gd name="connsiteX207" fmla="*/ 877231 w 2271056"/>
              <a:gd name="connsiteY207" fmla="*/ 1406525 h 2010364"/>
              <a:gd name="connsiteX208" fmla="*/ 867706 w 2271056"/>
              <a:gd name="connsiteY208" fmla="*/ 1409700 h 2010364"/>
              <a:gd name="connsiteX209" fmla="*/ 855006 w 2271056"/>
              <a:gd name="connsiteY209" fmla="*/ 1416050 h 2010364"/>
              <a:gd name="connsiteX210" fmla="*/ 835956 w 2271056"/>
              <a:gd name="connsiteY210" fmla="*/ 1422400 h 2010364"/>
              <a:gd name="connsiteX211" fmla="*/ 810556 w 2271056"/>
              <a:gd name="connsiteY211" fmla="*/ 1435100 h 2010364"/>
              <a:gd name="connsiteX212" fmla="*/ 801031 w 2271056"/>
              <a:gd name="connsiteY212" fmla="*/ 1441450 h 2010364"/>
              <a:gd name="connsiteX213" fmla="*/ 804206 w 2271056"/>
              <a:gd name="connsiteY213" fmla="*/ 1425575 h 2010364"/>
              <a:gd name="connsiteX214" fmla="*/ 816906 w 2271056"/>
              <a:gd name="connsiteY214" fmla="*/ 1419225 h 2010364"/>
              <a:gd name="connsiteX215" fmla="*/ 826431 w 2271056"/>
              <a:gd name="connsiteY215" fmla="*/ 1416050 h 2010364"/>
              <a:gd name="connsiteX216" fmla="*/ 835956 w 2271056"/>
              <a:gd name="connsiteY216" fmla="*/ 1409700 h 2010364"/>
              <a:gd name="connsiteX217" fmla="*/ 848656 w 2271056"/>
              <a:gd name="connsiteY217" fmla="*/ 1403350 h 2010364"/>
              <a:gd name="connsiteX218" fmla="*/ 832781 w 2271056"/>
              <a:gd name="connsiteY218" fmla="*/ 1390650 h 2010364"/>
              <a:gd name="connsiteX219" fmla="*/ 829606 w 2271056"/>
              <a:gd name="connsiteY219" fmla="*/ 1381125 h 2010364"/>
              <a:gd name="connsiteX220" fmla="*/ 845481 w 2271056"/>
              <a:gd name="connsiteY220" fmla="*/ 1330325 h 2010364"/>
              <a:gd name="connsiteX221" fmla="*/ 855006 w 2271056"/>
              <a:gd name="connsiteY221" fmla="*/ 1323975 h 2010364"/>
              <a:gd name="connsiteX222" fmla="*/ 874056 w 2271056"/>
              <a:gd name="connsiteY222" fmla="*/ 1304925 h 2010364"/>
              <a:gd name="connsiteX223" fmla="*/ 877231 w 2271056"/>
              <a:gd name="connsiteY223" fmla="*/ 1295400 h 2010364"/>
              <a:gd name="connsiteX224" fmla="*/ 886756 w 2271056"/>
              <a:gd name="connsiteY224" fmla="*/ 1289050 h 2010364"/>
              <a:gd name="connsiteX225" fmla="*/ 934381 w 2271056"/>
              <a:gd name="connsiteY225" fmla="*/ 1279525 h 2010364"/>
              <a:gd name="connsiteX226" fmla="*/ 943906 w 2271056"/>
              <a:gd name="connsiteY226" fmla="*/ 1273175 h 2010364"/>
              <a:gd name="connsiteX227" fmla="*/ 953431 w 2271056"/>
              <a:gd name="connsiteY227" fmla="*/ 1270000 h 2010364"/>
              <a:gd name="connsiteX228" fmla="*/ 956606 w 2271056"/>
              <a:gd name="connsiteY228" fmla="*/ 1260475 h 2010364"/>
              <a:gd name="connsiteX229" fmla="*/ 953431 w 2271056"/>
              <a:gd name="connsiteY229" fmla="*/ 1244600 h 2010364"/>
              <a:gd name="connsiteX230" fmla="*/ 943906 w 2271056"/>
              <a:gd name="connsiteY230" fmla="*/ 1238250 h 2010364"/>
              <a:gd name="connsiteX231" fmla="*/ 918506 w 2271056"/>
              <a:gd name="connsiteY231" fmla="*/ 1228725 h 2010364"/>
              <a:gd name="connsiteX232" fmla="*/ 915331 w 2271056"/>
              <a:gd name="connsiteY232" fmla="*/ 1219200 h 2010364"/>
              <a:gd name="connsiteX233" fmla="*/ 832781 w 2271056"/>
              <a:gd name="connsiteY233" fmla="*/ 1225550 h 2010364"/>
              <a:gd name="connsiteX234" fmla="*/ 823256 w 2271056"/>
              <a:gd name="connsiteY234" fmla="*/ 1235075 h 2010364"/>
              <a:gd name="connsiteX235" fmla="*/ 813731 w 2271056"/>
              <a:gd name="connsiteY235" fmla="*/ 1241425 h 2010364"/>
              <a:gd name="connsiteX236" fmla="*/ 801031 w 2271056"/>
              <a:gd name="connsiteY236" fmla="*/ 1257300 h 2010364"/>
              <a:gd name="connsiteX237" fmla="*/ 794681 w 2271056"/>
              <a:gd name="connsiteY237" fmla="*/ 1266825 h 2010364"/>
              <a:gd name="connsiteX238" fmla="*/ 791506 w 2271056"/>
              <a:gd name="connsiteY238" fmla="*/ 1276350 h 2010364"/>
              <a:gd name="connsiteX239" fmla="*/ 775631 w 2271056"/>
              <a:gd name="connsiteY239" fmla="*/ 1282700 h 2010364"/>
              <a:gd name="connsiteX240" fmla="*/ 766106 w 2271056"/>
              <a:gd name="connsiteY240" fmla="*/ 1289050 h 2010364"/>
              <a:gd name="connsiteX241" fmla="*/ 747056 w 2271056"/>
              <a:gd name="connsiteY241" fmla="*/ 1317625 h 2010364"/>
              <a:gd name="connsiteX242" fmla="*/ 740706 w 2271056"/>
              <a:gd name="connsiteY242" fmla="*/ 1327150 h 2010364"/>
              <a:gd name="connsiteX243" fmla="*/ 715306 w 2271056"/>
              <a:gd name="connsiteY243" fmla="*/ 1339850 h 2010364"/>
              <a:gd name="connsiteX244" fmla="*/ 702606 w 2271056"/>
              <a:gd name="connsiteY244" fmla="*/ 1358900 h 2010364"/>
              <a:gd name="connsiteX245" fmla="*/ 696256 w 2271056"/>
              <a:gd name="connsiteY245" fmla="*/ 1368425 h 2010364"/>
              <a:gd name="connsiteX246" fmla="*/ 686731 w 2271056"/>
              <a:gd name="connsiteY246" fmla="*/ 1374775 h 2010364"/>
              <a:gd name="connsiteX247" fmla="*/ 667681 w 2271056"/>
              <a:gd name="connsiteY247" fmla="*/ 1381125 h 2010364"/>
              <a:gd name="connsiteX248" fmla="*/ 648631 w 2271056"/>
              <a:gd name="connsiteY248" fmla="*/ 1390650 h 2010364"/>
              <a:gd name="connsiteX249" fmla="*/ 639106 w 2271056"/>
              <a:gd name="connsiteY249" fmla="*/ 1400175 h 2010364"/>
              <a:gd name="connsiteX250" fmla="*/ 626406 w 2271056"/>
              <a:gd name="connsiteY250" fmla="*/ 1406525 h 2010364"/>
              <a:gd name="connsiteX251" fmla="*/ 616881 w 2271056"/>
              <a:gd name="connsiteY251" fmla="*/ 1412875 h 2010364"/>
              <a:gd name="connsiteX252" fmla="*/ 620056 w 2271056"/>
              <a:gd name="connsiteY252" fmla="*/ 1431925 h 2010364"/>
              <a:gd name="connsiteX253" fmla="*/ 639106 w 2271056"/>
              <a:gd name="connsiteY253" fmla="*/ 1444625 h 2010364"/>
              <a:gd name="connsiteX254" fmla="*/ 658156 w 2271056"/>
              <a:gd name="connsiteY254" fmla="*/ 1460500 h 2010364"/>
              <a:gd name="connsiteX255" fmla="*/ 661331 w 2271056"/>
              <a:gd name="connsiteY255" fmla="*/ 1470025 h 2010364"/>
              <a:gd name="connsiteX256" fmla="*/ 658156 w 2271056"/>
              <a:gd name="connsiteY256" fmla="*/ 1482725 h 2010364"/>
              <a:gd name="connsiteX257" fmla="*/ 639106 w 2271056"/>
              <a:gd name="connsiteY257" fmla="*/ 1492250 h 2010364"/>
              <a:gd name="connsiteX258" fmla="*/ 601006 w 2271056"/>
              <a:gd name="connsiteY258" fmla="*/ 1508125 h 2010364"/>
              <a:gd name="connsiteX259" fmla="*/ 594656 w 2271056"/>
              <a:gd name="connsiteY259" fmla="*/ 1517650 h 2010364"/>
              <a:gd name="connsiteX260" fmla="*/ 585131 w 2271056"/>
              <a:gd name="connsiteY260" fmla="*/ 1520825 h 2010364"/>
              <a:gd name="connsiteX261" fmla="*/ 572431 w 2271056"/>
              <a:gd name="connsiteY261" fmla="*/ 1527175 h 2010364"/>
              <a:gd name="connsiteX262" fmla="*/ 569256 w 2271056"/>
              <a:gd name="connsiteY262" fmla="*/ 1536700 h 2010364"/>
              <a:gd name="connsiteX263" fmla="*/ 553381 w 2271056"/>
              <a:gd name="connsiteY263" fmla="*/ 1543050 h 2010364"/>
              <a:gd name="connsiteX264" fmla="*/ 534331 w 2271056"/>
              <a:gd name="connsiteY264" fmla="*/ 1555750 h 2010364"/>
              <a:gd name="connsiteX265" fmla="*/ 524806 w 2271056"/>
              <a:gd name="connsiteY265" fmla="*/ 1562100 h 2010364"/>
              <a:gd name="connsiteX266" fmla="*/ 512106 w 2271056"/>
              <a:gd name="connsiteY266" fmla="*/ 1581150 h 2010364"/>
              <a:gd name="connsiteX267" fmla="*/ 489881 w 2271056"/>
              <a:gd name="connsiteY267" fmla="*/ 1603375 h 2010364"/>
              <a:gd name="connsiteX268" fmla="*/ 483531 w 2271056"/>
              <a:gd name="connsiteY268" fmla="*/ 1612900 h 2010364"/>
              <a:gd name="connsiteX269" fmla="*/ 474006 w 2271056"/>
              <a:gd name="connsiteY269" fmla="*/ 1619250 h 2010364"/>
              <a:gd name="connsiteX270" fmla="*/ 461306 w 2271056"/>
              <a:gd name="connsiteY270" fmla="*/ 1628775 h 2010364"/>
              <a:gd name="connsiteX271" fmla="*/ 448606 w 2271056"/>
              <a:gd name="connsiteY271" fmla="*/ 1635125 h 2010364"/>
              <a:gd name="connsiteX272" fmla="*/ 353356 w 2271056"/>
              <a:gd name="connsiteY272" fmla="*/ 1638300 h 2010364"/>
              <a:gd name="connsiteX273" fmla="*/ 331131 w 2271056"/>
              <a:gd name="connsiteY273" fmla="*/ 1657350 h 2010364"/>
              <a:gd name="connsiteX274" fmla="*/ 347006 w 2271056"/>
              <a:gd name="connsiteY274" fmla="*/ 1638300 h 2010364"/>
              <a:gd name="connsiteX275" fmla="*/ 340656 w 2271056"/>
              <a:gd name="connsiteY275" fmla="*/ 1657350 h 2010364"/>
              <a:gd name="connsiteX276" fmla="*/ 321606 w 2271056"/>
              <a:gd name="connsiteY276" fmla="*/ 1670050 h 2010364"/>
              <a:gd name="connsiteX277" fmla="*/ 315256 w 2271056"/>
              <a:gd name="connsiteY277" fmla="*/ 1679575 h 2010364"/>
              <a:gd name="connsiteX278" fmla="*/ 305731 w 2271056"/>
              <a:gd name="connsiteY278" fmla="*/ 1682750 h 2010364"/>
              <a:gd name="connsiteX279" fmla="*/ 296206 w 2271056"/>
              <a:gd name="connsiteY279" fmla="*/ 1689100 h 2010364"/>
              <a:gd name="connsiteX280" fmla="*/ 283506 w 2271056"/>
              <a:gd name="connsiteY280" fmla="*/ 1717675 h 2010364"/>
              <a:gd name="connsiteX281" fmla="*/ 166031 w 2271056"/>
              <a:gd name="connsiteY281" fmla="*/ 1717675 h 2010364"/>
              <a:gd name="connsiteX282" fmla="*/ 156506 w 2271056"/>
              <a:gd name="connsiteY282" fmla="*/ 1724025 h 2010364"/>
              <a:gd name="connsiteX283" fmla="*/ 77131 w 2271056"/>
              <a:gd name="connsiteY283" fmla="*/ 1727200 h 2010364"/>
              <a:gd name="connsiteX284" fmla="*/ 42206 w 2271056"/>
              <a:gd name="connsiteY284" fmla="*/ 1733550 h 2010364"/>
              <a:gd name="connsiteX285" fmla="*/ 13631 w 2271056"/>
              <a:gd name="connsiteY285" fmla="*/ 1743075 h 2010364"/>
              <a:gd name="connsiteX286" fmla="*/ 931 w 2271056"/>
              <a:gd name="connsiteY286" fmla="*/ 1739900 h 2010364"/>
              <a:gd name="connsiteX287" fmla="*/ 10456 w 2271056"/>
              <a:gd name="connsiteY287" fmla="*/ 1708150 h 2010364"/>
              <a:gd name="connsiteX288" fmla="*/ 19981 w 2271056"/>
              <a:gd name="connsiteY288" fmla="*/ 1701800 h 2010364"/>
              <a:gd name="connsiteX289" fmla="*/ 29506 w 2271056"/>
              <a:gd name="connsiteY289" fmla="*/ 1698625 h 2010364"/>
              <a:gd name="connsiteX290" fmla="*/ 115231 w 2271056"/>
              <a:gd name="connsiteY290" fmla="*/ 1695450 h 2010364"/>
              <a:gd name="connsiteX291" fmla="*/ 150156 w 2271056"/>
              <a:gd name="connsiteY291" fmla="*/ 1685925 h 2010364"/>
              <a:gd name="connsiteX292" fmla="*/ 175556 w 2271056"/>
              <a:gd name="connsiteY292" fmla="*/ 1676400 h 2010364"/>
              <a:gd name="connsiteX293" fmla="*/ 197781 w 2271056"/>
              <a:gd name="connsiteY293" fmla="*/ 1666875 h 2010364"/>
              <a:gd name="connsiteX294" fmla="*/ 280331 w 2271056"/>
              <a:gd name="connsiteY294" fmla="*/ 1663700 h 2010364"/>
              <a:gd name="connsiteX295" fmla="*/ 289856 w 2271056"/>
              <a:gd name="connsiteY295" fmla="*/ 1635125 h 2010364"/>
              <a:gd name="connsiteX296" fmla="*/ 299381 w 2271056"/>
              <a:gd name="connsiteY296" fmla="*/ 1631950 h 2010364"/>
              <a:gd name="connsiteX297" fmla="*/ 324781 w 2271056"/>
              <a:gd name="connsiteY297" fmla="*/ 1616075 h 2010364"/>
              <a:gd name="connsiteX298" fmla="*/ 334306 w 2271056"/>
              <a:gd name="connsiteY298" fmla="*/ 1597025 h 2010364"/>
              <a:gd name="connsiteX299" fmla="*/ 353356 w 2271056"/>
              <a:gd name="connsiteY299" fmla="*/ 1584325 h 2010364"/>
              <a:gd name="connsiteX300" fmla="*/ 369231 w 2271056"/>
              <a:gd name="connsiteY300" fmla="*/ 1565275 h 2010364"/>
              <a:gd name="connsiteX301" fmla="*/ 378756 w 2271056"/>
              <a:gd name="connsiteY301" fmla="*/ 1552575 h 2010364"/>
              <a:gd name="connsiteX302" fmla="*/ 388281 w 2271056"/>
              <a:gd name="connsiteY302" fmla="*/ 1543050 h 2010364"/>
              <a:gd name="connsiteX303" fmla="*/ 394631 w 2271056"/>
              <a:gd name="connsiteY303" fmla="*/ 1533525 h 2010364"/>
              <a:gd name="connsiteX304" fmla="*/ 404156 w 2271056"/>
              <a:gd name="connsiteY304" fmla="*/ 1524000 h 2010364"/>
              <a:gd name="connsiteX305" fmla="*/ 420031 w 2271056"/>
              <a:gd name="connsiteY305" fmla="*/ 1504950 h 2010364"/>
              <a:gd name="connsiteX306" fmla="*/ 432731 w 2271056"/>
              <a:gd name="connsiteY306" fmla="*/ 1485900 h 2010364"/>
              <a:gd name="connsiteX307" fmla="*/ 435906 w 2271056"/>
              <a:gd name="connsiteY307" fmla="*/ 1476375 h 2010364"/>
              <a:gd name="connsiteX308" fmla="*/ 442256 w 2271056"/>
              <a:gd name="connsiteY308" fmla="*/ 1466850 h 2010364"/>
              <a:gd name="connsiteX309" fmla="*/ 448606 w 2271056"/>
              <a:gd name="connsiteY309" fmla="*/ 1447800 h 2010364"/>
              <a:gd name="connsiteX310" fmla="*/ 451781 w 2271056"/>
              <a:gd name="connsiteY310" fmla="*/ 1438275 h 2010364"/>
              <a:gd name="connsiteX311" fmla="*/ 448606 w 2271056"/>
              <a:gd name="connsiteY311" fmla="*/ 1416050 h 2010364"/>
              <a:gd name="connsiteX312" fmla="*/ 400981 w 2271056"/>
              <a:gd name="connsiteY312" fmla="*/ 1409700 h 2010364"/>
              <a:gd name="connsiteX313" fmla="*/ 388281 w 2271056"/>
              <a:gd name="connsiteY313" fmla="*/ 1406525 h 2010364"/>
              <a:gd name="connsiteX314" fmla="*/ 372406 w 2271056"/>
              <a:gd name="connsiteY314" fmla="*/ 1393825 h 2010364"/>
              <a:gd name="connsiteX315" fmla="*/ 340656 w 2271056"/>
              <a:gd name="connsiteY315" fmla="*/ 1381125 h 2010364"/>
              <a:gd name="connsiteX316" fmla="*/ 337481 w 2271056"/>
              <a:gd name="connsiteY316" fmla="*/ 1393825 h 2010364"/>
              <a:gd name="connsiteX317" fmla="*/ 312081 w 2271056"/>
              <a:gd name="connsiteY317" fmla="*/ 1374775 h 2010364"/>
              <a:gd name="connsiteX318" fmla="*/ 299381 w 2271056"/>
              <a:gd name="connsiteY318" fmla="*/ 1368425 h 2010364"/>
              <a:gd name="connsiteX319" fmla="*/ 289856 w 2271056"/>
              <a:gd name="connsiteY319" fmla="*/ 1358900 h 2010364"/>
              <a:gd name="connsiteX320" fmla="*/ 242231 w 2271056"/>
              <a:gd name="connsiteY320" fmla="*/ 1355725 h 2010364"/>
              <a:gd name="connsiteX321" fmla="*/ 213656 w 2271056"/>
              <a:gd name="connsiteY321" fmla="*/ 1352550 h 2010364"/>
              <a:gd name="connsiteX322" fmla="*/ 204131 w 2271056"/>
              <a:gd name="connsiteY322" fmla="*/ 1346200 h 2010364"/>
              <a:gd name="connsiteX323" fmla="*/ 185081 w 2271056"/>
              <a:gd name="connsiteY323" fmla="*/ 1327150 h 2010364"/>
              <a:gd name="connsiteX324" fmla="*/ 188256 w 2271056"/>
              <a:gd name="connsiteY324" fmla="*/ 1311275 h 2010364"/>
              <a:gd name="connsiteX325" fmla="*/ 194606 w 2271056"/>
              <a:gd name="connsiteY325" fmla="*/ 1301750 h 2010364"/>
              <a:gd name="connsiteX326" fmla="*/ 197781 w 2271056"/>
              <a:gd name="connsiteY326" fmla="*/ 1289050 h 2010364"/>
              <a:gd name="connsiteX327" fmla="*/ 204131 w 2271056"/>
              <a:gd name="connsiteY327" fmla="*/ 1235075 h 2010364"/>
              <a:gd name="connsiteX328" fmla="*/ 210481 w 2271056"/>
              <a:gd name="connsiteY328" fmla="*/ 1225550 h 2010364"/>
              <a:gd name="connsiteX329" fmla="*/ 194606 w 2271056"/>
              <a:gd name="connsiteY329" fmla="*/ 1187450 h 2010364"/>
              <a:gd name="connsiteX330" fmla="*/ 185081 w 2271056"/>
              <a:gd name="connsiteY330" fmla="*/ 1181100 h 2010364"/>
              <a:gd name="connsiteX331" fmla="*/ 162856 w 2271056"/>
              <a:gd name="connsiteY331" fmla="*/ 1184275 h 2010364"/>
              <a:gd name="connsiteX332" fmla="*/ 153331 w 2271056"/>
              <a:gd name="connsiteY332" fmla="*/ 1190625 h 2010364"/>
              <a:gd name="connsiteX333" fmla="*/ 124756 w 2271056"/>
              <a:gd name="connsiteY333" fmla="*/ 1200150 h 2010364"/>
              <a:gd name="connsiteX334" fmla="*/ 108881 w 2271056"/>
              <a:gd name="connsiteY334" fmla="*/ 1196975 h 2010364"/>
              <a:gd name="connsiteX335" fmla="*/ 93006 w 2271056"/>
              <a:gd name="connsiteY335" fmla="*/ 1168400 h 2010364"/>
              <a:gd name="connsiteX336" fmla="*/ 89831 w 2271056"/>
              <a:gd name="connsiteY336" fmla="*/ 1152525 h 2010364"/>
              <a:gd name="connsiteX337" fmla="*/ 77131 w 2271056"/>
              <a:gd name="connsiteY337" fmla="*/ 1133475 h 2010364"/>
              <a:gd name="connsiteX338" fmla="*/ 70781 w 2271056"/>
              <a:gd name="connsiteY338" fmla="*/ 1123950 h 2010364"/>
              <a:gd name="connsiteX339" fmla="*/ 61256 w 2271056"/>
              <a:gd name="connsiteY339" fmla="*/ 1104900 h 2010364"/>
              <a:gd name="connsiteX340" fmla="*/ 67606 w 2271056"/>
              <a:gd name="connsiteY340" fmla="*/ 1082675 h 2010364"/>
              <a:gd name="connsiteX341" fmla="*/ 77131 w 2271056"/>
              <a:gd name="connsiteY341" fmla="*/ 1073150 h 2010364"/>
              <a:gd name="connsiteX342" fmla="*/ 93006 w 2271056"/>
              <a:gd name="connsiteY342" fmla="*/ 1060450 h 2010364"/>
              <a:gd name="connsiteX343" fmla="*/ 96181 w 2271056"/>
              <a:gd name="connsiteY343" fmla="*/ 1050925 h 2010364"/>
              <a:gd name="connsiteX344" fmla="*/ 80306 w 2271056"/>
              <a:gd name="connsiteY344" fmla="*/ 1028700 h 2010364"/>
              <a:gd name="connsiteX345" fmla="*/ 67606 w 2271056"/>
              <a:gd name="connsiteY345" fmla="*/ 1016000 h 2010364"/>
              <a:gd name="connsiteX346" fmla="*/ 64431 w 2271056"/>
              <a:gd name="connsiteY346" fmla="*/ 1006475 h 2010364"/>
              <a:gd name="connsiteX347" fmla="*/ 58081 w 2271056"/>
              <a:gd name="connsiteY347" fmla="*/ 996950 h 2010364"/>
              <a:gd name="connsiteX348" fmla="*/ 61256 w 2271056"/>
              <a:gd name="connsiteY348" fmla="*/ 987425 h 2010364"/>
              <a:gd name="connsiteX349" fmla="*/ 67606 w 2271056"/>
              <a:gd name="connsiteY349" fmla="*/ 977900 h 2010364"/>
              <a:gd name="connsiteX350" fmla="*/ 70781 w 2271056"/>
              <a:gd name="connsiteY350" fmla="*/ 962025 h 2010364"/>
              <a:gd name="connsiteX351" fmla="*/ 83481 w 2271056"/>
              <a:gd name="connsiteY351" fmla="*/ 923925 h 2010364"/>
              <a:gd name="connsiteX352" fmla="*/ 86656 w 2271056"/>
              <a:gd name="connsiteY352" fmla="*/ 914400 h 2010364"/>
              <a:gd name="connsiteX353" fmla="*/ 99356 w 2271056"/>
              <a:gd name="connsiteY353" fmla="*/ 895350 h 2010364"/>
              <a:gd name="connsiteX354" fmla="*/ 108881 w 2271056"/>
              <a:gd name="connsiteY354" fmla="*/ 892175 h 2010364"/>
              <a:gd name="connsiteX355" fmla="*/ 124756 w 2271056"/>
              <a:gd name="connsiteY355" fmla="*/ 876300 h 2010364"/>
              <a:gd name="connsiteX356" fmla="*/ 143806 w 2271056"/>
              <a:gd name="connsiteY356" fmla="*/ 869950 h 2010364"/>
              <a:gd name="connsiteX357" fmla="*/ 166031 w 2271056"/>
              <a:gd name="connsiteY357" fmla="*/ 860425 h 2010364"/>
              <a:gd name="connsiteX358" fmla="*/ 175556 w 2271056"/>
              <a:gd name="connsiteY358" fmla="*/ 854075 h 2010364"/>
              <a:gd name="connsiteX359" fmla="*/ 188256 w 2271056"/>
              <a:gd name="connsiteY359" fmla="*/ 831850 h 2010364"/>
              <a:gd name="connsiteX360" fmla="*/ 200956 w 2271056"/>
              <a:gd name="connsiteY360" fmla="*/ 825500 h 2010364"/>
              <a:gd name="connsiteX361" fmla="*/ 213656 w 2271056"/>
              <a:gd name="connsiteY361" fmla="*/ 812800 h 2010364"/>
              <a:gd name="connsiteX362" fmla="*/ 220006 w 2271056"/>
              <a:gd name="connsiteY362" fmla="*/ 803275 h 2010364"/>
              <a:gd name="connsiteX363" fmla="*/ 223181 w 2271056"/>
              <a:gd name="connsiteY363" fmla="*/ 793750 h 2010364"/>
              <a:gd name="connsiteX364" fmla="*/ 232706 w 2271056"/>
              <a:gd name="connsiteY364" fmla="*/ 790575 h 2010364"/>
              <a:gd name="connsiteX365" fmla="*/ 235881 w 2271056"/>
              <a:gd name="connsiteY365" fmla="*/ 847725 h 2010364"/>
              <a:gd name="connsiteX366" fmla="*/ 270806 w 2271056"/>
              <a:gd name="connsiteY366" fmla="*/ 844550 h 2010364"/>
              <a:gd name="connsiteX367" fmla="*/ 299381 w 2271056"/>
              <a:gd name="connsiteY367" fmla="*/ 835025 h 2010364"/>
              <a:gd name="connsiteX368" fmla="*/ 315256 w 2271056"/>
              <a:gd name="connsiteY368" fmla="*/ 831850 h 2010364"/>
              <a:gd name="connsiteX369" fmla="*/ 369231 w 2271056"/>
              <a:gd name="connsiteY369" fmla="*/ 835025 h 2010364"/>
              <a:gd name="connsiteX370" fmla="*/ 385106 w 2271056"/>
              <a:gd name="connsiteY370" fmla="*/ 822325 h 2010364"/>
              <a:gd name="connsiteX371" fmla="*/ 388281 w 2271056"/>
              <a:gd name="connsiteY371" fmla="*/ 812800 h 2010364"/>
              <a:gd name="connsiteX372" fmla="*/ 394631 w 2271056"/>
              <a:gd name="connsiteY372" fmla="*/ 803275 h 2010364"/>
              <a:gd name="connsiteX373" fmla="*/ 413681 w 2271056"/>
              <a:gd name="connsiteY373" fmla="*/ 781050 h 2010364"/>
              <a:gd name="connsiteX374" fmla="*/ 420031 w 2271056"/>
              <a:gd name="connsiteY374" fmla="*/ 771525 h 2010364"/>
              <a:gd name="connsiteX375" fmla="*/ 429556 w 2271056"/>
              <a:gd name="connsiteY375" fmla="*/ 768350 h 2010364"/>
              <a:gd name="connsiteX376" fmla="*/ 439081 w 2271056"/>
              <a:gd name="connsiteY376" fmla="*/ 736600 h 2010364"/>
              <a:gd name="connsiteX377" fmla="*/ 458131 w 2271056"/>
              <a:gd name="connsiteY377" fmla="*/ 717550 h 2010364"/>
              <a:gd name="connsiteX378" fmla="*/ 461306 w 2271056"/>
              <a:gd name="connsiteY378" fmla="*/ 708025 h 2010364"/>
              <a:gd name="connsiteX379" fmla="*/ 451781 w 2271056"/>
              <a:gd name="connsiteY379" fmla="*/ 688975 h 2010364"/>
              <a:gd name="connsiteX380" fmla="*/ 429556 w 2271056"/>
              <a:gd name="connsiteY380" fmla="*/ 673100 h 2010364"/>
              <a:gd name="connsiteX381" fmla="*/ 264456 w 2271056"/>
              <a:gd name="connsiteY381" fmla="*/ 669925 h 2010364"/>
              <a:gd name="connsiteX382" fmla="*/ 239056 w 2271056"/>
              <a:gd name="connsiteY382" fmla="*/ 657225 h 2010364"/>
              <a:gd name="connsiteX383" fmla="*/ 226356 w 2271056"/>
              <a:gd name="connsiteY383" fmla="*/ 650875 h 2010364"/>
              <a:gd name="connsiteX384" fmla="*/ 216831 w 2271056"/>
              <a:gd name="connsiteY384" fmla="*/ 641350 h 2010364"/>
              <a:gd name="connsiteX385" fmla="*/ 204131 w 2271056"/>
              <a:gd name="connsiteY385" fmla="*/ 628650 h 2010364"/>
              <a:gd name="connsiteX386" fmla="*/ 197781 w 2271056"/>
              <a:gd name="connsiteY386" fmla="*/ 619125 h 2010364"/>
              <a:gd name="connsiteX387" fmla="*/ 188256 w 2271056"/>
              <a:gd name="connsiteY387" fmla="*/ 593725 h 2010364"/>
              <a:gd name="connsiteX388" fmla="*/ 181906 w 2271056"/>
              <a:gd name="connsiteY388" fmla="*/ 511175 h 2010364"/>
              <a:gd name="connsiteX389" fmla="*/ 178731 w 2271056"/>
              <a:gd name="connsiteY389" fmla="*/ 492125 h 2010364"/>
              <a:gd name="connsiteX390" fmla="*/ 169206 w 2271056"/>
              <a:gd name="connsiteY390" fmla="*/ 485775 h 2010364"/>
              <a:gd name="connsiteX391" fmla="*/ 153331 w 2271056"/>
              <a:gd name="connsiteY391" fmla="*/ 466725 h 2010364"/>
              <a:gd name="connsiteX392" fmla="*/ 264456 w 2271056"/>
              <a:gd name="connsiteY392" fmla="*/ 454025 h 2010364"/>
              <a:gd name="connsiteX393" fmla="*/ 277156 w 2271056"/>
              <a:gd name="connsiteY393" fmla="*/ 450850 h 2010364"/>
              <a:gd name="connsiteX394" fmla="*/ 293031 w 2271056"/>
              <a:gd name="connsiteY394" fmla="*/ 447675 h 2010364"/>
              <a:gd name="connsiteX395" fmla="*/ 334306 w 2271056"/>
              <a:gd name="connsiteY395" fmla="*/ 444500 h 2010364"/>
              <a:gd name="connsiteX396" fmla="*/ 343831 w 2271056"/>
              <a:gd name="connsiteY396" fmla="*/ 438150 h 2010364"/>
              <a:gd name="connsiteX397" fmla="*/ 353356 w 2271056"/>
              <a:gd name="connsiteY397" fmla="*/ 450850 h 2010364"/>
              <a:gd name="connsiteX398" fmla="*/ 356531 w 2271056"/>
              <a:gd name="connsiteY398" fmla="*/ 508000 h 2010364"/>
              <a:gd name="connsiteX399" fmla="*/ 366056 w 2271056"/>
              <a:gd name="connsiteY399" fmla="*/ 514350 h 2010364"/>
              <a:gd name="connsiteX400" fmla="*/ 385106 w 2271056"/>
              <a:gd name="connsiteY400" fmla="*/ 520700 h 2010364"/>
              <a:gd name="connsiteX401" fmla="*/ 445431 w 2271056"/>
              <a:gd name="connsiteY401" fmla="*/ 527050 h 2010364"/>
              <a:gd name="connsiteX402" fmla="*/ 461306 w 2271056"/>
              <a:gd name="connsiteY402" fmla="*/ 533400 h 2010364"/>
              <a:gd name="connsiteX403" fmla="*/ 470831 w 2271056"/>
              <a:gd name="connsiteY403" fmla="*/ 517525 h 2010364"/>
              <a:gd name="connsiteX404" fmla="*/ 451781 w 2271056"/>
              <a:gd name="connsiteY404" fmla="*/ 498475 h 2010364"/>
              <a:gd name="connsiteX405" fmla="*/ 448606 w 2271056"/>
              <a:gd name="connsiteY405" fmla="*/ 447675 h 2010364"/>
              <a:gd name="connsiteX406" fmla="*/ 435906 w 2271056"/>
              <a:gd name="connsiteY406" fmla="*/ 419100 h 2010364"/>
              <a:gd name="connsiteX407" fmla="*/ 432731 w 2271056"/>
              <a:gd name="connsiteY407" fmla="*/ 406400 h 2010364"/>
              <a:gd name="connsiteX408" fmla="*/ 429556 w 2271056"/>
              <a:gd name="connsiteY408" fmla="*/ 336550 h 2010364"/>
              <a:gd name="connsiteX409" fmla="*/ 410506 w 2271056"/>
              <a:gd name="connsiteY409" fmla="*/ 323850 h 2010364"/>
              <a:gd name="connsiteX410" fmla="*/ 407331 w 2271056"/>
              <a:gd name="connsiteY410" fmla="*/ 314325 h 2010364"/>
              <a:gd name="connsiteX411" fmla="*/ 400981 w 2271056"/>
              <a:gd name="connsiteY411" fmla="*/ 298450 h 2010364"/>
              <a:gd name="connsiteX412" fmla="*/ 394631 w 2271056"/>
              <a:gd name="connsiteY412" fmla="*/ 273050 h 2010364"/>
              <a:gd name="connsiteX413" fmla="*/ 388281 w 2271056"/>
              <a:gd name="connsiteY413" fmla="*/ 260350 h 2010364"/>
              <a:gd name="connsiteX414" fmla="*/ 378756 w 2271056"/>
              <a:gd name="connsiteY414" fmla="*/ 241300 h 2010364"/>
              <a:gd name="connsiteX415" fmla="*/ 369231 w 2271056"/>
              <a:gd name="connsiteY415" fmla="*/ 234950 h 2010364"/>
              <a:gd name="connsiteX416" fmla="*/ 359706 w 2271056"/>
              <a:gd name="connsiteY416" fmla="*/ 203200 h 2010364"/>
              <a:gd name="connsiteX417" fmla="*/ 350181 w 2271056"/>
              <a:gd name="connsiteY417" fmla="*/ 184150 h 2010364"/>
              <a:gd name="connsiteX418" fmla="*/ 353356 w 2271056"/>
              <a:gd name="connsiteY418" fmla="*/ 177800 h 201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</a:cxnLst>
            <a:rect l="l" t="t" r="r" b="b"/>
            <a:pathLst>
              <a:path w="2271056" h="2010364">
                <a:moveTo>
                  <a:pt x="353356" y="177800"/>
                </a:moveTo>
                <a:lnTo>
                  <a:pt x="353356" y="177800"/>
                </a:lnTo>
                <a:cubicBezTo>
                  <a:pt x="411335" y="182095"/>
                  <a:pt x="424807" y="188056"/>
                  <a:pt x="470831" y="180975"/>
                </a:cubicBezTo>
                <a:cubicBezTo>
                  <a:pt x="474139" y="180466"/>
                  <a:pt x="477181" y="178858"/>
                  <a:pt x="480356" y="177800"/>
                </a:cubicBezTo>
                <a:cubicBezTo>
                  <a:pt x="488336" y="153859"/>
                  <a:pt x="477571" y="183369"/>
                  <a:pt x="489881" y="158750"/>
                </a:cubicBezTo>
                <a:cubicBezTo>
                  <a:pt x="491378" y="155757"/>
                  <a:pt x="490689" y="151592"/>
                  <a:pt x="493056" y="149225"/>
                </a:cubicBezTo>
                <a:cubicBezTo>
                  <a:pt x="495423" y="146858"/>
                  <a:pt x="499588" y="147547"/>
                  <a:pt x="502581" y="146050"/>
                </a:cubicBezTo>
                <a:cubicBezTo>
                  <a:pt x="505994" y="144343"/>
                  <a:pt x="508793" y="141593"/>
                  <a:pt x="512106" y="139700"/>
                </a:cubicBezTo>
                <a:cubicBezTo>
                  <a:pt x="540304" y="123587"/>
                  <a:pt x="511125" y="142471"/>
                  <a:pt x="534331" y="127000"/>
                </a:cubicBezTo>
                <a:cubicBezTo>
                  <a:pt x="549802" y="103794"/>
                  <a:pt x="529211" y="131266"/>
                  <a:pt x="553381" y="111125"/>
                </a:cubicBezTo>
                <a:cubicBezTo>
                  <a:pt x="556312" y="108682"/>
                  <a:pt x="557033" y="104298"/>
                  <a:pt x="559731" y="101600"/>
                </a:cubicBezTo>
                <a:cubicBezTo>
                  <a:pt x="562429" y="98902"/>
                  <a:pt x="566081" y="97367"/>
                  <a:pt x="569256" y="95250"/>
                </a:cubicBezTo>
                <a:cubicBezTo>
                  <a:pt x="571373" y="91017"/>
                  <a:pt x="572259" y="85897"/>
                  <a:pt x="575606" y="82550"/>
                </a:cubicBezTo>
                <a:cubicBezTo>
                  <a:pt x="577973" y="80183"/>
                  <a:pt x="582138" y="80872"/>
                  <a:pt x="585131" y="79375"/>
                </a:cubicBezTo>
                <a:cubicBezTo>
                  <a:pt x="588544" y="77668"/>
                  <a:pt x="591243" y="74732"/>
                  <a:pt x="594656" y="73025"/>
                </a:cubicBezTo>
                <a:cubicBezTo>
                  <a:pt x="609806" y="65450"/>
                  <a:pt x="645856" y="67072"/>
                  <a:pt x="651806" y="66675"/>
                </a:cubicBezTo>
                <a:cubicBezTo>
                  <a:pt x="657098" y="64558"/>
                  <a:pt x="662183" y="61825"/>
                  <a:pt x="667681" y="60325"/>
                </a:cubicBezTo>
                <a:cubicBezTo>
                  <a:pt x="673892" y="58631"/>
                  <a:pt x="680336" y="57888"/>
                  <a:pt x="686731" y="57150"/>
                </a:cubicBezTo>
                <a:cubicBezTo>
                  <a:pt x="707863" y="54712"/>
                  <a:pt x="729064" y="52917"/>
                  <a:pt x="750231" y="50800"/>
                </a:cubicBezTo>
                <a:cubicBezTo>
                  <a:pt x="776662" y="44192"/>
                  <a:pt x="750530" y="52238"/>
                  <a:pt x="772456" y="41275"/>
                </a:cubicBezTo>
                <a:cubicBezTo>
                  <a:pt x="775449" y="39778"/>
                  <a:pt x="778988" y="39597"/>
                  <a:pt x="781981" y="38100"/>
                </a:cubicBezTo>
                <a:cubicBezTo>
                  <a:pt x="785394" y="36393"/>
                  <a:pt x="787999" y="33253"/>
                  <a:pt x="791506" y="31750"/>
                </a:cubicBezTo>
                <a:cubicBezTo>
                  <a:pt x="795517" y="30031"/>
                  <a:pt x="799973" y="29633"/>
                  <a:pt x="804206" y="28575"/>
                </a:cubicBezTo>
                <a:cubicBezTo>
                  <a:pt x="806323" y="24342"/>
                  <a:pt x="807209" y="19222"/>
                  <a:pt x="810556" y="15875"/>
                </a:cubicBezTo>
                <a:cubicBezTo>
                  <a:pt x="823156" y="3275"/>
                  <a:pt x="827966" y="3585"/>
                  <a:pt x="842306" y="0"/>
                </a:cubicBezTo>
                <a:cubicBezTo>
                  <a:pt x="845481" y="2117"/>
                  <a:pt x="848418" y="4643"/>
                  <a:pt x="851831" y="6350"/>
                </a:cubicBezTo>
                <a:cubicBezTo>
                  <a:pt x="854824" y="7847"/>
                  <a:pt x="860113" y="6418"/>
                  <a:pt x="861356" y="9525"/>
                </a:cubicBezTo>
                <a:cubicBezTo>
                  <a:pt x="870770" y="33061"/>
                  <a:pt x="856898" y="33642"/>
                  <a:pt x="870881" y="47625"/>
                </a:cubicBezTo>
                <a:cubicBezTo>
                  <a:pt x="873579" y="50323"/>
                  <a:pt x="877231" y="51858"/>
                  <a:pt x="880406" y="53975"/>
                </a:cubicBezTo>
                <a:cubicBezTo>
                  <a:pt x="882523" y="57150"/>
                  <a:pt x="885049" y="60087"/>
                  <a:pt x="886756" y="63500"/>
                </a:cubicBezTo>
                <a:cubicBezTo>
                  <a:pt x="890591" y="71169"/>
                  <a:pt x="888698" y="76484"/>
                  <a:pt x="896281" y="82550"/>
                </a:cubicBezTo>
                <a:cubicBezTo>
                  <a:pt x="898894" y="84641"/>
                  <a:pt x="902631" y="84667"/>
                  <a:pt x="905806" y="85725"/>
                </a:cubicBezTo>
                <a:cubicBezTo>
                  <a:pt x="917306" y="81892"/>
                  <a:pt x="933292" y="76200"/>
                  <a:pt x="943906" y="76200"/>
                </a:cubicBezTo>
                <a:cubicBezTo>
                  <a:pt x="950599" y="76200"/>
                  <a:pt x="956606" y="80433"/>
                  <a:pt x="962956" y="82550"/>
                </a:cubicBezTo>
                <a:cubicBezTo>
                  <a:pt x="964430" y="94345"/>
                  <a:pt x="962370" y="108628"/>
                  <a:pt x="972481" y="117475"/>
                </a:cubicBezTo>
                <a:cubicBezTo>
                  <a:pt x="978224" y="122501"/>
                  <a:pt x="991531" y="130175"/>
                  <a:pt x="991531" y="130175"/>
                </a:cubicBezTo>
                <a:cubicBezTo>
                  <a:pt x="992589" y="133350"/>
                  <a:pt x="991983" y="137755"/>
                  <a:pt x="994706" y="139700"/>
                </a:cubicBezTo>
                <a:cubicBezTo>
                  <a:pt x="1008765" y="149742"/>
                  <a:pt x="1054818" y="148787"/>
                  <a:pt x="1061381" y="149225"/>
                </a:cubicBezTo>
                <a:cubicBezTo>
                  <a:pt x="1084858" y="157051"/>
                  <a:pt x="1052270" y="146819"/>
                  <a:pt x="1093131" y="155575"/>
                </a:cubicBezTo>
                <a:cubicBezTo>
                  <a:pt x="1100665" y="157189"/>
                  <a:pt x="1107923" y="159898"/>
                  <a:pt x="1115356" y="161925"/>
                </a:cubicBezTo>
                <a:cubicBezTo>
                  <a:pt x="1119566" y="163073"/>
                  <a:pt x="1123970" y="163568"/>
                  <a:pt x="1128056" y="165100"/>
                </a:cubicBezTo>
                <a:cubicBezTo>
                  <a:pt x="1161262" y="177552"/>
                  <a:pt x="1120857" y="166475"/>
                  <a:pt x="1153456" y="174625"/>
                </a:cubicBezTo>
                <a:cubicBezTo>
                  <a:pt x="1176662" y="190096"/>
                  <a:pt x="1147483" y="171212"/>
                  <a:pt x="1175681" y="187325"/>
                </a:cubicBezTo>
                <a:cubicBezTo>
                  <a:pt x="1192915" y="197173"/>
                  <a:pt x="1177267" y="191029"/>
                  <a:pt x="1194731" y="196850"/>
                </a:cubicBezTo>
                <a:cubicBezTo>
                  <a:pt x="1196848" y="200025"/>
                  <a:pt x="1198383" y="203677"/>
                  <a:pt x="1201081" y="206375"/>
                </a:cubicBezTo>
                <a:cubicBezTo>
                  <a:pt x="1208815" y="214109"/>
                  <a:pt x="1213105" y="212985"/>
                  <a:pt x="1223306" y="215900"/>
                </a:cubicBezTo>
                <a:cubicBezTo>
                  <a:pt x="1226524" y="216819"/>
                  <a:pt x="1229584" y="218263"/>
                  <a:pt x="1232831" y="219075"/>
                </a:cubicBezTo>
                <a:cubicBezTo>
                  <a:pt x="1238066" y="220384"/>
                  <a:pt x="1243438" y="221079"/>
                  <a:pt x="1248706" y="222250"/>
                </a:cubicBezTo>
                <a:cubicBezTo>
                  <a:pt x="1252966" y="223197"/>
                  <a:pt x="1257173" y="224367"/>
                  <a:pt x="1261406" y="225425"/>
                </a:cubicBezTo>
                <a:cubicBezTo>
                  <a:pt x="1321114" y="221160"/>
                  <a:pt x="1301606" y="220089"/>
                  <a:pt x="1372531" y="228600"/>
                </a:cubicBezTo>
                <a:cubicBezTo>
                  <a:pt x="1376261" y="229048"/>
                  <a:pt x="1390462" y="233110"/>
                  <a:pt x="1394756" y="234950"/>
                </a:cubicBezTo>
                <a:cubicBezTo>
                  <a:pt x="1406035" y="239784"/>
                  <a:pt x="1407415" y="241273"/>
                  <a:pt x="1416981" y="247650"/>
                </a:cubicBezTo>
                <a:cubicBezTo>
                  <a:pt x="1429696" y="266722"/>
                  <a:pt x="1420156" y="247916"/>
                  <a:pt x="1420156" y="282575"/>
                </a:cubicBezTo>
                <a:cubicBezTo>
                  <a:pt x="1420156" y="293211"/>
                  <a:pt x="1422273" y="303742"/>
                  <a:pt x="1423331" y="314325"/>
                </a:cubicBezTo>
                <a:cubicBezTo>
                  <a:pt x="1424389" y="420158"/>
                  <a:pt x="1426506" y="525986"/>
                  <a:pt x="1426506" y="631825"/>
                </a:cubicBezTo>
                <a:cubicBezTo>
                  <a:pt x="1426506" y="786307"/>
                  <a:pt x="1424596" y="821840"/>
                  <a:pt x="1420156" y="946150"/>
                </a:cubicBezTo>
                <a:cubicBezTo>
                  <a:pt x="1419098" y="1045633"/>
                  <a:pt x="1416981" y="1145111"/>
                  <a:pt x="1416981" y="1244600"/>
                </a:cubicBezTo>
                <a:cubicBezTo>
                  <a:pt x="1416981" y="1260510"/>
                  <a:pt x="1416471" y="1276747"/>
                  <a:pt x="1420156" y="1292225"/>
                </a:cubicBezTo>
                <a:cubicBezTo>
                  <a:pt x="1423366" y="1305706"/>
                  <a:pt x="1434508" y="1311353"/>
                  <a:pt x="1442381" y="1320800"/>
                </a:cubicBezTo>
                <a:cubicBezTo>
                  <a:pt x="1444824" y="1323731"/>
                  <a:pt x="1445751" y="1327941"/>
                  <a:pt x="1448731" y="1330325"/>
                </a:cubicBezTo>
                <a:cubicBezTo>
                  <a:pt x="1451344" y="1332416"/>
                  <a:pt x="1455122" y="1332325"/>
                  <a:pt x="1458256" y="1333500"/>
                </a:cubicBezTo>
                <a:cubicBezTo>
                  <a:pt x="1463592" y="1335501"/>
                  <a:pt x="1469149" y="1337082"/>
                  <a:pt x="1474131" y="1339850"/>
                </a:cubicBezTo>
                <a:cubicBezTo>
                  <a:pt x="1483295" y="1344941"/>
                  <a:pt x="1489137" y="1351681"/>
                  <a:pt x="1496356" y="1358900"/>
                </a:cubicBezTo>
                <a:cubicBezTo>
                  <a:pt x="1499799" y="1369229"/>
                  <a:pt x="1497817" y="1369780"/>
                  <a:pt x="1509056" y="1374775"/>
                </a:cubicBezTo>
                <a:cubicBezTo>
                  <a:pt x="1515173" y="1377493"/>
                  <a:pt x="1528106" y="1381125"/>
                  <a:pt x="1528106" y="1381125"/>
                </a:cubicBezTo>
                <a:cubicBezTo>
                  <a:pt x="1531281" y="1384300"/>
                  <a:pt x="1533895" y="1388159"/>
                  <a:pt x="1537631" y="1390650"/>
                </a:cubicBezTo>
                <a:cubicBezTo>
                  <a:pt x="1540416" y="1392506"/>
                  <a:pt x="1544543" y="1391734"/>
                  <a:pt x="1547156" y="1393825"/>
                </a:cubicBezTo>
                <a:cubicBezTo>
                  <a:pt x="1550136" y="1396209"/>
                  <a:pt x="1550634" y="1400837"/>
                  <a:pt x="1553506" y="1403350"/>
                </a:cubicBezTo>
                <a:cubicBezTo>
                  <a:pt x="1559249" y="1408376"/>
                  <a:pt x="1572556" y="1416050"/>
                  <a:pt x="1572556" y="1416050"/>
                </a:cubicBezTo>
                <a:cubicBezTo>
                  <a:pt x="1574673" y="1419225"/>
                  <a:pt x="1576208" y="1422877"/>
                  <a:pt x="1578906" y="1425575"/>
                </a:cubicBezTo>
                <a:cubicBezTo>
                  <a:pt x="1581604" y="1428273"/>
                  <a:pt x="1586047" y="1428945"/>
                  <a:pt x="1588431" y="1431925"/>
                </a:cubicBezTo>
                <a:cubicBezTo>
                  <a:pt x="1590522" y="1434538"/>
                  <a:pt x="1589981" y="1438524"/>
                  <a:pt x="1591606" y="1441450"/>
                </a:cubicBezTo>
                <a:cubicBezTo>
                  <a:pt x="1603185" y="1462292"/>
                  <a:pt x="1598372" y="1458522"/>
                  <a:pt x="1613831" y="1463675"/>
                </a:cubicBezTo>
                <a:cubicBezTo>
                  <a:pt x="1621015" y="1485228"/>
                  <a:pt x="1610582" y="1460426"/>
                  <a:pt x="1636056" y="1485900"/>
                </a:cubicBezTo>
                <a:cubicBezTo>
                  <a:pt x="1639231" y="1489075"/>
                  <a:pt x="1641845" y="1492934"/>
                  <a:pt x="1645581" y="1495425"/>
                </a:cubicBezTo>
                <a:cubicBezTo>
                  <a:pt x="1648366" y="1497281"/>
                  <a:pt x="1652113" y="1497103"/>
                  <a:pt x="1655106" y="1498600"/>
                </a:cubicBezTo>
                <a:cubicBezTo>
                  <a:pt x="1660626" y="1501360"/>
                  <a:pt x="1666205" y="1504217"/>
                  <a:pt x="1670981" y="1508125"/>
                </a:cubicBezTo>
                <a:cubicBezTo>
                  <a:pt x="1678101" y="1513951"/>
                  <a:pt x="1691265" y="1526469"/>
                  <a:pt x="1696381" y="1536700"/>
                </a:cubicBezTo>
                <a:cubicBezTo>
                  <a:pt x="1697878" y="1539693"/>
                  <a:pt x="1697465" y="1543612"/>
                  <a:pt x="1699556" y="1546225"/>
                </a:cubicBezTo>
                <a:cubicBezTo>
                  <a:pt x="1701940" y="1549205"/>
                  <a:pt x="1706150" y="1550132"/>
                  <a:pt x="1709081" y="1552575"/>
                </a:cubicBezTo>
                <a:cubicBezTo>
                  <a:pt x="1724760" y="1565641"/>
                  <a:pt x="1713582" y="1562763"/>
                  <a:pt x="1737656" y="1574800"/>
                </a:cubicBezTo>
                <a:cubicBezTo>
                  <a:pt x="1747716" y="1579830"/>
                  <a:pt x="1754813" y="1582432"/>
                  <a:pt x="1763056" y="1590675"/>
                </a:cubicBezTo>
                <a:cubicBezTo>
                  <a:pt x="1774770" y="1602389"/>
                  <a:pt x="1763327" y="1599322"/>
                  <a:pt x="1778931" y="1609725"/>
                </a:cubicBezTo>
                <a:cubicBezTo>
                  <a:pt x="1781716" y="1611581"/>
                  <a:pt x="1785281" y="1611842"/>
                  <a:pt x="1788456" y="1612900"/>
                </a:cubicBezTo>
                <a:cubicBezTo>
                  <a:pt x="1791631" y="1611842"/>
                  <a:pt x="1794763" y="1610644"/>
                  <a:pt x="1797981" y="1609725"/>
                </a:cubicBezTo>
                <a:cubicBezTo>
                  <a:pt x="1802177" y="1608526"/>
                  <a:pt x="1807050" y="1608971"/>
                  <a:pt x="1810681" y="1606550"/>
                </a:cubicBezTo>
                <a:cubicBezTo>
                  <a:pt x="1813856" y="1604433"/>
                  <a:pt x="1814914" y="1600200"/>
                  <a:pt x="1817031" y="1597025"/>
                </a:cubicBezTo>
                <a:cubicBezTo>
                  <a:pt x="1835023" y="1598083"/>
                  <a:pt x="1853148" y="1597765"/>
                  <a:pt x="1871006" y="1600200"/>
                </a:cubicBezTo>
                <a:cubicBezTo>
                  <a:pt x="1876653" y="1600970"/>
                  <a:pt x="1881545" y="1604549"/>
                  <a:pt x="1886881" y="1606550"/>
                </a:cubicBezTo>
                <a:cubicBezTo>
                  <a:pt x="1890015" y="1607725"/>
                  <a:pt x="1893231" y="1608667"/>
                  <a:pt x="1896406" y="1609725"/>
                </a:cubicBezTo>
                <a:cubicBezTo>
                  <a:pt x="1898523" y="1613958"/>
                  <a:pt x="1900131" y="1618487"/>
                  <a:pt x="1902756" y="1622425"/>
                </a:cubicBezTo>
                <a:cubicBezTo>
                  <a:pt x="1906515" y="1628064"/>
                  <a:pt x="1912165" y="1632376"/>
                  <a:pt x="1915456" y="1638300"/>
                </a:cubicBezTo>
                <a:cubicBezTo>
                  <a:pt x="1917575" y="1642114"/>
                  <a:pt x="1917684" y="1646740"/>
                  <a:pt x="1918631" y="1651000"/>
                </a:cubicBezTo>
                <a:cubicBezTo>
                  <a:pt x="1919802" y="1656268"/>
                  <a:pt x="1918813" y="1662385"/>
                  <a:pt x="1921806" y="1666875"/>
                </a:cubicBezTo>
                <a:cubicBezTo>
                  <a:pt x="1923662" y="1669660"/>
                  <a:pt x="1928018" y="1669577"/>
                  <a:pt x="1931331" y="1670050"/>
                </a:cubicBezTo>
                <a:cubicBezTo>
                  <a:pt x="1942903" y="1671703"/>
                  <a:pt x="1954614" y="1672167"/>
                  <a:pt x="1966256" y="1673225"/>
                </a:cubicBezTo>
                <a:cubicBezTo>
                  <a:pt x="1988056" y="1695025"/>
                  <a:pt x="1959998" y="1668976"/>
                  <a:pt x="2001181" y="1695450"/>
                </a:cubicBezTo>
                <a:cubicBezTo>
                  <a:pt x="2008134" y="1699920"/>
                  <a:pt x="2013881" y="1706033"/>
                  <a:pt x="2020231" y="1711325"/>
                </a:cubicBezTo>
                <a:cubicBezTo>
                  <a:pt x="2021289" y="1714500"/>
                  <a:pt x="2021909" y="1717857"/>
                  <a:pt x="2023406" y="1720850"/>
                </a:cubicBezTo>
                <a:cubicBezTo>
                  <a:pt x="2025113" y="1724263"/>
                  <a:pt x="2028708" y="1726706"/>
                  <a:pt x="2029756" y="1730375"/>
                </a:cubicBezTo>
                <a:cubicBezTo>
                  <a:pt x="2033007" y="1741752"/>
                  <a:pt x="2033396" y="1753782"/>
                  <a:pt x="2036106" y="1765300"/>
                </a:cubicBezTo>
                <a:cubicBezTo>
                  <a:pt x="2039666" y="1780429"/>
                  <a:pt x="2038030" y="1785781"/>
                  <a:pt x="2051981" y="1787525"/>
                </a:cubicBezTo>
                <a:cubicBezTo>
                  <a:pt x="2074134" y="1790294"/>
                  <a:pt x="2096431" y="1791758"/>
                  <a:pt x="2118656" y="1793875"/>
                </a:cubicBezTo>
                <a:cubicBezTo>
                  <a:pt x="2149398" y="1804122"/>
                  <a:pt x="2140010" y="1801868"/>
                  <a:pt x="2185331" y="1809750"/>
                </a:cubicBezTo>
                <a:cubicBezTo>
                  <a:pt x="2234173" y="1818244"/>
                  <a:pt x="2192679" y="1808412"/>
                  <a:pt x="2223431" y="1816100"/>
                </a:cubicBezTo>
                <a:cubicBezTo>
                  <a:pt x="2226606" y="1818217"/>
                  <a:pt x="2230572" y="1819470"/>
                  <a:pt x="2232956" y="1822450"/>
                </a:cubicBezTo>
                <a:cubicBezTo>
                  <a:pt x="2235047" y="1825063"/>
                  <a:pt x="2235147" y="1828776"/>
                  <a:pt x="2236131" y="1831975"/>
                </a:cubicBezTo>
                <a:cubicBezTo>
                  <a:pt x="2239380" y="1842536"/>
                  <a:pt x="2242360" y="1853179"/>
                  <a:pt x="2245656" y="1863725"/>
                </a:cubicBezTo>
                <a:cubicBezTo>
                  <a:pt x="2247653" y="1870114"/>
                  <a:pt x="2249013" y="1876788"/>
                  <a:pt x="2252006" y="1882775"/>
                </a:cubicBezTo>
                <a:cubicBezTo>
                  <a:pt x="2255419" y="1889601"/>
                  <a:pt x="2264706" y="1901825"/>
                  <a:pt x="2264706" y="1901825"/>
                </a:cubicBezTo>
                <a:cubicBezTo>
                  <a:pt x="2265764" y="1908175"/>
                  <a:pt x="2266729" y="1914541"/>
                  <a:pt x="2267881" y="1920875"/>
                </a:cubicBezTo>
                <a:cubicBezTo>
                  <a:pt x="2268846" y="1926184"/>
                  <a:pt x="2271056" y="1931354"/>
                  <a:pt x="2271056" y="1936750"/>
                </a:cubicBezTo>
                <a:cubicBezTo>
                  <a:pt x="2271056" y="1940097"/>
                  <a:pt x="2268939" y="1943100"/>
                  <a:pt x="2267881" y="1946275"/>
                </a:cubicBezTo>
                <a:cubicBezTo>
                  <a:pt x="2253064" y="1944158"/>
                  <a:pt x="2237852" y="1943931"/>
                  <a:pt x="2223431" y="1939925"/>
                </a:cubicBezTo>
                <a:cubicBezTo>
                  <a:pt x="2218332" y="1938509"/>
                  <a:pt x="2215644" y="1932365"/>
                  <a:pt x="2210731" y="1930400"/>
                </a:cubicBezTo>
                <a:cubicBezTo>
                  <a:pt x="2204754" y="1928009"/>
                  <a:pt x="2197965" y="1928622"/>
                  <a:pt x="2191681" y="1927225"/>
                </a:cubicBezTo>
                <a:cubicBezTo>
                  <a:pt x="2188414" y="1926499"/>
                  <a:pt x="2185331" y="1925108"/>
                  <a:pt x="2182156" y="1924050"/>
                </a:cubicBezTo>
                <a:cubicBezTo>
                  <a:pt x="2156756" y="1927225"/>
                  <a:pt x="2130944" y="1928022"/>
                  <a:pt x="2105956" y="1933575"/>
                </a:cubicBezTo>
                <a:cubicBezTo>
                  <a:pt x="2099672" y="1934972"/>
                  <a:pt x="2118761" y="1935189"/>
                  <a:pt x="2125006" y="1936750"/>
                </a:cubicBezTo>
                <a:cubicBezTo>
                  <a:pt x="2131500" y="1938373"/>
                  <a:pt x="2137706" y="1940983"/>
                  <a:pt x="2144056" y="1943100"/>
                </a:cubicBezTo>
                <a:lnTo>
                  <a:pt x="2153581" y="1946275"/>
                </a:lnTo>
                <a:cubicBezTo>
                  <a:pt x="2161683" y="1958428"/>
                  <a:pt x="2165176" y="1959080"/>
                  <a:pt x="2156756" y="1978025"/>
                </a:cubicBezTo>
                <a:cubicBezTo>
                  <a:pt x="2155206" y="1981512"/>
                  <a:pt x="2150406" y="1982258"/>
                  <a:pt x="2147231" y="1984375"/>
                </a:cubicBezTo>
                <a:cubicBezTo>
                  <a:pt x="2141843" y="2000539"/>
                  <a:pt x="2148386" y="1989378"/>
                  <a:pt x="2134531" y="1997075"/>
                </a:cubicBezTo>
                <a:cubicBezTo>
                  <a:pt x="2127860" y="2000781"/>
                  <a:pt x="2115481" y="2009775"/>
                  <a:pt x="2115481" y="2009775"/>
                </a:cubicBezTo>
                <a:cubicBezTo>
                  <a:pt x="2105956" y="2008717"/>
                  <a:pt x="2093683" y="2013377"/>
                  <a:pt x="2086906" y="2006600"/>
                </a:cubicBezTo>
                <a:cubicBezTo>
                  <a:pt x="2079274" y="1998968"/>
                  <a:pt x="2082983" y="1985367"/>
                  <a:pt x="2080556" y="1974850"/>
                </a:cubicBezTo>
                <a:cubicBezTo>
                  <a:pt x="2079803" y="1971589"/>
                  <a:pt x="2080420" y="1966727"/>
                  <a:pt x="2077381" y="1965325"/>
                </a:cubicBezTo>
                <a:cubicBezTo>
                  <a:pt x="2065495" y="1959839"/>
                  <a:pt x="2039281" y="1955800"/>
                  <a:pt x="2039281" y="1955800"/>
                </a:cubicBezTo>
                <a:cubicBezTo>
                  <a:pt x="2034405" y="1948486"/>
                  <a:pt x="2031217" y="1945513"/>
                  <a:pt x="2029756" y="1936750"/>
                </a:cubicBezTo>
                <a:cubicBezTo>
                  <a:pt x="2028180" y="1927297"/>
                  <a:pt x="2031125" y="1916613"/>
                  <a:pt x="2026581" y="1908175"/>
                </a:cubicBezTo>
                <a:cubicBezTo>
                  <a:pt x="2022963" y="1901455"/>
                  <a:pt x="2007531" y="1895475"/>
                  <a:pt x="2007531" y="1895475"/>
                </a:cubicBezTo>
                <a:cubicBezTo>
                  <a:pt x="2005619" y="1892607"/>
                  <a:pt x="1997801" y="1878234"/>
                  <a:pt x="1991656" y="1879600"/>
                </a:cubicBezTo>
                <a:cubicBezTo>
                  <a:pt x="1984206" y="1881256"/>
                  <a:pt x="1978956" y="1888067"/>
                  <a:pt x="1972606" y="1892300"/>
                </a:cubicBezTo>
                <a:lnTo>
                  <a:pt x="1963081" y="1898650"/>
                </a:lnTo>
                <a:cubicBezTo>
                  <a:pt x="1954614" y="1897592"/>
                  <a:pt x="1946076" y="1897001"/>
                  <a:pt x="1937681" y="1895475"/>
                </a:cubicBezTo>
                <a:cubicBezTo>
                  <a:pt x="1925140" y="1893195"/>
                  <a:pt x="1930252" y="1891760"/>
                  <a:pt x="1918631" y="1885950"/>
                </a:cubicBezTo>
                <a:cubicBezTo>
                  <a:pt x="1915638" y="1884453"/>
                  <a:pt x="1912281" y="1883833"/>
                  <a:pt x="1909106" y="1882775"/>
                </a:cubicBezTo>
                <a:cubicBezTo>
                  <a:pt x="1905931" y="1878542"/>
                  <a:pt x="1902206" y="1874669"/>
                  <a:pt x="1899581" y="1870075"/>
                </a:cubicBezTo>
                <a:cubicBezTo>
                  <a:pt x="1897921" y="1867169"/>
                  <a:pt x="1898497" y="1863163"/>
                  <a:pt x="1896406" y="1860550"/>
                </a:cubicBezTo>
                <a:cubicBezTo>
                  <a:pt x="1894022" y="1857570"/>
                  <a:pt x="1889986" y="1856418"/>
                  <a:pt x="1886881" y="1854200"/>
                </a:cubicBezTo>
                <a:cubicBezTo>
                  <a:pt x="1882575" y="1851124"/>
                  <a:pt x="1878199" y="1848119"/>
                  <a:pt x="1874181" y="1844675"/>
                </a:cubicBezTo>
                <a:cubicBezTo>
                  <a:pt x="1870772" y="1841753"/>
                  <a:pt x="1868310" y="1837760"/>
                  <a:pt x="1864656" y="1835150"/>
                </a:cubicBezTo>
                <a:cubicBezTo>
                  <a:pt x="1860805" y="1832399"/>
                  <a:pt x="1856189" y="1830917"/>
                  <a:pt x="1851956" y="1828800"/>
                </a:cubicBezTo>
                <a:cubicBezTo>
                  <a:pt x="1836485" y="1805594"/>
                  <a:pt x="1857076" y="1833066"/>
                  <a:pt x="1832906" y="1812925"/>
                </a:cubicBezTo>
                <a:cubicBezTo>
                  <a:pt x="1829975" y="1810482"/>
                  <a:pt x="1829254" y="1806098"/>
                  <a:pt x="1826556" y="1803400"/>
                </a:cubicBezTo>
                <a:cubicBezTo>
                  <a:pt x="1823858" y="1800702"/>
                  <a:pt x="1820206" y="1799167"/>
                  <a:pt x="1817031" y="1797050"/>
                </a:cubicBezTo>
                <a:cubicBezTo>
                  <a:pt x="1814914" y="1793875"/>
                  <a:pt x="1813379" y="1790223"/>
                  <a:pt x="1810681" y="1787525"/>
                </a:cubicBezTo>
                <a:cubicBezTo>
                  <a:pt x="1807983" y="1784827"/>
                  <a:pt x="1803273" y="1784350"/>
                  <a:pt x="1801156" y="1781175"/>
                </a:cubicBezTo>
                <a:cubicBezTo>
                  <a:pt x="1798735" y="1777544"/>
                  <a:pt x="1799932" y="1772378"/>
                  <a:pt x="1797981" y="1768475"/>
                </a:cubicBezTo>
                <a:cubicBezTo>
                  <a:pt x="1794568" y="1761649"/>
                  <a:pt x="1787694" y="1756665"/>
                  <a:pt x="1785281" y="1749425"/>
                </a:cubicBezTo>
                <a:cubicBezTo>
                  <a:pt x="1784223" y="1746250"/>
                  <a:pt x="1783603" y="1742893"/>
                  <a:pt x="1782106" y="1739900"/>
                </a:cubicBezTo>
                <a:cubicBezTo>
                  <a:pt x="1780399" y="1736487"/>
                  <a:pt x="1778736" y="1732759"/>
                  <a:pt x="1775756" y="1730375"/>
                </a:cubicBezTo>
                <a:cubicBezTo>
                  <a:pt x="1773143" y="1728284"/>
                  <a:pt x="1769406" y="1728258"/>
                  <a:pt x="1766231" y="1727200"/>
                </a:cubicBezTo>
                <a:cubicBezTo>
                  <a:pt x="1754868" y="1712049"/>
                  <a:pt x="1759602" y="1715893"/>
                  <a:pt x="1744006" y="1704975"/>
                </a:cubicBezTo>
                <a:cubicBezTo>
                  <a:pt x="1737754" y="1700598"/>
                  <a:pt x="1724956" y="1692275"/>
                  <a:pt x="1724956" y="1692275"/>
                </a:cubicBezTo>
                <a:cubicBezTo>
                  <a:pt x="1719666" y="1676404"/>
                  <a:pt x="1724488" y="1687524"/>
                  <a:pt x="1712256" y="1670050"/>
                </a:cubicBezTo>
                <a:cubicBezTo>
                  <a:pt x="1695752" y="1646472"/>
                  <a:pt x="1707113" y="1654779"/>
                  <a:pt x="1686856" y="1644650"/>
                </a:cubicBezTo>
                <a:lnTo>
                  <a:pt x="1680506" y="1625600"/>
                </a:lnTo>
                <a:cubicBezTo>
                  <a:pt x="1679448" y="1622425"/>
                  <a:pt x="1680506" y="1617133"/>
                  <a:pt x="1677331" y="1616075"/>
                </a:cubicBezTo>
                <a:lnTo>
                  <a:pt x="1648756" y="1606550"/>
                </a:lnTo>
                <a:cubicBezTo>
                  <a:pt x="1645581" y="1605492"/>
                  <a:pt x="1642016" y="1605231"/>
                  <a:pt x="1639231" y="1603375"/>
                </a:cubicBezTo>
                <a:cubicBezTo>
                  <a:pt x="1636056" y="1601258"/>
                  <a:pt x="1633279" y="1598365"/>
                  <a:pt x="1629706" y="1597025"/>
                </a:cubicBezTo>
                <a:cubicBezTo>
                  <a:pt x="1624653" y="1595130"/>
                  <a:pt x="1619000" y="1595401"/>
                  <a:pt x="1613831" y="1593850"/>
                </a:cubicBezTo>
                <a:cubicBezTo>
                  <a:pt x="1608372" y="1592212"/>
                  <a:pt x="1603363" y="1589302"/>
                  <a:pt x="1597956" y="1587500"/>
                </a:cubicBezTo>
                <a:cubicBezTo>
                  <a:pt x="1593816" y="1586120"/>
                  <a:pt x="1589489" y="1585383"/>
                  <a:pt x="1585256" y="1584325"/>
                </a:cubicBezTo>
                <a:cubicBezTo>
                  <a:pt x="1581023" y="1581150"/>
                  <a:pt x="1577289" y="1577167"/>
                  <a:pt x="1572556" y="1574800"/>
                </a:cubicBezTo>
                <a:cubicBezTo>
                  <a:pt x="1558613" y="1567829"/>
                  <a:pt x="1545479" y="1563658"/>
                  <a:pt x="1531281" y="1558925"/>
                </a:cubicBezTo>
                <a:cubicBezTo>
                  <a:pt x="1527048" y="1555750"/>
                  <a:pt x="1522323" y="1553142"/>
                  <a:pt x="1518581" y="1549400"/>
                </a:cubicBezTo>
                <a:cubicBezTo>
                  <a:pt x="1501281" y="1532100"/>
                  <a:pt x="1517723" y="1539589"/>
                  <a:pt x="1499531" y="1533525"/>
                </a:cubicBezTo>
                <a:cubicBezTo>
                  <a:pt x="1496356" y="1530350"/>
                  <a:pt x="1493742" y="1526491"/>
                  <a:pt x="1490006" y="1524000"/>
                </a:cubicBezTo>
                <a:cubicBezTo>
                  <a:pt x="1487221" y="1522144"/>
                  <a:pt x="1483094" y="1522916"/>
                  <a:pt x="1480481" y="1520825"/>
                </a:cubicBezTo>
                <a:cubicBezTo>
                  <a:pt x="1477501" y="1518441"/>
                  <a:pt x="1476829" y="1513998"/>
                  <a:pt x="1474131" y="1511300"/>
                </a:cubicBezTo>
                <a:cubicBezTo>
                  <a:pt x="1470389" y="1507558"/>
                  <a:pt x="1465173" y="1505517"/>
                  <a:pt x="1461431" y="1501775"/>
                </a:cubicBezTo>
                <a:cubicBezTo>
                  <a:pt x="1458733" y="1499077"/>
                  <a:pt x="1457299" y="1495355"/>
                  <a:pt x="1455081" y="1492250"/>
                </a:cubicBezTo>
                <a:cubicBezTo>
                  <a:pt x="1452005" y="1487944"/>
                  <a:pt x="1449298" y="1483292"/>
                  <a:pt x="1445556" y="1479550"/>
                </a:cubicBezTo>
                <a:cubicBezTo>
                  <a:pt x="1442858" y="1476852"/>
                  <a:pt x="1439206" y="1475317"/>
                  <a:pt x="1436031" y="1473200"/>
                </a:cubicBezTo>
                <a:cubicBezTo>
                  <a:pt x="1431202" y="1453883"/>
                  <a:pt x="1435924" y="1465790"/>
                  <a:pt x="1423331" y="1447800"/>
                </a:cubicBezTo>
                <a:cubicBezTo>
                  <a:pt x="1407125" y="1424649"/>
                  <a:pt x="1417676" y="1433446"/>
                  <a:pt x="1401106" y="1422400"/>
                </a:cubicBezTo>
                <a:cubicBezTo>
                  <a:pt x="1400048" y="1419225"/>
                  <a:pt x="1400298" y="1415242"/>
                  <a:pt x="1397931" y="1412875"/>
                </a:cubicBezTo>
                <a:cubicBezTo>
                  <a:pt x="1395564" y="1410508"/>
                  <a:pt x="1391707" y="1410250"/>
                  <a:pt x="1388406" y="1409700"/>
                </a:cubicBezTo>
                <a:cubicBezTo>
                  <a:pt x="1372608" y="1407067"/>
                  <a:pt x="1356656" y="1405467"/>
                  <a:pt x="1340781" y="1403350"/>
                </a:cubicBezTo>
                <a:cubicBezTo>
                  <a:pt x="1283055" y="1384108"/>
                  <a:pt x="1357731" y="1410531"/>
                  <a:pt x="1305856" y="1387475"/>
                </a:cubicBezTo>
                <a:cubicBezTo>
                  <a:pt x="1299822" y="1384793"/>
                  <a:pt x="1278412" y="1381986"/>
                  <a:pt x="1274106" y="1381125"/>
                </a:cubicBezTo>
                <a:cubicBezTo>
                  <a:pt x="1235420" y="1373388"/>
                  <a:pt x="1304229" y="1380805"/>
                  <a:pt x="1213781" y="1374775"/>
                </a:cubicBezTo>
                <a:cubicBezTo>
                  <a:pt x="1210606" y="1372658"/>
                  <a:pt x="1207187" y="1370868"/>
                  <a:pt x="1204256" y="1368425"/>
                </a:cubicBezTo>
                <a:cubicBezTo>
                  <a:pt x="1200807" y="1365550"/>
                  <a:pt x="1198467" y="1361391"/>
                  <a:pt x="1194731" y="1358900"/>
                </a:cubicBezTo>
                <a:cubicBezTo>
                  <a:pt x="1191946" y="1357044"/>
                  <a:pt x="1188381" y="1356783"/>
                  <a:pt x="1185206" y="1355725"/>
                </a:cubicBezTo>
                <a:cubicBezTo>
                  <a:pt x="1183089" y="1352550"/>
                  <a:pt x="1182092" y="1348222"/>
                  <a:pt x="1178856" y="1346200"/>
                </a:cubicBezTo>
                <a:cubicBezTo>
                  <a:pt x="1173180" y="1342652"/>
                  <a:pt x="1165793" y="1342843"/>
                  <a:pt x="1159806" y="1339850"/>
                </a:cubicBezTo>
                <a:cubicBezTo>
                  <a:pt x="1155573" y="1337733"/>
                  <a:pt x="1151538" y="1335162"/>
                  <a:pt x="1147106" y="1333500"/>
                </a:cubicBezTo>
                <a:cubicBezTo>
                  <a:pt x="1138968" y="1330448"/>
                  <a:pt x="1132557" y="1330988"/>
                  <a:pt x="1124881" y="1327150"/>
                </a:cubicBezTo>
                <a:cubicBezTo>
                  <a:pt x="1121468" y="1325443"/>
                  <a:pt x="1118531" y="1322917"/>
                  <a:pt x="1115356" y="1320800"/>
                </a:cubicBezTo>
                <a:cubicBezTo>
                  <a:pt x="1100464" y="1291016"/>
                  <a:pt x="1118349" y="1328284"/>
                  <a:pt x="1102656" y="1289050"/>
                </a:cubicBezTo>
                <a:cubicBezTo>
                  <a:pt x="1099301" y="1280663"/>
                  <a:pt x="1095620" y="1272360"/>
                  <a:pt x="1093131" y="1263650"/>
                </a:cubicBezTo>
                <a:cubicBezTo>
                  <a:pt x="1091932" y="1259454"/>
                  <a:pt x="1091014" y="1255183"/>
                  <a:pt x="1089956" y="1250950"/>
                </a:cubicBezTo>
                <a:cubicBezTo>
                  <a:pt x="1084664" y="1253067"/>
                  <a:pt x="1079588" y="1255832"/>
                  <a:pt x="1074081" y="1257300"/>
                </a:cubicBezTo>
                <a:cubicBezTo>
                  <a:pt x="1063652" y="1260081"/>
                  <a:pt x="1052570" y="1260237"/>
                  <a:pt x="1042331" y="1263650"/>
                </a:cubicBezTo>
                <a:cubicBezTo>
                  <a:pt x="1039156" y="1264708"/>
                  <a:pt x="1035732" y="1265200"/>
                  <a:pt x="1032806" y="1266825"/>
                </a:cubicBezTo>
                <a:cubicBezTo>
                  <a:pt x="1026135" y="1270531"/>
                  <a:pt x="1013756" y="1279525"/>
                  <a:pt x="1013756" y="1279525"/>
                </a:cubicBezTo>
                <a:cubicBezTo>
                  <a:pt x="1012698" y="1300692"/>
                  <a:pt x="1012417" y="1321912"/>
                  <a:pt x="1010581" y="1343025"/>
                </a:cubicBezTo>
                <a:cubicBezTo>
                  <a:pt x="1009922" y="1350605"/>
                  <a:pt x="1005946" y="1357039"/>
                  <a:pt x="997881" y="1358900"/>
                </a:cubicBezTo>
                <a:cubicBezTo>
                  <a:pt x="987517" y="1361292"/>
                  <a:pt x="976714" y="1361017"/>
                  <a:pt x="966131" y="1362075"/>
                </a:cubicBezTo>
                <a:cubicBezTo>
                  <a:pt x="939791" y="1370855"/>
                  <a:pt x="981225" y="1356115"/>
                  <a:pt x="937556" y="1377950"/>
                </a:cubicBezTo>
                <a:cubicBezTo>
                  <a:pt x="933323" y="1380067"/>
                  <a:pt x="929250" y="1382542"/>
                  <a:pt x="924856" y="1384300"/>
                </a:cubicBezTo>
                <a:cubicBezTo>
                  <a:pt x="918641" y="1386786"/>
                  <a:pt x="911375" y="1386937"/>
                  <a:pt x="905806" y="1390650"/>
                </a:cubicBezTo>
                <a:cubicBezTo>
                  <a:pt x="878509" y="1408848"/>
                  <a:pt x="913046" y="1387030"/>
                  <a:pt x="886756" y="1400175"/>
                </a:cubicBezTo>
                <a:cubicBezTo>
                  <a:pt x="883343" y="1401882"/>
                  <a:pt x="880644" y="1404818"/>
                  <a:pt x="877231" y="1406525"/>
                </a:cubicBezTo>
                <a:cubicBezTo>
                  <a:pt x="874238" y="1408022"/>
                  <a:pt x="870782" y="1408382"/>
                  <a:pt x="867706" y="1409700"/>
                </a:cubicBezTo>
                <a:cubicBezTo>
                  <a:pt x="863356" y="1411564"/>
                  <a:pt x="859400" y="1414292"/>
                  <a:pt x="855006" y="1416050"/>
                </a:cubicBezTo>
                <a:cubicBezTo>
                  <a:pt x="848791" y="1418536"/>
                  <a:pt x="841525" y="1418687"/>
                  <a:pt x="835956" y="1422400"/>
                </a:cubicBezTo>
                <a:cubicBezTo>
                  <a:pt x="813888" y="1437112"/>
                  <a:pt x="841625" y="1419566"/>
                  <a:pt x="810556" y="1435100"/>
                </a:cubicBezTo>
                <a:cubicBezTo>
                  <a:pt x="807143" y="1436807"/>
                  <a:pt x="804206" y="1439333"/>
                  <a:pt x="801031" y="1441450"/>
                </a:cubicBezTo>
                <a:cubicBezTo>
                  <a:pt x="802089" y="1436158"/>
                  <a:pt x="801069" y="1429966"/>
                  <a:pt x="804206" y="1425575"/>
                </a:cubicBezTo>
                <a:cubicBezTo>
                  <a:pt x="806957" y="1421724"/>
                  <a:pt x="812556" y="1421089"/>
                  <a:pt x="816906" y="1419225"/>
                </a:cubicBezTo>
                <a:cubicBezTo>
                  <a:pt x="819982" y="1417907"/>
                  <a:pt x="823438" y="1417547"/>
                  <a:pt x="826431" y="1416050"/>
                </a:cubicBezTo>
                <a:cubicBezTo>
                  <a:pt x="829844" y="1414343"/>
                  <a:pt x="832643" y="1411593"/>
                  <a:pt x="835956" y="1409700"/>
                </a:cubicBezTo>
                <a:cubicBezTo>
                  <a:pt x="840065" y="1407352"/>
                  <a:pt x="844423" y="1405467"/>
                  <a:pt x="848656" y="1403350"/>
                </a:cubicBezTo>
                <a:cubicBezTo>
                  <a:pt x="841043" y="1380512"/>
                  <a:pt x="852715" y="1406597"/>
                  <a:pt x="832781" y="1390650"/>
                </a:cubicBezTo>
                <a:cubicBezTo>
                  <a:pt x="830168" y="1388559"/>
                  <a:pt x="830664" y="1384300"/>
                  <a:pt x="829606" y="1381125"/>
                </a:cubicBezTo>
                <a:cubicBezTo>
                  <a:pt x="834873" y="1346891"/>
                  <a:pt x="826683" y="1345990"/>
                  <a:pt x="845481" y="1330325"/>
                </a:cubicBezTo>
                <a:cubicBezTo>
                  <a:pt x="848412" y="1327882"/>
                  <a:pt x="852154" y="1326510"/>
                  <a:pt x="855006" y="1323975"/>
                </a:cubicBezTo>
                <a:cubicBezTo>
                  <a:pt x="861718" y="1318009"/>
                  <a:pt x="874056" y="1304925"/>
                  <a:pt x="874056" y="1304925"/>
                </a:cubicBezTo>
                <a:cubicBezTo>
                  <a:pt x="875114" y="1301750"/>
                  <a:pt x="875140" y="1298013"/>
                  <a:pt x="877231" y="1295400"/>
                </a:cubicBezTo>
                <a:cubicBezTo>
                  <a:pt x="879615" y="1292420"/>
                  <a:pt x="883136" y="1290257"/>
                  <a:pt x="886756" y="1289050"/>
                </a:cubicBezTo>
                <a:cubicBezTo>
                  <a:pt x="898376" y="1285177"/>
                  <a:pt x="921039" y="1281749"/>
                  <a:pt x="934381" y="1279525"/>
                </a:cubicBezTo>
                <a:cubicBezTo>
                  <a:pt x="937556" y="1277408"/>
                  <a:pt x="940493" y="1274882"/>
                  <a:pt x="943906" y="1273175"/>
                </a:cubicBezTo>
                <a:cubicBezTo>
                  <a:pt x="946899" y="1271678"/>
                  <a:pt x="951064" y="1272367"/>
                  <a:pt x="953431" y="1270000"/>
                </a:cubicBezTo>
                <a:cubicBezTo>
                  <a:pt x="955798" y="1267633"/>
                  <a:pt x="955548" y="1263650"/>
                  <a:pt x="956606" y="1260475"/>
                </a:cubicBezTo>
                <a:cubicBezTo>
                  <a:pt x="955548" y="1255183"/>
                  <a:pt x="956108" y="1249285"/>
                  <a:pt x="953431" y="1244600"/>
                </a:cubicBezTo>
                <a:cubicBezTo>
                  <a:pt x="951538" y="1241287"/>
                  <a:pt x="947319" y="1239957"/>
                  <a:pt x="943906" y="1238250"/>
                </a:cubicBezTo>
                <a:cubicBezTo>
                  <a:pt x="936313" y="1234454"/>
                  <a:pt x="926750" y="1231473"/>
                  <a:pt x="918506" y="1228725"/>
                </a:cubicBezTo>
                <a:cubicBezTo>
                  <a:pt x="917448" y="1225550"/>
                  <a:pt x="918666" y="1219478"/>
                  <a:pt x="915331" y="1219200"/>
                </a:cubicBezTo>
                <a:cubicBezTo>
                  <a:pt x="862205" y="1214773"/>
                  <a:pt x="862228" y="1215734"/>
                  <a:pt x="832781" y="1225550"/>
                </a:cubicBezTo>
                <a:cubicBezTo>
                  <a:pt x="829606" y="1228725"/>
                  <a:pt x="826705" y="1232200"/>
                  <a:pt x="823256" y="1235075"/>
                </a:cubicBezTo>
                <a:cubicBezTo>
                  <a:pt x="820325" y="1237518"/>
                  <a:pt x="816115" y="1238445"/>
                  <a:pt x="813731" y="1241425"/>
                </a:cubicBezTo>
                <a:cubicBezTo>
                  <a:pt x="796204" y="1263333"/>
                  <a:pt x="828328" y="1239102"/>
                  <a:pt x="801031" y="1257300"/>
                </a:cubicBezTo>
                <a:cubicBezTo>
                  <a:pt x="798914" y="1260475"/>
                  <a:pt x="796388" y="1263412"/>
                  <a:pt x="794681" y="1266825"/>
                </a:cubicBezTo>
                <a:cubicBezTo>
                  <a:pt x="793184" y="1269818"/>
                  <a:pt x="794077" y="1274207"/>
                  <a:pt x="791506" y="1276350"/>
                </a:cubicBezTo>
                <a:cubicBezTo>
                  <a:pt x="787128" y="1279999"/>
                  <a:pt x="780729" y="1280151"/>
                  <a:pt x="775631" y="1282700"/>
                </a:cubicBezTo>
                <a:cubicBezTo>
                  <a:pt x="772218" y="1284407"/>
                  <a:pt x="769281" y="1286933"/>
                  <a:pt x="766106" y="1289050"/>
                </a:cubicBezTo>
                <a:lnTo>
                  <a:pt x="747056" y="1317625"/>
                </a:lnTo>
                <a:cubicBezTo>
                  <a:pt x="744939" y="1320800"/>
                  <a:pt x="744326" y="1325943"/>
                  <a:pt x="740706" y="1327150"/>
                </a:cubicBezTo>
                <a:cubicBezTo>
                  <a:pt x="725327" y="1332276"/>
                  <a:pt x="734051" y="1328603"/>
                  <a:pt x="715306" y="1339850"/>
                </a:cubicBezTo>
                <a:lnTo>
                  <a:pt x="702606" y="1358900"/>
                </a:lnTo>
                <a:cubicBezTo>
                  <a:pt x="700489" y="1362075"/>
                  <a:pt x="699431" y="1366308"/>
                  <a:pt x="696256" y="1368425"/>
                </a:cubicBezTo>
                <a:cubicBezTo>
                  <a:pt x="693081" y="1370542"/>
                  <a:pt x="690218" y="1373225"/>
                  <a:pt x="686731" y="1374775"/>
                </a:cubicBezTo>
                <a:cubicBezTo>
                  <a:pt x="680614" y="1377493"/>
                  <a:pt x="673250" y="1377412"/>
                  <a:pt x="667681" y="1381125"/>
                </a:cubicBezTo>
                <a:cubicBezTo>
                  <a:pt x="655371" y="1389331"/>
                  <a:pt x="661776" y="1386268"/>
                  <a:pt x="648631" y="1390650"/>
                </a:cubicBezTo>
                <a:cubicBezTo>
                  <a:pt x="645456" y="1393825"/>
                  <a:pt x="642760" y="1397565"/>
                  <a:pt x="639106" y="1400175"/>
                </a:cubicBezTo>
                <a:cubicBezTo>
                  <a:pt x="635255" y="1402926"/>
                  <a:pt x="630515" y="1404177"/>
                  <a:pt x="626406" y="1406525"/>
                </a:cubicBezTo>
                <a:cubicBezTo>
                  <a:pt x="623093" y="1408418"/>
                  <a:pt x="620056" y="1410758"/>
                  <a:pt x="616881" y="1412875"/>
                </a:cubicBezTo>
                <a:cubicBezTo>
                  <a:pt x="617939" y="1419225"/>
                  <a:pt x="616364" y="1426651"/>
                  <a:pt x="620056" y="1431925"/>
                </a:cubicBezTo>
                <a:cubicBezTo>
                  <a:pt x="624433" y="1438177"/>
                  <a:pt x="632756" y="1440392"/>
                  <a:pt x="639106" y="1444625"/>
                </a:cubicBezTo>
                <a:cubicBezTo>
                  <a:pt x="652367" y="1453466"/>
                  <a:pt x="645933" y="1448277"/>
                  <a:pt x="658156" y="1460500"/>
                </a:cubicBezTo>
                <a:cubicBezTo>
                  <a:pt x="659214" y="1463675"/>
                  <a:pt x="661331" y="1466678"/>
                  <a:pt x="661331" y="1470025"/>
                </a:cubicBezTo>
                <a:cubicBezTo>
                  <a:pt x="661331" y="1474389"/>
                  <a:pt x="660577" y="1479094"/>
                  <a:pt x="658156" y="1482725"/>
                </a:cubicBezTo>
                <a:cubicBezTo>
                  <a:pt x="653921" y="1489078"/>
                  <a:pt x="645169" y="1489494"/>
                  <a:pt x="639106" y="1492250"/>
                </a:cubicBezTo>
                <a:cubicBezTo>
                  <a:pt x="603291" y="1508529"/>
                  <a:pt x="625891" y="1501904"/>
                  <a:pt x="601006" y="1508125"/>
                </a:cubicBezTo>
                <a:cubicBezTo>
                  <a:pt x="598889" y="1511300"/>
                  <a:pt x="597636" y="1515266"/>
                  <a:pt x="594656" y="1517650"/>
                </a:cubicBezTo>
                <a:cubicBezTo>
                  <a:pt x="592043" y="1519741"/>
                  <a:pt x="588207" y="1519507"/>
                  <a:pt x="585131" y="1520825"/>
                </a:cubicBezTo>
                <a:cubicBezTo>
                  <a:pt x="580781" y="1522689"/>
                  <a:pt x="576664" y="1525058"/>
                  <a:pt x="572431" y="1527175"/>
                </a:cubicBezTo>
                <a:cubicBezTo>
                  <a:pt x="571373" y="1530350"/>
                  <a:pt x="571827" y="1534557"/>
                  <a:pt x="569256" y="1536700"/>
                </a:cubicBezTo>
                <a:cubicBezTo>
                  <a:pt x="564878" y="1540349"/>
                  <a:pt x="558384" y="1540321"/>
                  <a:pt x="553381" y="1543050"/>
                </a:cubicBezTo>
                <a:cubicBezTo>
                  <a:pt x="546681" y="1546704"/>
                  <a:pt x="540681" y="1551517"/>
                  <a:pt x="534331" y="1555750"/>
                </a:cubicBezTo>
                <a:lnTo>
                  <a:pt x="524806" y="1562100"/>
                </a:lnTo>
                <a:cubicBezTo>
                  <a:pt x="518734" y="1580316"/>
                  <a:pt x="525979" y="1563313"/>
                  <a:pt x="512106" y="1581150"/>
                </a:cubicBezTo>
                <a:cubicBezTo>
                  <a:pt x="494274" y="1604076"/>
                  <a:pt x="508082" y="1597308"/>
                  <a:pt x="489881" y="1603375"/>
                </a:cubicBezTo>
                <a:cubicBezTo>
                  <a:pt x="487764" y="1606550"/>
                  <a:pt x="486229" y="1610202"/>
                  <a:pt x="483531" y="1612900"/>
                </a:cubicBezTo>
                <a:cubicBezTo>
                  <a:pt x="480833" y="1615598"/>
                  <a:pt x="477111" y="1617032"/>
                  <a:pt x="474006" y="1619250"/>
                </a:cubicBezTo>
                <a:cubicBezTo>
                  <a:pt x="469700" y="1622326"/>
                  <a:pt x="465793" y="1625970"/>
                  <a:pt x="461306" y="1628775"/>
                </a:cubicBezTo>
                <a:cubicBezTo>
                  <a:pt x="457292" y="1631283"/>
                  <a:pt x="453321" y="1634709"/>
                  <a:pt x="448606" y="1635125"/>
                </a:cubicBezTo>
                <a:cubicBezTo>
                  <a:pt x="416961" y="1637917"/>
                  <a:pt x="385106" y="1637242"/>
                  <a:pt x="353356" y="1638300"/>
                </a:cubicBezTo>
                <a:cubicBezTo>
                  <a:pt x="348073" y="1639357"/>
                  <a:pt x="322397" y="1639882"/>
                  <a:pt x="331131" y="1657350"/>
                </a:cubicBezTo>
                <a:cubicBezTo>
                  <a:pt x="332951" y="1660991"/>
                  <a:pt x="347006" y="1638079"/>
                  <a:pt x="347006" y="1638300"/>
                </a:cubicBezTo>
                <a:cubicBezTo>
                  <a:pt x="347006" y="1644993"/>
                  <a:pt x="346225" y="1653637"/>
                  <a:pt x="340656" y="1657350"/>
                </a:cubicBezTo>
                <a:lnTo>
                  <a:pt x="321606" y="1670050"/>
                </a:lnTo>
                <a:cubicBezTo>
                  <a:pt x="319489" y="1673225"/>
                  <a:pt x="318236" y="1677191"/>
                  <a:pt x="315256" y="1679575"/>
                </a:cubicBezTo>
                <a:cubicBezTo>
                  <a:pt x="312643" y="1681666"/>
                  <a:pt x="308724" y="1681253"/>
                  <a:pt x="305731" y="1682750"/>
                </a:cubicBezTo>
                <a:cubicBezTo>
                  <a:pt x="302318" y="1684457"/>
                  <a:pt x="299381" y="1686983"/>
                  <a:pt x="296206" y="1689100"/>
                </a:cubicBezTo>
                <a:cubicBezTo>
                  <a:pt x="288649" y="1711770"/>
                  <a:pt x="293569" y="1702581"/>
                  <a:pt x="283506" y="1717675"/>
                </a:cubicBezTo>
                <a:cubicBezTo>
                  <a:pt x="240540" y="1715414"/>
                  <a:pt x="208785" y="1711567"/>
                  <a:pt x="166031" y="1717675"/>
                </a:cubicBezTo>
                <a:cubicBezTo>
                  <a:pt x="162253" y="1718215"/>
                  <a:pt x="160300" y="1723618"/>
                  <a:pt x="156506" y="1724025"/>
                </a:cubicBezTo>
                <a:cubicBezTo>
                  <a:pt x="130177" y="1726846"/>
                  <a:pt x="103589" y="1726142"/>
                  <a:pt x="77131" y="1727200"/>
                </a:cubicBezTo>
                <a:cubicBezTo>
                  <a:pt x="71981" y="1727936"/>
                  <a:pt x="49691" y="1730342"/>
                  <a:pt x="42206" y="1733550"/>
                </a:cubicBezTo>
                <a:cubicBezTo>
                  <a:pt x="13796" y="1745726"/>
                  <a:pt x="59268" y="1735469"/>
                  <a:pt x="13631" y="1743075"/>
                </a:cubicBezTo>
                <a:cubicBezTo>
                  <a:pt x="9398" y="1742017"/>
                  <a:pt x="2463" y="1743986"/>
                  <a:pt x="931" y="1739900"/>
                </a:cubicBezTo>
                <a:cubicBezTo>
                  <a:pt x="-2339" y="1731180"/>
                  <a:pt x="3516" y="1715090"/>
                  <a:pt x="10456" y="1708150"/>
                </a:cubicBezTo>
                <a:cubicBezTo>
                  <a:pt x="13154" y="1705452"/>
                  <a:pt x="16568" y="1703507"/>
                  <a:pt x="19981" y="1701800"/>
                </a:cubicBezTo>
                <a:cubicBezTo>
                  <a:pt x="22974" y="1700303"/>
                  <a:pt x="26167" y="1698848"/>
                  <a:pt x="29506" y="1698625"/>
                </a:cubicBezTo>
                <a:cubicBezTo>
                  <a:pt x="58037" y="1696723"/>
                  <a:pt x="86656" y="1696508"/>
                  <a:pt x="115231" y="1695450"/>
                </a:cubicBezTo>
                <a:cubicBezTo>
                  <a:pt x="139401" y="1687393"/>
                  <a:pt x="127717" y="1690413"/>
                  <a:pt x="150156" y="1685925"/>
                </a:cubicBezTo>
                <a:cubicBezTo>
                  <a:pt x="213648" y="1654179"/>
                  <a:pt x="115035" y="1702338"/>
                  <a:pt x="175556" y="1676400"/>
                </a:cubicBezTo>
                <a:cubicBezTo>
                  <a:pt x="190101" y="1670166"/>
                  <a:pt x="179790" y="1668074"/>
                  <a:pt x="197781" y="1666875"/>
                </a:cubicBezTo>
                <a:cubicBezTo>
                  <a:pt x="225257" y="1665043"/>
                  <a:pt x="252814" y="1664758"/>
                  <a:pt x="280331" y="1663700"/>
                </a:cubicBezTo>
                <a:cubicBezTo>
                  <a:pt x="281936" y="1655674"/>
                  <a:pt x="283283" y="1641698"/>
                  <a:pt x="289856" y="1635125"/>
                </a:cubicBezTo>
                <a:cubicBezTo>
                  <a:pt x="292223" y="1632758"/>
                  <a:pt x="296206" y="1633008"/>
                  <a:pt x="299381" y="1631950"/>
                </a:cubicBezTo>
                <a:cubicBezTo>
                  <a:pt x="330307" y="1601024"/>
                  <a:pt x="282689" y="1646141"/>
                  <a:pt x="324781" y="1616075"/>
                </a:cubicBezTo>
                <a:cubicBezTo>
                  <a:pt x="345391" y="1601354"/>
                  <a:pt x="319046" y="1612285"/>
                  <a:pt x="334306" y="1597025"/>
                </a:cubicBezTo>
                <a:cubicBezTo>
                  <a:pt x="339702" y="1591629"/>
                  <a:pt x="353356" y="1584325"/>
                  <a:pt x="353356" y="1584325"/>
                </a:cubicBezTo>
                <a:cubicBezTo>
                  <a:pt x="367391" y="1563273"/>
                  <a:pt x="350896" y="1586666"/>
                  <a:pt x="369231" y="1565275"/>
                </a:cubicBezTo>
                <a:cubicBezTo>
                  <a:pt x="372675" y="1561257"/>
                  <a:pt x="375312" y="1556593"/>
                  <a:pt x="378756" y="1552575"/>
                </a:cubicBezTo>
                <a:cubicBezTo>
                  <a:pt x="381678" y="1549166"/>
                  <a:pt x="385406" y="1546499"/>
                  <a:pt x="388281" y="1543050"/>
                </a:cubicBezTo>
                <a:cubicBezTo>
                  <a:pt x="390724" y="1540119"/>
                  <a:pt x="392188" y="1536456"/>
                  <a:pt x="394631" y="1533525"/>
                </a:cubicBezTo>
                <a:cubicBezTo>
                  <a:pt x="397506" y="1530076"/>
                  <a:pt x="401546" y="1527654"/>
                  <a:pt x="404156" y="1524000"/>
                </a:cubicBezTo>
                <a:cubicBezTo>
                  <a:pt x="418804" y="1503493"/>
                  <a:pt x="401254" y="1517468"/>
                  <a:pt x="420031" y="1504950"/>
                </a:cubicBezTo>
                <a:cubicBezTo>
                  <a:pt x="424264" y="1498600"/>
                  <a:pt x="430318" y="1493140"/>
                  <a:pt x="432731" y="1485900"/>
                </a:cubicBezTo>
                <a:cubicBezTo>
                  <a:pt x="433789" y="1482725"/>
                  <a:pt x="434409" y="1479368"/>
                  <a:pt x="435906" y="1476375"/>
                </a:cubicBezTo>
                <a:cubicBezTo>
                  <a:pt x="437613" y="1472962"/>
                  <a:pt x="440706" y="1470337"/>
                  <a:pt x="442256" y="1466850"/>
                </a:cubicBezTo>
                <a:cubicBezTo>
                  <a:pt x="444974" y="1460733"/>
                  <a:pt x="446489" y="1454150"/>
                  <a:pt x="448606" y="1447800"/>
                </a:cubicBezTo>
                <a:lnTo>
                  <a:pt x="451781" y="1438275"/>
                </a:lnTo>
                <a:cubicBezTo>
                  <a:pt x="450723" y="1430867"/>
                  <a:pt x="450756" y="1423218"/>
                  <a:pt x="448606" y="1416050"/>
                </a:cubicBezTo>
                <a:cubicBezTo>
                  <a:pt x="442130" y="1394464"/>
                  <a:pt x="418836" y="1408327"/>
                  <a:pt x="400981" y="1409700"/>
                </a:cubicBezTo>
                <a:cubicBezTo>
                  <a:pt x="396748" y="1408642"/>
                  <a:pt x="391912" y="1408946"/>
                  <a:pt x="388281" y="1406525"/>
                </a:cubicBezTo>
                <a:cubicBezTo>
                  <a:pt x="359558" y="1387377"/>
                  <a:pt x="403545" y="1404205"/>
                  <a:pt x="372406" y="1393825"/>
                </a:cubicBezTo>
                <a:cubicBezTo>
                  <a:pt x="367588" y="1379372"/>
                  <a:pt x="368583" y="1372747"/>
                  <a:pt x="340656" y="1381125"/>
                </a:cubicBezTo>
                <a:cubicBezTo>
                  <a:pt x="336476" y="1382379"/>
                  <a:pt x="338539" y="1389592"/>
                  <a:pt x="337481" y="1393825"/>
                </a:cubicBezTo>
                <a:cubicBezTo>
                  <a:pt x="312247" y="1387516"/>
                  <a:pt x="336762" y="1396371"/>
                  <a:pt x="312081" y="1374775"/>
                </a:cubicBezTo>
                <a:cubicBezTo>
                  <a:pt x="308519" y="1371658"/>
                  <a:pt x="303232" y="1371176"/>
                  <a:pt x="299381" y="1368425"/>
                </a:cubicBezTo>
                <a:cubicBezTo>
                  <a:pt x="295727" y="1365815"/>
                  <a:pt x="294239" y="1359874"/>
                  <a:pt x="289856" y="1358900"/>
                </a:cubicBezTo>
                <a:cubicBezTo>
                  <a:pt x="274325" y="1355449"/>
                  <a:pt x="258086" y="1357046"/>
                  <a:pt x="242231" y="1355725"/>
                </a:cubicBezTo>
                <a:cubicBezTo>
                  <a:pt x="232680" y="1354929"/>
                  <a:pt x="223181" y="1353608"/>
                  <a:pt x="213656" y="1352550"/>
                </a:cubicBezTo>
                <a:cubicBezTo>
                  <a:pt x="210481" y="1350433"/>
                  <a:pt x="206983" y="1348735"/>
                  <a:pt x="204131" y="1346200"/>
                </a:cubicBezTo>
                <a:cubicBezTo>
                  <a:pt x="197419" y="1340234"/>
                  <a:pt x="185081" y="1327150"/>
                  <a:pt x="185081" y="1327150"/>
                </a:cubicBezTo>
                <a:cubicBezTo>
                  <a:pt x="186139" y="1321858"/>
                  <a:pt x="186361" y="1316328"/>
                  <a:pt x="188256" y="1311275"/>
                </a:cubicBezTo>
                <a:cubicBezTo>
                  <a:pt x="189596" y="1307702"/>
                  <a:pt x="193103" y="1305257"/>
                  <a:pt x="194606" y="1301750"/>
                </a:cubicBezTo>
                <a:cubicBezTo>
                  <a:pt x="196325" y="1297739"/>
                  <a:pt x="196723" y="1293283"/>
                  <a:pt x="197781" y="1289050"/>
                </a:cubicBezTo>
                <a:cubicBezTo>
                  <a:pt x="198283" y="1282027"/>
                  <a:pt x="196915" y="1249508"/>
                  <a:pt x="204131" y="1235075"/>
                </a:cubicBezTo>
                <a:cubicBezTo>
                  <a:pt x="205838" y="1231662"/>
                  <a:pt x="208364" y="1228725"/>
                  <a:pt x="210481" y="1225550"/>
                </a:cubicBezTo>
                <a:cubicBezTo>
                  <a:pt x="207590" y="1216876"/>
                  <a:pt x="203545" y="1196389"/>
                  <a:pt x="194606" y="1187450"/>
                </a:cubicBezTo>
                <a:cubicBezTo>
                  <a:pt x="191908" y="1184752"/>
                  <a:pt x="188256" y="1183217"/>
                  <a:pt x="185081" y="1181100"/>
                </a:cubicBezTo>
                <a:cubicBezTo>
                  <a:pt x="177673" y="1182158"/>
                  <a:pt x="170024" y="1182125"/>
                  <a:pt x="162856" y="1184275"/>
                </a:cubicBezTo>
                <a:cubicBezTo>
                  <a:pt x="159201" y="1185371"/>
                  <a:pt x="156744" y="1188918"/>
                  <a:pt x="153331" y="1190625"/>
                </a:cubicBezTo>
                <a:cubicBezTo>
                  <a:pt x="141375" y="1196603"/>
                  <a:pt x="136883" y="1197118"/>
                  <a:pt x="124756" y="1200150"/>
                </a:cubicBezTo>
                <a:cubicBezTo>
                  <a:pt x="119464" y="1199092"/>
                  <a:pt x="113141" y="1200288"/>
                  <a:pt x="108881" y="1196975"/>
                </a:cubicBezTo>
                <a:cubicBezTo>
                  <a:pt x="101542" y="1191267"/>
                  <a:pt x="95429" y="1178093"/>
                  <a:pt x="93006" y="1168400"/>
                </a:cubicBezTo>
                <a:cubicBezTo>
                  <a:pt x="91697" y="1163165"/>
                  <a:pt x="92064" y="1157438"/>
                  <a:pt x="89831" y="1152525"/>
                </a:cubicBezTo>
                <a:cubicBezTo>
                  <a:pt x="86673" y="1145577"/>
                  <a:pt x="81364" y="1139825"/>
                  <a:pt x="77131" y="1133475"/>
                </a:cubicBezTo>
                <a:cubicBezTo>
                  <a:pt x="75014" y="1130300"/>
                  <a:pt x="71988" y="1127570"/>
                  <a:pt x="70781" y="1123950"/>
                </a:cubicBezTo>
                <a:cubicBezTo>
                  <a:pt x="66399" y="1110805"/>
                  <a:pt x="69462" y="1117210"/>
                  <a:pt x="61256" y="1104900"/>
                </a:cubicBezTo>
                <a:cubicBezTo>
                  <a:pt x="61679" y="1103206"/>
                  <a:pt x="65784" y="1085408"/>
                  <a:pt x="67606" y="1082675"/>
                </a:cubicBezTo>
                <a:cubicBezTo>
                  <a:pt x="70097" y="1078939"/>
                  <a:pt x="74256" y="1076599"/>
                  <a:pt x="77131" y="1073150"/>
                </a:cubicBezTo>
                <a:cubicBezTo>
                  <a:pt x="88178" y="1059893"/>
                  <a:pt x="77369" y="1065662"/>
                  <a:pt x="93006" y="1060450"/>
                </a:cubicBezTo>
                <a:cubicBezTo>
                  <a:pt x="94064" y="1057275"/>
                  <a:pt x="96596" y="1054246"/>
                  <a:pt x="96181" y="1050925"/>
                </a:cubicBezTo>
                <a:cubicBezTo>
                  <a:pt x="94239" y="1035391"/>
                  <a:pt x="90673" y="1035611"/>
                  <a:pt x="80306" y="1028700"/>
                </a:cubicBezTo>
                <a:cubicBezTo>
                  <a:pt x="71839" y="1003300"/>
                  <a:pt x="84539" y="1032933"/>
                  <a:pt x="67606" y="1016000"/>
                </a:cubicBezTo>
                <a:cubicBezTo>
                  <a:pt x="65239" y="1013633"/>
                  <a:pt x="65928" y="1009468"/>
                  <a:pt x="64431" y="1006475"/>
                </a:cubicBezTo>
                <a:cubicBezTo>
                  <a:pt x="62724" y="1003062"/>
                  <a:pt x="60198" y="1000125"/>
                  <a:pt x="58081" y="996950"/>
                </a:cubicBezTo>
                <a:cubicBezTo>
                  <a:pt x="59139" y="993775"/>
                  <a:pt x="59759" y="990418"/>
                  <a:pt x="61256" y="987425"/>
                </a:cubicBezTo>
                <a:cubicBezTo>
                  <a:pt x="62963" y="984012"/>
                  <a:pt x="66266" y="981473"/>
                  <a:pt x="67606" y="977900"/>
                </a:cubicBezTo>
                <a:cubicBezTo>
                  <a:pt x="69501" y="972847"/>
                  <a:pt x="69298" y="967214"/>
                  <a:pt x="70781" y="962025"/>
                </a:cubicBezTo>
                <a:lnTo>
                  <a:pt x="83481" y="923925"/>
                </a:lnTo>
                <a:lnTo>
                  <a:pt x="86656" y="914400"/>
                </a:lnTo>
                <a:cubicBezTo>
                  <a:pt x="89985" y="904414"/>
                  <a:pt x="89163" y="902145"/>
                  <a:pt x="99356" y="895350"/>
                </a:cubicBezTo>
                <a:cubicBezTo>
                  <a:pt x="102141" y="893494"/>
                  <a:pt x="105706" y="893233"/>
                  <a:pt x="108881" y="892175"/>
                </a:cubicBezTo>
                <a:cubicBezTo>
                  <a:pt x="114674" y="883486"/>
                  <a:pt x="114730" y="880756"/>
                  <a:pt x="124756" y="876300"/>
                </a:cubicBezTo>
                <a:cubicBezTo>
                  <a:pt x="130873" y="873582"/>
                  <a:pt x="138237" y="873663"/>
                  <a:pt x="143806" y="869950"/>
                </a:cubicBezTo>
                <a:cubicBezTo>
                  <a:pt x="156962" y="861179"/>
                  <a:pt x="149629" y="864525"/>
                  <a:pt x="166031" y="860425"/>
                </a:cubicBezTo>
                <a:cubicBezTo>
                  <a:pt x="169206" y="858308"/>
                  <a:pt x="173113" y="857006"/>
                  <a:pt x="175556" y="854075"/>
                </a:cubicBezTo>
                <a:cubicBezTo>
                  <a:pt x="180949" y="847603"/>
                  <a:pt x="181428" y="837540"/>
                  <a:pt x="188256" y="831850"/>
                </a:cubicBezTo>
                <a:cubicBezTo>
                  <a:pt x="191892" y="828820"/>
                  <a:pt x="196723" y="827617"/>
                  <a:pt x="200956" y="825500"/>
                </a:cubicBezTo>
                <a:cubicBezTo>
                  <a:pt x="207883" y="804718"/>
                  <a:pt x="198262" y="825115"/>
                  <a:pt x="213656" y="812800"/>
                </a:cubicBezTo>
                <a:cubicBezTo>
                  <a:pt x="216636" y="810416"/>
                  <a:pt x="218299" y="806688"/>
                  <a:pt x="220006" y="803275"/>
                </a:cubicBezTo>
                <a:cubicBezTo>
                  <a:pt x="221503" y="800282"/>
                  <a:pt x="220814" y="796117"/>
                  <a:pt x="223181" y="793750"/>
                </a:cubicBezTo>
                <a:cubicBezTo>
                  <a:pt x="225548" y="791383"/>
                  <a:pt x="229531" y="791633"/>
                  <a:pt x="232706" y="790575"/>
                </a:cubicBezTo>
                <a:cubicBezTo>
                  <a:pt x="233764" y="809625"/>
                  <a:pt x="224878" y="832138"/>
                  <a:pt x="235881" y="847725"/>
                </a:cubicBezTo>
                <a:cubicBezTo>
                  <a:pt x="242622" y="857275"/>
                  <a:pt x="259343" y="846843"/>
                  <a:pt x="270806" y="844550"/>
                </a:cubicBezTo>
                <a:cubicBezTo>
                  <a:pt x="280651" y="842581"/>
                  <a:pt x="289536" y="836994"/>
                  <a:pt x="299381" y="835025"/>
                </a:cubicBezTo>
                <a:lnTo>
                  <a:pt x="315256" y="831850"/>
                </a:lnTo>
                <a:cubicBezTo>
                  <a:pt x="333248" y="832908"/>
                  <a:pt x="351208" y="835025"/>
                  <a:pt x="369231" y="835025"/>
                </a:cubicBezTo>
                <a:cubicBezTo>
                  <a:pt x="378386" y="835025"/>
                  <a:pt x="381449" y="829639"/>
                  <a:pt x="385106" y="822325"/>
                </a:cubicBezTo>
                <a:cubicBezTo>
                  <a:pt x="386603" y="819332"/>
                  <a:pt x="386784" y="815793"/>
                  <a:pt x="388281" y="812800"/>
                </a:cubicBezTo>
                <a:cubicBezTo>
                  <a:pt x="389988" y="809387"/>
                  <a:pt x="393081" y="806762"/>
                  <a:pt x="394631" y="803275"/>
                </a:cubicBezTo>
                <a:cubicBezTo>
                  <a:pt x="405260" y="779361"/>
                  <a:pt x="392598" y="786321"/>
                  <a:pt x="413681" y="781050"/>
                </a:cubicBezTo>
                <a:cubicBezTo>
                  <a:pt x="415798" y="777875"/>
                  <a:pt x="417051" y="773909"/>
                  <a:pt x="420031" y="771525"/>
                </a:cubicBezTo>
                <a:cubicBezTo>
                  <a:pt x="422644" y="769434"/>
                  <a:pt x="427465" y="770963"/>
                  <a:pt x="429556" y="768350"/>
                </a:cubicBezTo>
                <a:cubicBezTo>
                  <a:pt x="436818" y="759272"/>
                  <a:pt x="427572" y="744273"/>
                  <a:pt x="439081" y="736600"/>
                </a:cubicBezTo>
                <a:cubicBezTo>
                  <a:pt x="453009" y="727315"/>
                  <a:pt x="446316" y="733303"/>
                  <a:pt x="458131" y="717550"/>
                </a:cubicBezTo>
                <a:cubicBezTo>
                  <a:pt x="459189" y="714375"/>
                  <a:pt x="461306" y="711372"/>
                  <a:pt x="461306" y="708025"/>
                </a:cubicBezTo>
                <a:cubicBezTo>
                  <a:pt x="461306" y="700045"/>
                  <a:pt x="454992" y="695396"/>
                  <a:pt x="451781" y="688975"/>
                </a:cubicBezTo>
                <a:cubicBezTo>
                  <a:pt x="445580" y="676573"/>
                  <a:pt x="453600" y="673562"/>
                  <a:pt x="429556" y="673100"/>
                </a:cubicBezTo>
                <a:lnTo>
                  <a:pt x="264456" y="669925"/>
                </a:lnTo>
                <a:lnTo>
                  <a:pt x="239056" y="657225"/>
                </a:lnTo>
                <a:cubicBezTo>
                  <a:pt x="234823" y="655108"/>
                  <a:pt x="229703" y="654222"/>
                  <a:pt x="226356" y="650875"/>
                </a:cubicBezTo>
                <a:lnTo>
                  <a:pt x="216831" y="641350"/>
                </a:lnTo>
                <a:cubicBezTo>
                  <a:pt x="209904" y="620568"/>
                  <a:pt x="219525" y="640965"/>
                  <a:pt x="204131" y="628650"/>
                </a:cubicBezTo>
                <a:cubicBezTo>
                  <a:pt x="201151" y="626266"/>
                  <a:pt x="199674" y="622438"/>
                  <a:pt x="197781" y="619125"/>
                </a:cubicBezTo>
                <a:cubicBezTo>
                  <a:pt x="190402" y="606212"/>
                  <a:pt x="191729" y="607615"/>
                  <a:pt x="188256" y="593725"/>
                </a:cubicBezTo>
                <a:cubicBezTo>
                  <a:pt x="186139" y="566208"/>
                  <a:pt x="184482" y="538652"/>
                  <a:pt x="181906" y="511175"/>
                </a:cubicBezTo>
                <a:cubicBezTo>
                  <a:pt x="181305" y="504766"/>
                  <a:pt x="181610" y="497883"/>
                  <a:pt x="178731" y="492125"/>
                </a:cubicBezTo>
                <a:cubicBezTo>
                  <a:pt x="177024" y="488712"/>
                  <a:pt x="172137" y="488218"/>
                  <a:pt x="169206" y="485775"/>
                </a:cubicBezTo>
                <a:cubicBezTo>
                  <a:pt x="160039" y="478135"/>
                  <a:pt x="159575" y="476091"/>
                  <a:pt x="153331" y="466725"/>
                </a:cubicBezTo>
                <a:cubicBezTo>
                  <a:pt x="192892" y="437054"/>
                  <a:pt x="157017" y="460164"/>
                  <a:pt x="264456" y="454025"/>
                </a:cubicBezTo>
                <a:cubicBezTo>
                  <a:pt x="268813" y="453776"/>
                  <a:pt x="272896" y="451797"/>
                  <a:pt x="277156" y="450850"/>
                </a:cubicBezTo>
                <a:cubicBezTo>
                  <a:pt x="282424" y="449679"/>
                  <a:pt x="287668" y="448271"/>
                  <a:pt x="293031" y="447675"/>
                </a:cubicBezTo>
                <a:cubicBezTo>
                  <a:pt x="306746" y="446151"/>
                  <a:pt x="320548" y="445558"/>
                  <a:pt x="334306" y="444500"/>
                </a:cubicBezTo>
                <a:cubicBezTo>
                  <a:pt x="337481" y="442383"/>
                  <a:pt x="340015" y="438150"/>
                  <a:pt x="343831" y="438150"/>
                </a:cubicBezTo>
                <a:cubicBezTo>
                  <a:pt x="377836" y="438150"/>
                  <a:pt x="361988" y="445095"/>
                  <a:pt x="353356" y="450850"/>
                </a:cubicBezTo>
                <a:cubicBezTo>
                  <a:pt x="354414" y="469900"/>
                  <a:pt x="352789" y="489291"/>
                  <a:pt x="356531" y="508000"/>
                </a:cubicBezTo>
                <a:cubicBezTo>
                  <a:pt x="357279" y="511742"/>
                  <a:pt x="362569" y="512800"/>
                  <a:pt x="366056" y="514350"/>
                </a:cubicBezTo>
                <a:cubicBezTo>
                  <a:pt x="372173" y="517068"/>
                  <a:pt x="378612" y="519077"/>
                  <a:pt x="385106" y="520700"/>
                </a:cubicBezTo>
                <a:cubicBezTo>
                  <a:pt x="413241" y="527734"/>
                  <a:pt x="393452" y="523585"/>
                  <a:pt x="445431" y="527050"/>
                </a:cubicBezTo>
                <a:cubicBezTo>
                  <a:pt x="450723" y="529167"/>
                  <a:pt x="455642" y="532771"/>
                  <a:pt x="461306" y="533400"/>
                </a:cubicBezTo>
                <a:cubicBezTo>
                  <a:pt x="476994" y="535143"/>
                  <a:pt x="476309" y="528482"/>
                  <a:pt x="470831" y="517525"/>
                </a:cubicBezTo>
                <a:cubicBezTo>
                  <a:pt x="464924" y="505710"/>
                  <a:pt x="461449" y="504920"/>
                  <a:pt x="451781" y="498475"/>
                </a:cubicBezTo>
                <a:cubicBezTo>
                  <a:pt x="450723" y="481542"/>
                  <a:pt x="451005" y="464471"/>
                  <a:pt x="448606" y="447675"/>
                </a:cubicBezTo>
                <a:cubicBezTo>
                  <a:pt x="447269" y="438318"/>
                  <a:pt x="439182" y="427835"/>
                  <a:pt x="435906" y="419100"/>
                </a:cubicBezTo>
                <a:cubicBezTo>
                  <a:pt x="434374" y="415014"/>
                  <a:pt x="433789" y="410633"/>
                  <a:pt x="432731" y="406400"/>
                </a:cubicBezTo>
                <a:cubicBezTo>
                  <a:pt x="431673" y="383117"/>
                  <a:pt x="435615" y="359056"/>
                  <a:pt x="429556" y="336550"/>
                </a:cubicBezTo>
                <a:cubicBezTo>
                  <a:pt x="427572" y="329181"/>
                  <a:pt x="410506" y="323850"/>
                  <a:pt x="410506" y="323850"/>
                </a:cubicBezTo>
                <a:cubicBezTo>
                  <a:pt x="409448" y="320675"/>
                  <a:pt x="408506" y="317459"/>
                  <a:pt x="407331" y="314325"/>
                </a:cubicBezTo>
                <a:cubicBezTo>
                  <a:pt x="405330" y="308989"/>
                  <a:pt x="402657" y="303897"/>
                  <a:pt x="400981" y="298450"/>
                </a:cubicBezTo>
                <a:cubicBezTo>
                  <a:pt x="398414" y="290109"/>
                  <a:pt x="398534" y="280856"/>
                  <a:pt x="394631" y="273050"/>
                </a:cubicBezTo>
                <a:cubicBezTo>
                  <a:pt x="392514" y="268817"/>
                  <a:pt x="390145" y="264700"/>
                  <a:pt x="388281" y="260350"/>
                </a:cubicBezTo>
                <a:cubicBezTo>
                  <a:pt x="384408" y="251312"/>
                  <a:pt x="386383" y="248927"/>
                  <a:pt x="378756" y="241300"/>
                </a:cubicBezTo>
                <a:cubicBezTo>
                  <a:pt x="376058" y="238602"/>
                  <a:pt x="372406" y="237067"/>
                  <a:pt x="369231" y="234950"/>
                </a:cubicBezTo>
                <a:cubicBezTo>
                  <a:pt x="367456" y="227851"/>
                  <a:pt x="362798" y="207838"/>
                  <a:pt x="359706" y="203200"/>
                </a:cubicBezTo>
                <a:cubicBezTo>
                  <a:pt x="351500" y="190890"/>
                  <a:pt x="354563" y="197295"/>
                  <a:pt x="350181" y="184150"/>
                </a:cubicBezTo>
                <a:cubicBezTo>
                  <a:pt x="353869" y="169397"/>
                  <a:pt x="352827" y="178858"/>
                  <a:pt x="353356" y="1778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0" name="Group 69"/>
          <p:cNvGrpSpPr>
            <a:grpSpLocks noChangeAspect="1"/>
          </p:cNvGrpSpPr>
          <p:nvPr/>
        </p:nvGrpSpPr>
        <p:grpSpPr>
          <a:xfrm>
            <a:off x="2270184" y="4870167"/>
            <a:ext cx="1828800" cy="1175838"/>
            <a:chOff x="461395" y="4431439"/>
            <a:chExt cx="3180159" cy="20447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1" name="Freeform 60"/>
            <p:cNvSpPr/>
            <p:nvPr/>
          </p:nvSpPr>
          <p:spPr>
            <a:xfrm>
              <a:off x="2879535" y="5628414"/>
              <a:ext cx="762019" cy="847725"/>
            </a:xfrm>
            <a:custGeom>
              <a:avLst/>
              <a:gdLst>
                <a:gd name="connsiteX0" fmla="*/ 41275 w 762019"/>
                <a:gd name="connsiteY0" fmla="*/ 247650 h 847725"/>
                <a:gd name="connsiteX1" fmla="*/ 41275 w 762019"/>
                <a:gd name="connsiteY1" fmla="*/ 247650 h 847725"/>
                <a:gd name="connsiteX2" fmla="*/ 63500 w 762019"/>
                <a:gd name="connsiteY2" fmla="*/ 228600 h 847725"/>
                <a:gd name="connsiteX3" fmla="*/ 76200 w 762019"/>
                <a:gd name="connsiteY3" fmla="*/ 222250 h 847725"/>
                <a:gd name="connsiteX4" fmla="*/ 82550 w 762019"/>
                <a:gd name="connsiteY4" fmla="*/ 209550 h 847725"/>
                <a:gd name="connsiteX5" fmla="*/ 101600 w 762019"/>
                <a:gd name="connsiteY5" fmla="*/ 200025 h 847725"/>
                <a:gd name="connsiteX6" fmla="*/ 107950 w 762019"/>
                <a:gd name="connsiteY6" fmla="*/ 190500 h 847725"/>
                <a:gd name="connsiteX7" fmla="*/ 127000 w 762019"/>
                <a:gd name="connsiteY7" fmla="*/ 180975 h 847725"/>
                <a:gd name="connsiteX8" fmla="*/ 136525 w 762019"/>
                <a:gd name="connsiteY8" fmla="*/ 174625 h 847725"/>
                <a:gd name="connsiteX9" fmla="*/ 139700 w 762019"/>
                <a:gd name="connsiteY9" fmla="*/ 165100 h 847725"/>
                <a:gd name="connsiteX10" fmla="*/ 133350 w 762019"/>
                <a:gd name="connsiteY10" fmla="*/ 139700 h 847725"/>
                <a:gd name="connsiteX11" fmla="*/ 127000 w 762019"/>
                <a:gd name="connsiteY11" fmla="*/ 130175 h 847725"/>
                <a:gd name="connsiteX12" fmla="*/ 111125 w 762019"/>
                <a:gd name="connsiteY12" fmla="*/ 107950 h 847725"/>
                <a:gd name="connsiteX13" fmla="*/ 107950 w 762019"/>
                <a:gd name="connsiteY13" fmla="*/ 98425 h 847725"/>
                <a:gd name="connsiteX14" fmla="*/ 98425 w 762019"/>
                <a:gd name="connsiteY14" fmla="*/ 92075 h 847725"/>
                <a:gd name="connsiteX15" fmla="*/ 92075 w 762019"/>
                <a:gd name="connsiteY15" fmla="*/ 82550 h 847725"/>
                <a:gd name="connsiteX16" fmla="*/ 85725 w 762019"/>
                <a:gd name="connsiteY16" fmla="*/ 47625 h 847725"/>
                <a:gd name="connsiteX17" fmla="*/ 88900 w 762019"/>
                <a:gd name="connsiteY17" fmla="*/ 25400 h 847725"/>
                <a:gd name="connsiteX18" fmla="*/ 95250 w 762019"/>
                <a:gd name="connsiteY18" fmla="*/ 6350 h 847725"/>
                <a:gd name="connsiteX19" fmla="*/ 104775 w 762019"/>
                <a:gd name="connsiteY19" fmla="*/ 0 h 847725"/>
                <a:gd name="connsiteX20" fmla="*/ 177800 w 762019"/>
                <a:gd name="connsiteY20" fmla="*/ 6350 h 847725"/>
                <a:gd name="connsiteX21" fmla="*/ 187325 w 762019"/>
                <a:gd name="connsiteY21" fmla="*/ 9525 h 847725"/>
                <a:gd name="connsiteX22" fmla="*/ 190500 w 762019"/>
                <a:gd name="connsiteY22" fmla="*/ 19050 h 847725"/>
                <a:gd name="connsiteX23" fmla="*/ 196850 w 762019"/>
                <a:gd name="connsiteY23" fmla="*/ 28575 h 847725"/>
                <a:gd name="connsiteX24" fmla="*/ 206375 w 762019"/>
                <a:gd name="connsiteY24" fmla="*/ 38100 h 847725"/>
                <a:gd name="connsiteX25" fmla="*/ 215900 w 762019"/>
                <a:gd name="connsiteY25" fmla="*/ 41275 h 847725"/>
                <a:gd name="connsiteX26" fmla="*/ 260350 w 762019"/>
                <a:gd name="connsiteY26" fmla="*/ 47625 h 847725"/>
                <a:gd name="connsiteX27" fmla="*/ 273050 w 762019"/>
                <a:gd name="connsiteY27" fmla="*/ 60325 h 847725"/>
                <a:gd name="connsiteX28" fmla="*/ 282575 w 762019"/>
                <a:gd name="connsiteY28" fmla="*/ 69850 h 847725"/>
                <a:gd name="connsiteX29" fmla="*/ 314325 w 762019"/>
                <a:gd name="connsiteY29" fmla="*/ 79375 h 847725"/>
                <a:gd name="connsiteX30" fmla="*/ 327025 w 762019"/>
                <a:gd name="connsiteY30" fmla="*/ 85725 h 847725"/>
                <a:gd name="connsiteX31" fmla="*/ 352425 w 762019"/>
                <a:gd name="connsiteY31" fmla="*/ 95250 h 847725"/>
                <a:gd name="connsiteX32" fmla="*/ 368300 w 762019"/>
                <a:gd name="connsiteY32" fmla="*/ 107950 h 847725"/>
                <a:gd name="connsiteX33" fmla="*/ 390525 w 762019"/>
                <a:gd name="connsiteY33" fmla="*/ 120650 h 847725"/>
                <a:gd name="connsiteX34" fmla="*/ 415925 w 762019"/>
                <a:gd name="connsiteY34" fmla="*/ 133350 h 847725"/>
                <a:gd name="connsiteX35" fmla="*/ 434975 w 762019"/>
                <a:gd name="connsiteY35" fmla="*/ 139700 h 847725"/>
                <a:gd name="connsiteX36" fmla="*/ 463550 w 762019"/>
                <a:gd name="connsiteY36" fmla="*/ 146050 h 847725"/>
                <a:gd name="connsiteX37" fmla="*/ 476250 w 762019"/>
                <a:gd name="connsiteY37" fmla="*/ 152400 h 847725"/>
                <a:gd name="connsiteX38" fmla="*/ 495300 w 762019"/>
                <a:gd name="connsiteY38" fmla="*/ 161925 h 847725"/>
                <a:gd name="connsiteX39" fmla="*/ 561975 w 762019"/>
                <a:gd name="connsiteY39" fmla="*/ 168275 h 847725"/>
                <a:gd name="connsiteX40" fmla="*/ 568325 w 762019"/>
                <a:gd name="connsiteY40" fmla="*/ 212725 h 847725"/>
                <a:gd name="connsiteX41" fmla="*/ 581025 w 762019"/>
                <a:gd name="connsiteY41" fmla="*/ 231775 h 847725"/>
                <a:gd name="connsiteX42" fmla="*/ 590550 w 762019"/>
                <a:gd name="connsiteY42" fmla="*/ 234950 h 847725"/>
                <a:gd name="connsiteX43" fmla="*/ 596900 w 762019"/>
                <a:gd name="connsiteY43" fmla="*/ 244475 h 847725"/>
                <a:gd name="connsiteX44" fmla="*/ 609600 w 762019"/>
                <a:gd name="connsiteY44" fmla="*/ 254000 h 847725"/>
                <a:gd name="connsiteX45" fmla="*/ 615950 w 762019"/>
                <a:gd name="connsiteY45" fmla="*/ 273050 h 847725"/>
                <a:gd name="connsiteX46" fmla="*/ 619125 w 762019"/>
                <a:gd name="connsiteY46" fmla="*/ 282575 h 847725"/>
                <a:gd name="connsiteX47" fmla="*/ 628650 w 762019"/>
                <a:gd name="connsiteY47" fmla="*/ 327025 h 847725"/>
                <a:gd name="connsiteX48" fmla="*/ 638175 w 762019"/>
                <a:gd name="connsiteY48" fmla="*/ 333375 h 847725"/>
                <a:gd name="connsiteX49" fmla="*/ 641350 w 762019"/>
                <a:gd name="connsiteY49" fmla="*/ 346075 h 847725"/>
                <a:gd name="connsiteX50" fmla="*/ 650875 w 762019"/>
                <a:gd name="connsiteY50" fmla="*/ 352425 h 847725"/>
                <a:gd name="connsiteX51" fmla="*/ 663575 w 762019"/>
                <a:gd name="connsiteY51" fmla="*/ 365125 h 847725"/>
                <a:gd name="connsiteX52" fmla="*/ 685800 w 762019"/>
                <a:gd name="connsiteY52" fmla="*/ 374650 h 847725"/>
                <a:gd name="connsiteX53" fmla="*/ 701675 w 762019"/>
                <a:gd name="connsiteY53" fmla="*/ 390525 h 847725"/>
                <a:gd name="connsiteX54" fmla="*/ 711200 w 762019"/>
                <a:gd name="connsiteY54" fmla="*/ 409575 h 847725"/>
                <a:gd name="connsiteX55" fmla="*/ 720725 w 762019"/>
                <a:gd name="connsiteY55" fmla="*/ 415925 h 847725"/>
                <a:gd name="connsiteX56" fmla="*/ 727075 w 762019"/>
                <a:gd name="connsiteY56" fmla="*/ 425450 h 847725"/>
                <a:gd name="connsiteX57" fmla="*/ 736600 w 762019"/>
                <a:gd name="connsiteY57" fmla="*/ 428625 h 847725"/>
                <a:gd name="connsiteX58" fmla="*/ 739775 w 762019"/>
                <a:gd name="connsiteY58" fmla="*/ 438150 h 847725"/>
                <a:gd name="connsiteX59" fmla="*/ 749300 w 762019"/>
                <a:gd name="connsiteY59" fmla="*/ 441325 h 847725"/>
                <a:gd name="connsiteX60" fmla="*/ 758825 w 762019"/>
                <a:gd name="connsiteY60" fmla="*/ 447675 h 847725"/>
                <a:gd name="connsiteX61" fmla="*/ 762000 w 762019"/>
                <a:gd name="connsiteY61" fmla="*/ 457200 h 847725"/>
                <a:gd name="connsiteX62" fmla="*/ 755650 w 762019"/>
                <a:gd name="connsiteY62" fmla="*/ 488950 h 847725"/>
                <a:gd name="connsiteX63" fmla="*/ 752475 w 762019"/>
                <a:gd name="connsiteY63" fmla="*/ 498475 h 847725"/>
                <a:gd name="connsiteX64" fmla="*/ 746125 w 762019"/>
                <a:gd name="connsiteY64" fmla="*/ 508000 h 847725"/>
                <a:gd name="connsiteX65" fmla="*/ 742950 w 762019"/>
                <a:gd name="connsiteY65" fmla="*/ 536575 h 847725"/>
                <a:gd name="connsiteX66" fmla="*/ 717550 w 762019"/>
                <a:gd name="connsiteY66" fmla="*/ 552450 h 847725"/>
                <a:gd name="connsiteX67" fmla="*/ 704850 w 762019"/>
                <a:gd name="connsiteY67" fmla="*/ 555625 h 847725"/>
                <a:gd name="connsiteX68" fmla="*/ 695325 w 762019"/>
                <a:gd name="connsiteY68" fmla="*/ 565150 h 847725"/>
                <a:gd name="connsiteX69" fmla="*/ 676275 w 762019"/>
                <a:gd name="connsiteY69" fmla="*/ 577850 h 847725"/>
                <a:gd name="connsiteX70" fmla="*/ 647700 w 762019"/>
                <a:gd name="connsiteY70" fmla="*/ 596900 h 847725"/>
                <a:gd name="connsiteX71" fmla="*/ 638175 w 762019"/>
                <a:gd name="connsiteY71" fmla="*/ 603250 h 847725"/>
                <a:gd name="connsiteX72" fmla="*/ 628650 w 762019"/>
                <a:gd name="connsiteY72" fmla="*/ 609600 h 847725"/>
                <a:gd name="connsiteX73" fmla="*/ 581025 w 762019"/>
                <a:gd name="connsiteY73" fmla="*/ 612775 h 847725"/>
                <a:gd name="connsiteX74" fmla="*/ 536575 w 762019"/>
                <a:gd name="connsiteY74" fmla="*/ 625475 h 847725"/>
                <a:gd name="connsiteX75" fmla="*/ 527050 w 762019"/>
                <a:gd name="connsiteY75" fmla="*/ 628650 h 847725"/>
                <a:gd name="connsiteX76" fmla="*/ 511175 w 762019"/>
                <a:gd name="connsiteY76" fmla="*/ 635000 h 847725"/>
                <a:gd name="connsiteX77" fmla="*/ 488950 w 762019"/>
                <a:gd name="connsiteY77" fmla="*/ 638175 h 847725"/>
                <a:gd name="connsiteX78" fmla="*/ 473075 w 762019"/>
                <a:gd name="connsiteY78" fmla="*/ 641350 h 847725"/>
                <a:gd name="connsiteX79" fmla="*/ 454025 w 762019"/>
                <a:gd name="connsiteY79" fmla="*/ 644525 h 847725"/>
                <a:gd name="connsiteX80" fmla="*/ 444500 w 762019"/>
                <a:gd name="connsiteY80" fmla="*/ 650875 h 847725"/>
                <a:gd name="connsiteX81" fmla="*/ 428625 w 762019"/>
                <a:gd name="connsiteY81" fmla="*/ 666750 h 847725"/>
                <a:gd name="connsiteX82" fmla="*/ 425450 w 762019"/>
                <a:gd name="connsiteY82" fmla="*/ 676275 h 847725"/>
                <a:gd name="connsiteX83" fmla="*/ 403225 w 762019"/>
                <a:gd name="connsiteY83" fmla="*/ 685800 h 847725"/>
                <a:gd name="connsiteX84" fmla="*/ 400050 w 762019"/>
                <a:gd name="connsiteY84" fmla="*/ 695325 h 847725"/>
                <a:gd name="connsiteX85" fmla="*/ 381000 w 762019"/>
                <a:gd name="connsiteY85" fmla="*/ 708025 h 847725"/>
                <a:gd name="connsiteX86" fmla="*/ 374650 w 762019"/>
                <a:gd name="connsiteY86" fmla="*/ 717550 h 847725"/>
                <a:gd name="connsiteX87" fmla="*/ 365125 w 762019"/>
                <a:gd name="connsiteY87" fmla="*/ 720725 h 847725"/>
                <a:gd name="connsiteX88" fmla="*/ 361950 w 762019"/>
                <a:gd name="connsiteY88" fmla="*/ 730250 h 847725"/>
                <a:gd name="connsiteX89" fmla="*/ 349250 w 762019"/>
                <a:gd name="connsiteY89" fmla="*/ 749300 h 847725"/>
                <a:gd name="connsiteX90" fmla="*/ 346075 w 762019"/>
                <a:gd name="connsiteY90" fmla="*/ 758825 h 847725"/>
                <a:gd name="connsiteX91" fmla="*/ 339725 w 762019"/>
                <a:gd name="connsiteY91" fmla="*/ 771525 h 847725"/>
                <a:gd name="connsiteX92" fmla="*/ 330200 w 762019"/>
                <a:gd name="connsiteY92" fmla="*/ 774700 h 847725"/>
                <a:gd name="connsiteX93" fmla="*/ 323850 w 762019"/>
                <a:gd name="connsiteY93" fmla="*/ 784225 h 847725"/>
                <a:gd name="connsiteX94" fmla="*/ 320675 w 762019"/>
                <a:gd name="connsiteY94" fmla="*/ 793750 h 847725"/>
                <a:gd name="connsiteX95" fmla="*/ 311150 w 762019"/>
                <a:gd name="connsiteY95" fmla="*/ 796925 h 847725"/>
                <a:gd name="connsiteX96" fmla="*/ 301625 w 762019"/>
                <a:gd name="connsiteY96" fmla="*/ 803275 h 847725"/>
                <a:gd name="connsiteX97" fmla="*/ 279400 w 762019"/>
                <a:gd name="connsiteY97" fmla="*/ 812800 h 847725"/>
                <a:gd name="connsiteX98" fmla="*/ 250825 w 762019"/>
                <a:gd name="connsiteY98" fmla="*/ 838200 h 847725"/>
                <a:gd name="connsiteX99" fmla="*/ 225425 w 762019"/>
                <a:gd name="connsiteY99" fmla="*/ 841375 h 847725"/>
                <a:gd name="connsiteX100" fmla="*/ 215900 w 762019"/>
                <a:gd name="connsiteY100" fmla="*/ 847725 h 847725"/>
                <a:gd name="connsiteX101" fmla="*/ 206375 w 762019"/>
                <a:gd name="connsiteY101" fmla="*/ 841375 h 847725"/>
                <a:gd name="connsiteX102" fmla="*/ 187325 w 762019"/>
                <a:gd name="connsiteY102" fmla="*/ 835025 h 847725"/>
                <a:gd name="connsiteX103" fmla="*/ 174625 w 762019"/>
                <a:gd name="connsiteY103" fmla="*/ 828675 h 847725"/>
                <a:gd name="connsiteX104" fmla="*/ 161925 w 762019"/>
                <a:gd name="connsiteY104" fmla="*/ 806450 h 847725"/>
                <a:gd name="connsiteX105" fmla="*/ 142875 w 762019"/>
                <a:gd name="connsiteY105" fmla="*/ 800100 h 847725"/>
                <a:gd name="connsiteX106" fmla="*/ 133350 w 762019"/>
                <a:gd name="connsiteY106" fmla="*/ 793750 h 847725"/>
                <a:gd name="connsiteX107" fmla="*/ 104775 w 762019"/>
                <a:gd name="connsiteY107" fmla="*/ 787400 h 847725"/>
                <a:gd name="connsiteX108" fmla="*/ 98425 w 762019"/>
                <a:gd name="connsiteY108" fmla="*/ 755650 h 847725"/>
                <a:gd name="connsiteX109" fmla="*/ 95250 w 762019"/>
                <a:gd name="connsiteY109" fmla="*/ 746125 h 847725"/>
                <a:gd name="connsiteX110" fmla="*/ 85725 w 762019"/>
                <a:gd name="connsiteY110" fmla="*/ 739775 h 847725"/>
                <a:gd name="connsiteX111" fmla="*/ 76200 w 762019"/>
                <a:gd name="connsiteY111" fmla="*/ 717550 h 847725"/>
                <a:gd name="connsiteX112" fmla="*/ 69850 w 762019"/>
                <a:gd name="connsiteY112" fmla="*/ 698500 h 847725"/>
                <a:gd name="connsiteX113" fmla="*/ 76200 w 762019"/>
                <a:gd name="connsiteY113" fmla="*/ 682625 h 847725"/>
                <a:gd name="connsiteX114" fmla="*/ 79375 w 762019"/>
                <a:gd name="connsiteY114" fmla="*/ 669925 h 847725"/>
                <a:gd name="connsiteX115" fmla="*/ 85725 w 762019"/>
                <a:gd name="connsiteY115" fmla="*/ 657225 h 847725"/>
                <a:gd name="connsiteX116" fmla="*/ 88900 w 762019"/>
                <a:gd name="connsiteY116" fmla="*/ 647700 h 847725"/>
                <a:gd name="connsiteX117" fmla="*/ 98425 w 762019"/>
                <a:gd name="connsiteY117" fmla="*/ 641350 h 847725"/>
                <a:gd name="connsiteX118" fmla="*/ 104775 w 762019"/>
                <a:gd name="connsiteY118" fmla="*/ 606425 h 847725"/>
                <a:gd name="connsiteX119" fmla="*/ 98425 w 762019"/>
                <a:gd name="connsiteY119" fmla="*/ 558800 h 847725"/>
                <a:gd name="connsiteX120" fmla="*/ 88900 w 762019"/>
                <a:gd name="connsiteY120" fmla="*/ 501650 h 847725"/>
                <a:gd name="connsiteX121" fmla="*/ 82550 w 762019"/>
                <a:gd name="connsiteY121" fmla="*/ 482600 h 847725"/>
                <a:gd name="connsiteX122" fmla="*/ 79375 w 762019"/>
                <a:gd name="connsiteY122" fmla="*/ 473075 h 847725"/>
                <a:gd name="connsiteX123" fmla="*/ 69850 w 762019"/>
                <a:gd name="connsiteY123" fmla="*/ 466725 h 847725"/>
                <a:gd name="connsiteX124" fmla="*/ 60325 w 762019"/>
                <a:gd name="connsiteY124" fmla="*/ 463550 h 847725"/>
                <a:gd name="connsiteX125" fmla="*/ 57150 w 762019"/>
                <a:gd name="connsiteY125" fmla="*/ 454025 h 847725"/>
                <a:gd name="connsiteX126" fmla="*/ 31750 w 762019"/>
                <a:gd name="connsiteY126" fmla="*/ 438150 h 847725"/>
                <a:gd name="connsiteX127" fmla="*/ 12700 w 762019"/>
                <a:gd name="connsiteY127" fmla="*/ 406400 h 847725"/>
                <a:gd name="connsiteX128" fmla="*/ 6350 w 762019"/>
                <a:gd name="connsiteY128" fmla="*/ 396875 h 847725"/>
                <a:gd name="connsiteX129" fmla="*/ 0 w 762019"/>
                <a:gd name="connsiteY129" fmla="*/ 387350 h 847725"/>
                <a:gd name="connsiteX130" fmla="*/ 3175 w 762019"/>
                <a:gd name="connsiteY130" fmla="*/ 330200 h 847725"/>
                <a:gd name="connsiteX131" fmla="*/ 12700 w 762019"/>
                <a:gd name="connsiteY131" fmla="*/ 323850 h 847725"/>
                <a:gd name="connsiteX132" fmla="*/ 19050 w 762019"/>
                <a:gd name="connsiteY132" fmla="*/ 314325 h 847725"/>
                <a:gd name="connsiteX133" fmla="*/ 22225 w 762019"/>
                <a:gd name="connsiteY133" fmla="*/ 304800 h 847725"/>
                <a:gd name="connsiteX134" fmla="*/ 28575 w 762019"/>
                <a:gd name="connsiteY134" fmla="*/ 282575 h 847725"/>
                <a:gd name="connsiteX135" fmla="*/ 31750 w 762019"/>
                <a:gd name="connsiteY135" fmla="*/ 257175 h 847725"/>
                <a:gd name="connsiteX136" fmla="*/ 41275 w 762019"/>
                <a:gd name="connsiteY136" fmla="*/ 250825 h 847725"/>
                <a:gd name="connsiteX137" fmla="*/ 41275 w 762019"/>
                <a:gd name="connsiteY137" fmla="*/ 247650 h 84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762019" h="847725">
                  <a:moveTo>
                    <a:pt x="41275" y="247650"/>
                  </a:moveTo>
                  <a:lnTo>
                    <a:pt x="41275" y="247650"/>
                  </a:lnTo>
                  <a:cubicBezTo>
                    <a:pt x="48683" y="241300"/>
                    <a:pt x="55609" y="234339"/>
                    <a:pt x="63500" y="228600"/>
                  </a:cubicBezTo>
                  <a:cubicBezTo>
                    <a:pt x="67328" y="225816"/>
                    <a:pt x="72853" y="225597"/>
                    <a:pt x="76200" y="222250"/>
                  </a:cubicBezTo>
                  <a:cubicBezTo>
                    <a:pt x="79547" y="218903"/>
                    <a:pt x="79520" y="213186"/>
                    <a:pt x="82550" y="209550"/>
                  </a:cubicBezTo>
                  <a:cubicBezTo>
                    <a:pt x="87284" y="203869"/>
                    <a:pt x="95099" y="202192"/>
                    <a:pt x="101600" y="200025"/>
                  </a:cubicBezTo>
                  <a:cubicBezTo>
                    <a:pt x="103717" y="196850"/>
                    <a:pt x="105252" y="193198"/>
                    <a:pt x="107950" y="190500"/>
                  </a:cubicBezTo>
                  <a:cubicBezTo>
                    <a:pt x="117049" y="181401"/>
                    <a:pt x="116671" y="186140"/>
                    <a:pt x="127000" y="180975"/>
                  </a:cubicBezTo>
                  <a:cubicBezTo>
                    <a:pt x="130413" y="179268"/>
                    <a:pt x="133350" y="176742"/>
                    <a:pt x="136525" y="174625"/>
                  </a:cubicBezTo>
                  <a:cubicBezTo>
                    <a:pt x="137583" y="171450"/>
                    <a:pt x="139700" y="168447"/>
                    <a:pt x="139700" y="165100"/>
                  </a:cubicBezTo>
                  <a:cubicBezTo>
                    <a:pt x="139700" y="161477"/>
                    <a:pt x="135855" y="144711"/>
                    <a:pt x="133350" y="139700"/>
                  </a:cubicBezTo>
                  <a:cubicBezTo>
                    <a:pt x="131643" y="136287"/>
                    <a:pt x="128550" y="133662"/>
                    <a:pt x="127000" y="130175"/>
                  </a:cubicBezTo>
                  <a:cubicBezTo>
                    <a:pt x="116693" y="106984"/>
                    <a:pt x="128449" y="113725"/>
                    <a:pt x="111125" y="107950"/>
                  </a:cubicBezTo>
                  <a:cubicBezTo>
                    <a:pt x="110067" y="104775"/>
                    <a:pt x="110041" y="101038"/>
                    <a:pt x="107950" y="98425"/>
                  </a:cubicBezTo>
                  <a:cubicBezTo>
                    <a:pt x="105566" y="95445"/>
                    <a:pt x="101123" y="94773"/>
                    <a:pt x="98425" y="92075"/>
                  </a:cubicBezTo>
                  <a:cubicBezTo>
                    <a:pt x="95727" y="89377"/>
                    <a:pt x="94192" y="85725"/>
                    <a:pt x="92075" y="82550"/>
                  </a:cubicBezTo>
                  <a:cubicBezTo>
                    <a:pt x="91043" y="77388"/>
                    <a:pt x="85725" y="51687"/>
                    <a:pt x="85725" y="47625"/>
                  </a:cubicBezTo>
                  <a:cubicBezTo>
                    <a:pt x="85725" y="40141"/>
                    <a:pt x="87217" y="32692"/>
                    <a:pt x="88900" y="25400"/>
                  </a:cubicBezTo>
                  <a:cubicBezTo>
                    <a:pt x="90405" y="18878"/>
                    <a:pt x="89681" y="10063"/>
                    <a:pt x="95250" y="6350"/>
                  </a:cubicBezTo>
                  <a:lnTo>
                    <a:pt x="104775" y="0"/>
                  </a:lnTo>
                  <a:cubicBezTo>
                    <a:pt x="129117" y="2117"/>
                    <a:pt x="153528" y="3549"/>
                    <a:pt x="177800" y="6350"/>
                  </a:cubicBezTo>
                  <a:cubicBezTo>
                    <a:pt x="181125" y="6734"/>
                    <a:pt x="184958" y="7158"/>
                    <a:pt x="187325" y="9525"/>
                  </a:cubicBezTo>
                  <a:cubicBezTo>
                    <a:pt x="189692" y="11892"/>
                    <a:pt x="189003" y="16057"/>
                    <a:pt x="190500" y="19050"/>
                  </a:cubicBezTo>
                  <a:cubicBezTo>
                    <a:pt x="192207" y="22463"/>
                    <a:pt x="194407" y="25644"/>
                    <a:pt x="196850" y="28575"/>
                  </a:cubicBezTo>
                  <a:cubicBezTo>
                    <a:pt x="199725" y="32024"/>
                    <a:pt x="202639" y="35609"/>
                    <a:pt x="206375" y="38100"/>
                  </a:cubicBezTo>
                  <a:cubicBezTo>
                    <a:pt x="209160" y="39956"/>
                    <a:pt x="212682" y="40356"/>
                    <a:pt x="215900" y="41275"/>
                  </a:cubicBezTo>
                  <a:cubicBezTo>
                    <a:pt x="234492" y="46587"/>
                    <a:pt x="235048" y="45095"/>
                    <a:pt x="260350" y="47625"/>
                  </a:cubicBezTo>
                  <a:cubicBezTo>
                    <a:pt x="266398" y="65768"/>
                    <a:pt x="258536" y="50649"/>
                    <a:pt x="273050" y="60325"/>
                  </a:cubicBezTo>
                  <a:cubicBezTo>
                    <a:pt x="276786" y="62816"/>
                    <a:pt x="278921" y="67240"/>
                    <a:pt x="282575" y="69850"/>
                  </a:cubicBezTo>
                  <a:cubicBezTo>
                    <a:pt x="293810" y="77875"/>
                    <a:pt x="300430" y="77059"/>
                    <a:pt x="314325" y="79375"/>
                  </a:cubicBezTo>
                  <a:cubicBezTo>
                    <a:pt x="318558" y="81492"/>
                    <a:pt x="322535" y="84228"/>
                    <a:pt x="327025" y="85725"/>
                  </a:cubicBezTo>
                  <a:cubicBezTo>
                    <a:pt x="354488" y="94879"/>
                    <a:pt x="332861" y="82208"/>
                    <a:pt x="352425" y="95250"/>
                  </a:cubicBezTo>
                  <a:cubicBezTo>
                    <a:pt x="370623" y="122547"/>
                    <a:pt x="346392" y="90423"/>
                    <a:pt x="368300" y="107950"/>
                  </a:cubicBezTo>
                  <a:cubicBezTo>
                    <a:pt x="388544" y="124145"/>
                    <a:pt x="355492" y="113643"/>
                    <a:pt x="390525" y="120650"/>
                  </a:cubicBezTo>
                  <a:cubicBezTo>
                    <a:pt x="403232" y="129121"/>
                    <a:pt x="398837" y="127136"/>
                    <a:pt x="415925" y="133350"/>
                  </a:cubicBezTo>
                  <a:cubicBezTo>
                    <a:pt x="422215" y="135637"/>
                    <a:pt x="428411" y="138387"/>
                    <a:pt x="434975" y="139700"/>
                  </a:cubicBezTo>
                  <a:cubicBezTo>
                    <a:pt x="439286" y="140562"/>
                    <a:pt x="458426" y="144128"/>
                    <a:pt x="463550" y="146050"/>
                  </a:cubicBezTo>
                  <a:cubicBezTo>
                    <a:pt x="467982" y="147712"/>
                    <a:pt x="472141" y="150052"/>
                    <a:pt x="476250" y="152400"/>
                  </a:cubicBezTo>
                  <a:cubicBezTo>
                    <a:pt x="484191" y="156938"/>
                    <a:pt x="485986" y="160761"/>
                    <a:pt x="495300" y="161925"/>
                  </a:cubicBezTo>
                  <a:cubicBezTo>
                    <a:pt x="517453" y="164694"/>
                    <a:pt x="539750" y="166158"/>
                    <a:pt x="561975" y="168275"/>
                  </a:cubicBezTo>
                  <a:cubicBezTo>
                    <a:pt x="562078" y="169300"/>
                    <a:pt x="564009" y="204093"/>
                    <a:pt x="568325" y="212725"/>
                  </a:cubicBezTo>
                  <a:cubicBezTo>
                    <a:pt x="571738" y="219551"/>
                    <a:pt x="573785" y="229362"/>
                    <a:pt x="581025" y="231775"/>
                  </a:cubicBezTo>
                  <a:lnTo>
                    <a:pt x="590550" y="234950"/>
                  </a:lnTo>
                  <a:cubicBezTo>
                    <a:pt x="592667" y="238125"/>
                    <a:pt x="594202" y="241777"/>
                    <a:pt x="596900" y="244475"/>
                  </a:cubicBezTo>
                  <a:cubicBezTo>
                    <a:pt x="600642" y="248217"/>
                    <a:pt x="606665" y="249597"/>
                    <a:pt x="609600" y="254000"/>
                  </a:cubicBezTo>
                  <a:cubicBezTo>
                    <a:pt x="613313" y="259569"/>
                    <a:pt x="613833" y="266700"/>
                    <a:pt x="615950" y="273050"/>
                  </a:cubicBezTo>
                  <a:lnTo>
                    <a:pt x="619125" y="282575"/>
                  </a:lnTo>
                  <a:cubicBezTo>
                    <a:pt x="619460" y="285257"/>
                    <a:pt x="622481" y="322912"/>
                    <a:pt x="628650" y="327025"/>
                  </a:cubicBezTo>
                  <a:lnTo>
                    <a:pt x="638175" y="333375"/>
                  </a:lnTo>
                  <a:cubicBezTo>
                    <a:pt x="639233" y="337608"/>
                    <a:pt x="638929" y="342444"/>
                    <a:pt x="641350" y="346075"/>
                  </a:cubicBezTo>
                  <a:cubicBezTo>
                    <a:pt x="643467" y="349250"/>
                    <a:pt x="647978" y="349942"/>
                    <a:pt x="650875" y="352425"/>
                  </a:cubicBezTo>
                  <a:cubicBezTo>
                    <a:pt x="655421" y="356321"/>
                    <a:pt x="658786" y="361533"/>
                    <a:pt x="663575" y="365125"/>
                  </a:cubicBezTo>
                  <a:cubicBezTo>
                    <a:pt x="669852" y="369833"/>
                    <a:pt x="678443" y="372198"/>
                    <a:pt x="685800" y="374650"/>
                  </a:cubicBezTo>
                  <a:cubicBezTo>
                    <a:pt x="702733" y="400050"/>
                    <a:pt x="680508" y="369358"/>
                    <a:pt x="701675" y="390525"/>
                  </a:cubicBezTo>
                  <a:cubicBezTo>
                    <a:pt x="728440" y="417290"/>
                    <a:pt x="690542" y="383752"/>
                    <a:pt x="711200" y="409575"/>
                  </a:cubicBezTo>
                  <a:cubicBezTo>
                    <a:pt x="713584" y="412555"/>
                    <a:pt x="717550" y="413808"/>
                    <a:pt x="720725" y="415925"/>
                  </a:cubicBezTo>
                  <a:cubicBezTo>
                    <a:pt x="722842" y="419100"/>
                    <a:pt x="724095" y="423066"/>
                    <a:pt x="727075" y="425450"/>
                  </a:cubicBezTo>
                  <a:cubicBezTo>
                    <a:pt x="729688" y="427541"/>
                    <a:pt x="734233" y="426258"/>
                    <a:pt x="736600" y="428625"/>
                  </a:cubicBezTo>
                  <a:cubicBezTo>
                    <a:pt x="738967" y="430992"/>
                    <a:pt x="737408" y="435783"/>
                    <a:pt x="739775" y="438150"/>
                  </a:cubicBezTo>
                  <a:cubicBezTo>
                    <a:pt x="742142" y="440517"/>
                    <a:pt x="746307" y="439828"/>
                    <a:pt x="749300" y="441325"/>
                  </a:cubicBezTo>
                  <a:cubicBezTo>
                    <a:pt x="752713" y="443032"/>
                    <a:pt x="755650" y="445558"/>
                    <a:pt x="758825" y="447675"/>
                  </a:cubicBezTo>
                  <a:cubicBezTo>
                    <a:pt x="759883" y="450850"/>
                    <a:pt x="762257" y="453863"/>
                    <a:pt x="762000" y="457200"/>
                  </a:cubicBezTo>
                  <a:cubicBezTo>
                    <a:pt x="761172" y="467961"/>
                    <a:pt x="758077" y="478433"/>
                    <a:pt x="755650" y="488950"/>
                  </a:cubicBezTo>
                  <a:cubicBezTo>
                    <a:pt x="754897" y="492211"/>
                    <a:pt x="753972" y="495482"/>
                    <a:pt x="752475" y="498475"/>
                  </a:cubicBezTo>
                  <a:cubicBezTo>
                    <a:pt x="750768" y="501888"/>
                    <a:pt x="748242" y="504825"/>
                    <a:pt x="746125" y="508000"/>
                  </a:cubicBezTo>
                  <a:cubicBezTo>
                    <a:pt x="745067" y="517525"/>
                    <a:pt x="745274" y="527278"/>
                    <a:pt x="742950" y="536575"/>
                  </a:cubicBezTo>
                  <a:cubicBezTo>
                    <a:pt x="739883" y="548843"/>
                    <a:pt x="727949" y="549850"/>
                    <a:pt x="717550" y="552450"/>
                  </a:cubicBezTo>
                  <a:lnTo>
                    <a:pt x="704850" y="555625"/>
                  </a:lnTo>
                  <a:cubicBezTo>
                    <a:pt x="701675" y="558800"/>
                    <a:pt x="698869" y="562393"/>
                    <a:pt x="695325" y="565150"/>
                  </a:cubicBezTo>
                  <a:cubicBezTo>
                    <a:pt x="689301" y="569835"/>
                    <a:pt x="682625" y="573617"/>
                    <a:pt x="676275" y="577850"/>
                  </a:cubicBezTo>
                  <a:lnTo>
                    <a:pt x="647700" y="596900"/>
                  </a:lnTo>
                  <a:lnTo>
                    <a:pt x="638175" y="603250"/>
                  </a:lnTo>
                  <a:cubicBezTo>
                    <a:pt x="635000" y="605367"/>
                    <a:pt x="632457" y="609346"/>
                    <a:pt x="628650" y="609600"/>
                  </a:cubicBezTo>
                  <a:lnTo>
                    <a:pt x="581025" y="612775"/>
                  </a:lnTo>
                  <a:cubicBezTo>
                    <a:pt x="549131" y="620748"/>
                    <a:pt x="563904" y="616365"/>
                    <a:pt x="536575" y="625475"/>
                  </a:cubicBezTo>
                  <a:cubicBezTo>
                    <a:pt x="533400" y="626533"/>
                    <a:pt x="530157" y="627407"/>
                    <a:pt x="527050" y="628650"/>
                  </a:cubicBezTo>
                  <a:cubicBezTo>
                    <a:pt x="521758" y="630767"/>
                    <a:pt x="516704" y="633618"/>
                    <a:pt x="511175" y="635000"/>
                  </a:cubicBezTo>
                  <a:cubicBezTo>
                    <a:pt x="503915" y="636815"/>
                    <a:pt x="496332" y="636945"/>
                    <a:pt x="488950" y="638175"/>
                  </a:cubicBezTo>
                  <a:cubicBezTo>
                    <a:pt x="483627" y="639062"/>
                    <a:pt x="478384" y="640385"/>
                    <a:pt x="473075" y="641350"/>
                  </a:cubicBezTo>
                  <a:cubicBezTo>
                    <a:pt x="466741" y="642502"/>
                    <a:pt x="460375" y="643467"/>
                    <a:pt x="454025" y="644525"/>
                  </a:cubicBezTo>
                  <a:cubicBezTo>
                    <a:pt x="450850" y="646642"/>
                    <a:pt x="447198" y="648177"/>
                    <a:pt x="444500" y="650875"/>
                  </a:cubicBezTo>
                  <a:cubicBezTo>
                    <a:pt x="423333" y="672042"/>
                    <a:pt x="454025" y="649817"/>
                    <a:pt x="428625" y="666750"/>
                  </a:cubicBezTo>
                  <a:cubicBezTo>
                    <a:pt x="427567" y="669925"/>
                    <a:pt x="427817" y="673908"/>
                    <a:pt x="425450" y="676275"/>
                  </a:cubicBezTo>
                  <a:cubicBezTo>
                    <a:pt x="421527" y="680198"/>
                    <a:pt x="408917" y="683903"/>
                    <a:pt x="403225" y="685800"/>
                  </a:cubicBezTo>
                  <a:cubicBezTo>
                    <a:pt x="402167" y="688975"/>
                    <a:pt x="402417" y="692958"/>
                    <a:pt x="400050" y="695325"/>
                  </a:cubicBezTo>
                  <a:cubicBezTo>
                    <a:pt x="394654" y="700721"/>
                    <a:pt x="381000" y="708025"/>
                    <a:pt x="381000" y="708025"/>
                  </a:cubicBezTo>
                  <a:cubicBezTo>
                    <a:pt x="378883" y="711200"/>
                    <a:pt x="377630" y="715166"/>
                    <a:pt x="374650" y="717550"/>
                  </a:cubicBezTo>
                  <a:cubicBezTo>
                    <a:pt x="372037" y="719641"/>
                    <a:pt x="367492" y="718358"/>
                    <a:pt x="365125" y="720725"/>
                  </a:cubicBezTo>
                  <a:cubicBezTo>
                    <a:pt x="362758" y="723092"/>
                    <a:pt x="363575" y="727324"/>
                    <a:pt x="361950" y="730250"/>
                  </a:cubicBezTo>
                  <a:cubicBezTo>
                    <a:pt x="358244" y="736921"/>
                    <a:pt x="351663" y="742060"/>
                    <a:pt x="349250" y="749300"/>
                  </a:cubicBezTo>
                  <a:cubicBezTo>
                    <a:pt x="348192" y="752475"/>
                    <a:pt x="347393" y="755749"/>
                    <a:pt x="346075" y="758825"/>
                  </a:cubicBezTo>
                  <a:cubicBezTo>
                    <a:pt x="344211" y="763175"/>
                    <a:pt x="343072" y="768178"/>
                    <a:pt x="339725" y="771525"/>
                  </a:cubicBezTo>
                  <a:cubicBezTo>
                    <a:pt x="337358" y="773892"/>
                    <a:pt x="333375" y="773642"/>
                    <a:pt x="330200" y="774700"/>
                  </a:cubicBezTo>
                  <a:cubicBezTo>
                    <a:pt x="328083" y="777875"/>
                    <a:pt x="325557" y="780812"/>
                    <a:pt x="323850" y="784225"/>
                  </a:cubicBezTo>
                  <a:cubicBezTo>
                    <a:pt x="322353" y="787218"/>
                    <a:pt x="323042" y="791383"/>
                    <a:pt x="320675" y="793750"/>
                  </a:cubicBezTo>
                  <a:cubicBezTo>
                    <a:pt x="318308" y="796117"/>
                    <a:pt x="314143" y="795428"/>
                    <a:pt x="311150" y="796925"/>
                  </a:cubicBezTo>
                  <a:cubicBezTo>
                    <a:pt x="307737" y="798632"/>
                    <a:pt x="305038" y="801568"/>
                    <a:pt x="301625" y="803275"/>
                  </a:cubicBezTo>
                  <a:cubicBezTo>
                    <a:pt x="290921" y="808627"/>
                    <a:pt x="290411" y="803991"/>
                    <a:pt x="279400" y="812800"/>
                  </a:cubicBezTo>
                  <a:cubicBezTo>
                    <a:pt x="279288" y="812890"/>
                    <a:pt x="258628" y="836072"/>
                    <a:pt x="250825" y="838200"/>
                  </a:cubicBezTo>
                  <a:cubicBezTo>
                    <a:pt x="242593" y="840445"/>
                    <a:pt x="233892" y="840317"/>
                    <a:pt x="225425" y="841375"/>
                  </a:cubicBezTo>
                  <a:cubicBezTo>
                    <a:pt x="222250" y="843492"/>
                    <a:pt x="219716" y="847725"/>
                    <a:pt x="215900" y="847725"/>
                  </a:cubicBezTo>
                  <a:cubicBezTo>
                    <a:pt x="212084" y="847725"/>
                    <a:pt x="209862" y="842925"/>
                    <a:pt x="206375" y="841375"/>
                  </a:cubicBezTo>
                  <a:cubicBezTo>
                    <a:pt x="200258" y="838657"/>
                    <a:pt x="193312" y="838018"/>
                    <a:pt x="187325" y="835025"/>
                  </a:cubicBezTo>
                  <a:lnTo>
                    <a:pt x="174625" y="828675"/>
                  </a:lnTo>
                  <a:cubicBezTo>
                    <a:pt x="173653" y="826731"/>
                    <a:pt x="165189" y="808490"/>
                    <a:pt x="161925" y="806450"/>
                  </a:cubicBezTo>
                  <a:cubicBezTo>
                    <a:pt x="156249" y="802902"/>
                    <a:pt x="148444" y="803813"/>
                    <a:pt x="142875" y="800100"/>
                  </a:cubicBezTo>
                  <a:cubicBezTo>
                    <a:pt x="139700" y="797983"/>
                    <a:pt x="136763" y="795457"/>
                    <a:pt x="133350" y="793750"/>
                  </a:cubicBezTo>
                  <a:cubicBezTo>
                    <a:pt x="125534" y="789842"/>
                    <a:pt x="112092" y="788619"/>
                    <a:pt x="104775" y="787400"/>
                  </a:cubicBezTo>
                  <a:cubicBezTo>
                    <a:pt x="97602" y="765881"/>
                    <a:pt x="105722" y="792133"/>
                    <a:pt x="98425" y="755650"/>
                  </a:cubicBezTo>
                  <a:cubicBezTo>
                    <a:pt x="97769" y="752368"/>
                    <a:pt x="97341" y="748738"/>
                    <a:pt x="95250" y="746125"/>
                  </a:cubicBezTo>
                  <a:cubicBezTo>
                    <a:pt x="92866" y="743145"/>
                    <a:pt x="88900" y="741892"/>
                    <a:pt x="85725" y="739775"/>
                  </a:cubicBezTo>
                  <a:cubicBezTo>
                    <a:pt x="77326" y="706180"/>
                    <a:pt x="88729" y="745741"/>
                    <a:pt x="76200" y="717550"/>
                  </a:cubicBezTo>
                  <a:cubicBezTo>
                    <a:pt x="73482" y="711433"/>
                    <a:pt x="69850" y="698500"/>
                    <a:pt x="69850" y="698500"/>
                  </a:cubicBezTo>
                  <a:cubicBezTo>
                    <a:pt x="71967" y="693208"/>
                    <a:pt x="74398" y="688032"/>
                    <a:pt x="76200" y="682625"/>
                  </a:cubicBezTo>
                  <a:cubicBezTo>
                    <a:pt x="77580" y="678485"/>
                    <a:pt x="77843" y="674011"/>
                    <a:pt x="79375" y="669925"/>
                  </a:cubicBezTo>
                  <a:cubicBezTo>
                    <a:pt x="81037" y="665493"/>
                    <a:pt x="83861" y="661575"/>
                    <a:pt x="85725" y="657225"/>
                  </a:cubicBezTo>
                  <a:cubicBezTo>
                    <a:pt x="87043" y="654149"/>
                    <a:pt x="86809" y="650313"/>
                    <a:pt x="88900" y="647700"/>
                  </a:cubicBezTo>
                  <a:cubicBezTo>
                    <a:pt x="91284" y="644720"/>
                    <a:pt x="95250" y="643467"/>
                    <a:pt x="98425" y="641350"/>
                  </a:cubicBezTo>
                  <a:cubicBezTo>
                    <a:pt x="102619" y="628767"/>
                    <a:pt x="105465" y="622304"/>
                    <a:pt x="104775" y="606425"/>
                  </a:cubicBezTo>
                  <a:cubicBezTo>
                    <a:pt x="104079" y="590425"/>
                    <a:pt x="100073" y="574730"/>
                    <a:pt x="98425" y="558800"/>
                  </a:cubicBezTo>
                  <a:cubicBezTo>
                    <a:pt x="89944" y="476818"/>
                    <a:pt x="103476" y="538091"/>
                    <a:pt x="88900" y="501650"/>
                  </a:cubicBezTo>
                  <a:cubicBezTo>
                    <a:pt x="86414" y="495435"/>
                    <a:pt x="84667" y="488950"/>
                    <a:pt x="82550" y="482600"/>
                  </a:cubicBezTo>
                  <a:cubicBezTo>
                    <a:pt x="81492" y="479425"/>
                    <a:pt x="82160" y="474931"/>
                    <a:pt x="79375" y="473075"/>
                  </a:cubicBezTo>
                  <a:cubicBezTo>
                    <a:pt x="76200" y="470958"/>
                    <a:pt x="73263" y="468432"/>
                    <a:pt x="69850" y="466725"/>
                  </a:cubicBezTo>
                  <a:cubicBezTo>
                    <a:pt x="66857" y="465228"/>
                    <a:pt x="63500" y="464608"/>
                    <a:pt x="60325" y="463550"/>
                  </a:cubicBezTo>
                  <a:cubicBezTo>
                    <a:pt x="59267" y="460375"/>
                    <a:pt x="59006" y="456810"/>
                    <a:pt x="57150" y="454025"/>
                  </a:cubicBezTo>
                  <a:cubicBezTo>
                    <a:pt x="49756" y="442935"/>
                    <a:pt x="43973" y="443039"/>
                    <a:pt x="31750" y="438150"/>
                  </a:cubicBezTo>
                  <a:cubicBezTo>
                    <a:pt x="21987" y="418624"/>
                    <a:pt x="28025" y="429388"/>
                    <a:pt x="12700" y="406400"/>
                  </a:cubicBezTo>
                  <a:lnTo>
                    <a:pt x="6350" y="396875"/>
                  </a:lnTo>
                  <a:lnTo>
                    <a:pt x="0" y="387350"/>
                  </a:lnTo>
                  <a:cubicBezTo>
                    <a:pt x="1058" y="368300"/>
                    <a:pt x="-567" y="348909"/>
                    <a:pt x="3175" y="330200"/>
                  </a:cubicBezTo>
                  <a:cubicBezTo>
                    <a:pt x="3923" y="326458"/>
                    <a:pt x="10002" y="326548"/>
                    <a:pt x="12700" y="323850"/>
                  </a:cubicBezTo>
                  <a:cubicBezTo>
                    <a:pt x="15398" y="321152"/>
                    <a:pt x="17343" y="317738"/>
                    <a:pt x="19050" y="314325"/>
                  </a:cubicBezTo>
                  <a:cubicBezTo>
                    <a:pt x="20547" y="311332"/>
                    <a:pt x="21263" y="308006"/>
                    <a:pt x="22225" y="304800"/>
                  </a:cubicBezTo>
                  <a:cubicBezTo>
                    <a:pt x="24439" y="297420"/>
                    <a:pt x="26458" y="289983"/>
                    <a:pt x="28575" y="282575"/>
                  </a:cubicBezTo>
                  <a:cubicBezTo>
                    <a:pt x="29633" y="274108"/>
                    <a:pt x="28581" y="265097"/>
                    <a:pt x="31750" y="257175"/>
                  </a:cubicBezTo>
                  <a:cubicBezTo>
                    <a:pt x="33167" y="253632"/>
                    <a:pt x="38891" y="253805"/>
                    <a:pt x="41275" y="250825"/>
                  </a:cubicBezTo>
                  <a:cubicBezTo>
                    <a:pt x="44785" y="246438"/>
                    <a:pt x="41275" y="248179"/>
                    <a:pt x="41275" y="24765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>
              <a:off x="2525145" y="5148989"/>
              <a:ext cx="419100" cy="320689"/>
            </a:xfrm>
            <a:custGeom>
              <a:avLst/>
              <a:gdLst>
                <a:gd name="connsiteX0" fmla="*/ 88900 w 419100"/>
                <a:gd name="connsiteY0" fmla="*/ 9525 h 320689"/>
                <a:gd name="connsiteX1" fmla="*/ 88900 w 419100"/>
                <a:gd name="connsiteY1" fmla="*/ 9525 h 320689"/>
                <a:gd name="connsiteX2" fmla="*/ 104775 w 419100"/>
                <a:gd name="connsiteY2" fmla="*/ 31750 h 320689"/>
                <a:gd name="connsiteX3" fmla="*/ 107950 w 419100"/>
                <a:gd name="connsiteY3" fmla="*/ 41275 h 320689"/>
                <a:gd name="connsiteX4" fmla="*/ 114300 w 419100"/>
                <a:gd name="connsiteY4" fmla="*/ 50800 h 320689"/>
                <a:gd name="connsiteX5" fmla="*/ 117475 w 419100"/>
                <a:gd name="connsiteY5" fmla="*/ 60325 h 320689"/>
                <a:gd name="connsiteX6" fmla="*/ 127000 w 419100"/>
                <a:gd name="connsiteY6" fmla="*/ 63500 h 320689"/>
                <a:gd name="connsiteX7" fmla="*/ 161925 w 419100"/>
                <a:gd name="connsiteY7" fmla="*/ 60325 h 320689"/>
                <a:gd name="connsiteX8" fmla="*/ 177800 w 419100"/>
                <a:gd name="connsiteY8" fmla="*/ 53975 h 320689"/>
                <a:gd name="connsiteX9" fmla="*/ 244475 w 419100"/>
                <a:gd name="connsiteY9" fmla="*/ 60325 h 320689"/>
                <a:gd name="connsiteX10" fmla="*/ 257175 w 419100"/>
                <a:gd name="connsiteY10" fmla="*/ 63500 h 320689"/>
                <a:gd name="connsiteX11" fmla="*/ 279400 w 419100"/>
                <a:gd name="connsiteY11" fmla="*/ 79375 h 320689"/>
                <a:gd name="connsiteX12" fmla="*/ 311150 w 419100"/>
                <a:gd name="connsiteY12" fmla="*/ 85725 h 320689"/>
                <a:gd name="connsiteX13" fmla="*/ 330200 w 419100"/>
                <a:gd name="connsiteY13" fmla="*/ 95250 h 320689"/>
                <a:gd name="connsiteX14" fmla="*/ 342900 w 419100"/>
                <a:gd name="connsiteY14" fmla="*/ 114300 h 320689"/>
                <a:gd name="connsiteX15" fmla="*/ 346075 w 419100"/>
                <a:gd name="connsiteY15" fmla="*/ 123825 h 320689"/>
                <a:gd name="connsiteX16" fmla="*/ 374650 w 419100"/>
                <a:gd name="connsiteY16" fmla="*/ 139700 h 320689"/>
                <a:gd name="connsiteX17" fmla="*/ 409575 w 419100"/>
                <a:gd name="connsiteY17" fmla="*/ 142875 h 320689"/>
                <a:gd name="connsiteX18" fmla="*/ 419100 w 419100"/>
                <a:gd name="connsiteY18" fmla="*/ 161925 h 320689"/>
                <a:gd name="connsiteX19" fmla="*/ 412750 w 419100"/>
                <a:gd name="connsiteY19" fmla="*/ 184150 h 320689"/>
                <a:gd name="connsiteX20" fmla="*/ 409575 w 419100"/>
                <a:gd name="connsiteY20" fmla="*/ 238125 h 320689"/>
                <a:gd name="connsiteX21" fmla="*/ 403225 w 419100"/>
                <a:gd name="connsiteY21" fmla="*/ 250825 h 320689"/>
                <a:gd name="connsiteX22" fmla="*/ 384175 w 419100"/>
                <a:gd name="connsiteY22" fmla="*/ 257175 h 320689"/>
                <a:gd name="connsiteX23" fmla="*/ 346075 w 419100"/>
                <a:gd name="connsiteY23" fmla="*/ 269875 h 320689"/>
                <a:gd name="connsiteX24" fmla="*/ 327025 w 419100"/>
                <a:gd name="connsiteY24" fmla="*/ 273050 h 320689"/>
                <a:gd name="connsiteX25" fmla="*/ 317500 w 419100"/>
                <a:gd name="connsiteY25" fmla="*/ 279400 h 320689"/>
                <a:gd name="connsiteX26" fmla="*/ 295275 w 419100"/>
                <a:gd name="connsiteY26" fmla="*/ 285750 h 320689"/>
                <a:gd name="connsiteX27" fmla="*/ 285750 w 419100"/>
                <a:gd name="connsiteY27" fmla="*/ 292100 h 320689"/>
                <a:gd name="connsiteX28" fmla="*/ 273050 w 419100"/>
                <a:gd name="connsiteY28" fmla="*/ 298450 h 320689"/>
                <a:gd name="connsiteX29" fmla="*/ 263525 w 419100"/>
                <a:gd name="connsiteY29" fmla="*/ 304800 h 320689"/>
                <a:gd name="connsiteX30" fmla="*/ 250825 w 419100"/>
                <a:gd name="connsiteY30" fmla="*/ 307975 h 320689"/>
                <a:gd name="connsiteX31" fmla="*/ 206375 w 419100"/>
                <a:gd name="connsiteY31" fmla="*/ 314325 h 320689"/>
                <a:gd name="connsiteX32" fmla="*/ 184150 w 419100"/>
                <a:gd name="connsiteY32" fmla="*/ 320675 h 320689"/>
                <a:gd name="connsiteX33" fmla="*/ 168275 w 419100"/>
                <a:gd name="connsiteY33" fmla="*/ 314325 h 320689"/>
                <a:gd name="connsiteX34" fmla="*/ 146050 w 419100"/>
                <a:gd name="connsiteY34" fmla="*/ 295275 h 320689"/>
                <a:gd name="connsiteX35" fmla="*/ 130175 w 419100"/>
                <a:gd name="connsiteY35" fmla="*/ 276225 h 320689"/>
                <a:gd name="connsiteX36" fmla="*/ 120650 w 419100"/>
                <a:gd name="connsiteY36" fmla="*/ 273050 h 320689"/>
                <a:gd name="connsiteX37" fmla="*/ 111125 w 419100"/>
                <a:gd name="connsiteY37" fmla="*/ 266700 h 320689"/>
                <a:gd name="connsiteX38" fmla="*/ 107950 w 419100"/>
                <a:gd name="connsiteY38" fmla="*/ 254000 h 320689"/>
                <a:gd name="connsiteX39" fmla="*/ 104775 w 419100"/>
                <a:gd name="connsiteY39" fmla="*/ 238125 h 320689"/>
                <a:gd name="connsiteX40" fmla="*/ 76200 w 419100"/>
                <a:gd name="connsiteY40" fmla="*/ 234950 h 320689"/>
                <a:gd name="connsiteX41" fmla="*/ 60325 w 419100"/>
                <a:gd name="connsiteY41" fmla="*/ 225425 h 320689"/>
                <a:gd name="connsiteX42" fmla="*/ 57150 w 419100"/>
                <a:gd name="connsiteY42" fmla="*/ 215900 h 320689"/>
                <a:gd name="connsiteX43" fmla="*/ 66675 w 419100"/>
                <a:gd name="connsiteY43" fmla="*/ 196850 h 320689"/>
                <a:gd name="connsiteX44" fmla="*/ 34925 w 419100"/>
                <a:gd name="connsiteY44" fmla="*/ 174625 h 320689"/>
                <a:gd name="connsiteX45" fmla="*/ 31750 w 419100"/>
                <a:gd name="connsiteY45" fmla="*/ 161925 h 320689"/>
                <a:gd name="connsiteX46" fmla="*/ 28575 w 419100"/>
                <a:gd name="connsiteY46" fmla="*/ 152400 h 320689"/>
                <a:gd name="connsiteX47" fmla="*/ 15875 w 419100"/>
                <a:gd name="connsiteY47" fmla="*/ 133350 h 320689"/>
                <a:gd name="connsiteX48" fmla="*/ 9525 w 419100"/>
                <a:gd name="connsiteY48" fmla="*/ 123825 h 320689"/>
                <a:gd name="connsiteX49" fmla="*/ 0 w 419100"/>
                <a:gd name="connsiteY49" fmla="*/ 104775 h 320689"/>
                <a:gd name="connsiteX50" fmla="*/ 12700 w 419100"/>
                <a:gd name="connsiteY50" fmla="*/ 63500 h 320689"/>
                <a:gd name="connsiteX51" fmla="*/ 22225 w 419100"/>
                <a:gd name="connsiteY51" fmla="*/ 57150 h 320689"/>
                <a:gd name="connsiteX52" fmla="*/ 25400 w 419100"/>
                <a:gd name="connsiteY52" fmla="*/ 22225 h 320689"/>
                <a:gd name="connsiteX53" fmla="*/ 34925 w 419100"/>
                <a:gd name="connsiteY53" fmla="*/ 12700 h 320689"/>
                <a:gd name="connsiteX54" fmla="*/ 47625 w 419100"/>
                <a:gd name="connsiteY54" fmla="*/ 6350 h 320689"/>
                <a:gd name="connsiteX55" fmla="*/ 57150 w 419100"/>
                <a:gd name="connsiteY55" fmla="*/ 0 h 320689"/>
                <a:gd name="connsiteX56" fmla="*/ 98425 w 419100"/>
                <a:gd name="connsiteY56" fmla="*/ 9525 h 320689"/>
                <a:gd name="connsiteX57" fmla="*/ 88900 w 419100"/>
                <a:gd name="connsiteY57" fmla="*/ 9525 h 32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419100" h="320689">
                  <a:moveTo>
                    <a:pt x="88900" y="9525"/>
                  </a:moveTo>
                  <a:lnTo>
                    <a:pt x="88900" y="9525"/>
                  </a:lnTo>
                  <a:cubicBezTo>
                    <a:pt x="94192" y="16933"/>
                    <a:pt x="100091" y="23943"/>
                    <a:pt x="104775" y="31750"/>
                  </a:cubicBezTo>
                  <a:cubicBezTo>
                    <a:pt x="106497" y="34620"/>
                    <a:pt x="106453" y="38282"/>
                    <a:pt x="107950" y="41275"/>
                  </a:cubicBezTo>
                  <a:cubicBezTo>
                    <a:pt x="109657" y="44688"/>
                    <a:pt x="112593" y="47387"/>
                    <a:pt x="114300" y="50800"/>
                  </a:cubicBezTo>
                  <a:cubicBezTo>
                    <a:pt x="115797" y="53793"/>
                    <a:pt x="115108" y="57958"/>
                    <a:pt x="117475" y="60325"/>
                  </a:cubicBezTo>
                  <a:cubicBezTo>
                    <a:pt x="119842" y="62692"/>
                    <a:pt x="123825" y="62442"/>
                    <a:pt x="127000" y="63500"/>
                  </a:cubicBezTo>
                  <a:cubicBezTo>
                    <a:pt x="138642" y="62442"/>
                    <a:pt x="150436" y="62479"/>
                    <a:pt x="161925" y="60325"/>
                  </a:cubicBezTo>
                  <a:cubicBezTo>
                    <a:pt x="167527" y="59275"/>
                    <a:pt x="172101" y="53975"/>
                    <a:pt x="177800" y="53975"/>
                  </a:cubicBezTo>
                  <a:cubicBezTo>
                    <a:pt x="200126" y="53975"/>
                    <a:pt x="222250" y="58208"/>
                    <a:pt x="244475" y="60325"/>
                  </a:cubicBezTo>
                  <a:cubicBezTo>
                    <a:pt x="248708" y="61383"/>
                    <a:pt x="253272" y="61549"/>
                    <a:pt x="257175" y="63500"/>
                  </a:cubicBezTo>
                  <a:cubicBezTo>
                    <a:pt x="263680" y="66753"/>
                    <a:pt x="272140" y="76264"/>
                    <a:pt x="279400" y="79375"/>
                  </a:cubicBezTo>
                  <a:cubicBezTo>
                    <a:pt x="286212" y="82295"/>
                    <a:pt x="305695" y="84513"/>
                    <a:pt x="311150" y="85725"/>
                  </a:cubicBezTo>
                  <a:cubicBezTo>
                    <a:pt x="321009" y="87916"/>
                    <a:pt x="321637" y="89542"/>
                    <a:pt x="330200" y="95250"/>
                  </a:cubicBezTo>
                  <a:cubicBezTo>
                    <a:pt x="334433" y="101600"/>
                    <a:pt x="340487" y="107060"/>
                    <a:pt x="342900" y="114300"/>
                  </a:cubicBezTo>
                  <a:cubicBezTo>
                    <a:pt x="343958" y="117475"/>
                    <a:pt x="343984" y="121212"/>
                    <a:pt x="346075" y="123825"/>
                  </a:cubicBezTo>
                  <a:cubicBezTo>
                    <a:pt x="349486" y="128089"/>
                    <a:pt x="374553" y="139677"/>
                    <a:pt x="374650" y="139700"/>
                  </a:cubicBezTo>
                  <a:cubicBezTo>
                    <a:pt x="386029" y="142377"/>
                    <a:pt x="397933" y="141817"/>
                    <a:pt x="409575" y="142875"/>
                  </a:cubicBezTo>
                  <a:cubicBezTo>
                    <a:pt x="412786" y="147691"/>
                    <a:pt x="419100" y="155352"/>
                    <a:pt x="419100" y="161925"/>
                  </a:cubicBezTo>
                  <a:cubicBezTo>
                    <a:pt x="419100" y="165912"/>
                    <a:pt x="414247" y="179658"/>
                    <a:pt x="412750" y="184150"/>
                  </a:cubicBezTo>
                  <a:cubicBezTo>
                    <a:pt x="411692" y="202142"/>
                    <a:pt x="412124" y="220283"/>
                    <a:pt x="409575" y="238125"/>
                  </a:cubicBezTo>
                  <a:cubicBezTo>
                    <a:pt x="408906" y="242810"/>
                    <a:pt x="407011" y="247985"/>
                    <a:pt x="403225" y="250825"/>
                  </a:cubicBezTo>
                  <a:cubicBezTo>
                    <a:pt x="397870" y="254841"/>
                    <a:pt x="389744" y="253462"/>
                    <a:pt x="384175" y="257175"/>
                  </a:cubicBezTo>
                  <a:cubicBezTo>
                    <a:pt x="367133" y="268536"/>
                    <a:pt x="376837" y="263723"/>
                    <a:pt x="346075" y="269875"/>
                  </a:cubicBezTo>
                  <a:cubicBezTo>
                    <a:pt x="339762" y="271138"/>
                    <a:pt x="333375" y="271992"/>
                    <a:pt x="327025" y="273050"/>
                  </a:cubicBezTo>
                  <a:cubicBezTo>
                    <a:pt x="323850" y="275167"/>
                    <a:pt x="321007" y="277897"/>
                    <a:pt x="317500" y="279400"/>
                  </a:cubicBezTo>
                  <a:cubicBezTo>
                    <a:pt x="303258" y="285504"/>
                    <a:pt x="307632" y="279571"/>
                    <a:pt x="295275" y="285750"/>
                  </a:cubicBezTo>
                  <a:cubicBezTo>
                    <a:pt x="291862" y="287457"/>
                    <a:pt x="289063" y="290207"/>
                    <a:pt x="285750" y="292100"/>
                  </a:cubicBezTo>
                  <a:cubicBezTo>
                    <a:pt x="281641" y="294448"/>
                    <a:pt x="277159" y="296102"/>
                    <a:pt x="273050" y="298450"/>
                  </a:cubicBezTo>
                  <a:cubicBezTo>
                    <a:pt x="269737" y="300343"/>
                    <a:pt x="267032" y="303297"/>
                    <a:pt x="263525" y="304800"/>
                  </a:cubicBezTo>
                  <a:cubicBezTo>
                    <a:pt x="259514" y="306519"/>
                    <a:pt x="255021" y="306776"/>
                    <a:pt x="250825" y="307975"/>
                  </a:cubicBezTo>
                  <a:cubicBezTo>
                    <a:pt x="225171" y="315305"/>
                    <a:pt x="262234" y="309247"/>
                    <a:pt x="206375" y="314325"/>
                  </a:cubicBezTo>
                  <a:cubicBezTo>
                    <a:pt x="202648" y="315567"/>
                    <a:pt x="187140" y="321007"/>
                    <a:pt x="184150" y="320675"/>
                  </a:cubicBezTo>
                  <a:cubicBezTo>
                    <a:pt x="178486" y="320046"/>
                    <a:pt x="173257" y="317093"/>
                    <a:pt x="168275" y="314325"/>
                  </a:cubicBezTo>
                  <a:cubicBezTo>
                    <a:pt x="161751" y="310700"/>
                    <a:pt x="151028" y="301249"/>
                    <a:pt x="146050" y="295275"/>
                  </a:cubicBezTo>
                  <a:cubicBezTo>
                    <a:pt x="138729" y="286490"/>
                    <a:pt x="140610" y="283182"/>
                    <a:pt x="130175" y="276225"/>
                  </a:cubicBezTo>
                  <a:cubicBezTo>
                    <a:pt x="127390" y="274369"/>
                    <a:pt x="123643" y="274547"/>
                    <a:pt x="120650" y="273050"/>
                  </a:cubicBezTo>
                  <a:cubicBezTo>
                    <a:pt x="117237" y="271343"/>
                    <a:pt x="114300" y="268817"/>
                    <a:pt x="111125" y="266700"/>
                  </a:cubicBezTo>
                  <a:cubicBezTo>
                    <a:pt x="110067" y="262467"/>
                    <a:pt x="108897" y="258260"/>
                    <a:pt x="107950" y="254000"/>
                  </a:cubicBezTo>
                  <a:cubicBezTo>
                    <a:pt x="106779" y="248732"/>
                    <a:pt x="109402" y="240901"/>
                    <a:pt x="104775" y="238125"/>
                  </a:cubicBezTo>
                  <a:cubicBezTo>
                    <a:pt x="96557" y="233194"/>
                    <a:pt x="85725" y="236008"/>
                    <a:pt x="76200" y="234950"/>
                  </a:cubicBezTo>
                  <a:cubicBezTo>
                    <a:pt x="70908" y="231775"/>
                    <a:pt x="64689" y="229789"/>
                    <a:pt x="60325" y="225425"/>
                  </a:cubicBezTo>
                  <a:cubicBezTo>
                    <a:pt x="57958" y="223058"/>
                    <a:pt x="57150" y="219247"/>
                    <a:pt x="57150" y="215900"/>
                  </a:cubicBezTo>
                  <a:cubicBezTo>
                    <a:pt x="57150" y="209327"/>
                    <a:pt x="63464" y="201666"/>
                    <a:pt x="66675" y="196850"/>
                  </a:cubicBezTo>
                  <a:cubicBezTo>
                    <a:pt x="59979" y="163372"/>
                    <a:pt x="71674" y="196674"/>
                    <a:pt x="34925" y="174625"/>
                  </a:cubicBezTo>
                  <a:cubicBezTo>
                    <a:pt x="31183" y="172380"/>
                    <a:pt x="32949" y="166121"/>
                    <a:pt x="31750" y="161925"/>
                  </a:cubicBezTo>
                  <a:cubicBezTo>
                    <a:pt x="30831" y="158707"/>
                    <a:pt x="30200" y="155326"/>
                    <a:pt x="28575" y="152400"/>
                  </a:cubicBezTo>
                  <a:cubicBezTo>
                    <a:pt x="24869" y="145729"/>
                    <a:pt x="20108" y="139700"/>
                    <a:pt x="15875" y="133350"/>
                  </a:cubicBezTo>
                  <a:cubicBezTo>
                    <a:pt x="13758" y="130175"/>
                    <a:pt x="10732" y="127445"/>
                    <a:pt x="9525" y="123825"/>
                  </a:cubicBezTo>
                  <a:cubicBezTo>
                    <a:pt x="5143" y="110680"/>
                    <a:pt x="8206" y="117085"/>
                    <a:pt x="0" y="104775"/>
                  </a:cubicBezTo>
                  <a:cubicBezTo>
                    <a:pt x="2737" y="91092"/>
                    <a:pt x="1905" y="74295"/>
                    <a:pt x="12700" y="63500"/>
                  </a:cubicBezTo>
                  <a:cubicBezTo>
                    <a:pt x="15398" y="60802"/>
                    <a:pt x="19050" y="59267"/>
                    <a:pt x="22225" y="57150"/>
                  </a:cubicBezTo>
                  <a:cubicBezTo>
                    <a:pt x="23283" y="45508"/>
                    <a:pt x="22189" y="33465"/>
                    <a:pt x="25400" y="22225"/>
                  </a:cubicBezTo>
                  <a:cubicBezTo>
                    <a:pt x="26634" y="17908"/>
                    <a:pt x="31271" y="15310"/>
                    <a:pt x="34925" y="12700"/>
                  </a:cubicBezTo>
                  <a:cubicBezTo>
                    <a:pt x="38776" y="9949"/>
                    <a:pt x="43516" y="8698"/>
                    <a:pt x="47625" y="6350"/>
                  </a:cubicBezTo>
                  <a:cubicBezTo>
                    <a:pt x="50938" y="4457"/>
                    <a:pt x="53975" y="2117"/>
                    <a:pt x="57150" y="0"/>
                  </a:cubicBezTo>
                  <a:cubicBezTo>
                    <a:pt x="86001" y="4122"/>
                    <a:pt x="72275" y="808"/>
                    <a:pt x="98425" y="9525"/>
                  </a:cubicBezTo>
                  <a:lnTo>
                    <a:pt x="88900" y="952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>
              <a:off x="2321945" y="5212489"/>
              <a:ext cx="146050" cy="149225"/>
            </a:xfrm>
            <a:custGeom>
              <a:avLst/>
              <a:gdLst>
                <a:gd name="connsiteX0" fmla="*/ 44450 w 146050"/>
                <a:gd name="connsiteY0" fmla="*/ 136525 h 149225"/>
                <a:gd name="connsiteX1" fmla="*/ 44450 w 146050"/>
                <a:gd name="connsiteY1" fmla="*/ 136525 h 149225"/>
                <a:gd name="connsiteX2" fmla="*/ 31750 w 146050"/>
                <a:gd name="connsiteY2" fmla="*/ 111125 h 149225"/>
                <a:gd name="connsiteX3" fmla="*/ 25400 w 146050"/>
                <a:gd name="connsiteY3" fmla="*/ 101600 h 149225"/>
                <a:gd name="connsiteX4" fmla="*/ 22225 w 146050"/>
                <a:gd name="connsiteY4" fmla="*/ 88900 h 149225"/>
                <a:gd name="connsiteX5" fmla="*/ 15875 w 146050"/>
                <a:gd name="connsiteY5" fmla="*/ 79375 h 149225"/>
                <a:gd name="connsiteX6" fmla="*/ 12700 w 146050"/>
                <a:gd name="connsiteY6" fmla="*/ 69850 h 149225"/>
                <a:gd name="connsiteX7" fmla="*/ 6350 w 146050"/>
                <a:gd name="connsiteY7" fmla="*/ 60325 h 149225"/>
                <a:gd name="connsiteX8" fmla="*/ 0 w 146050"/>
                <a:gd name="connsiteY8" fmla="*/ 41275 h 149225"/>
                <a:gd name="connsiteX9" fmla="*/ 12700 w 146050"/>
                <a:gd name="connsiteY9" fmla="*/ 25400 h 149225"/>
                <a:gd name="connsiteX10" fmla="*/ 19050 w 146050"/>
                <a:gd name="connsiteY10" fmla="*/ 15875 h 149225"/>
                <a:gd name="connsiteX11" fmla="*/ 88900 w 146050"/>
                <a:gd name="connsiteY11" fmla="*/ 0 h 149225"/>
                <a:gd name="connsiteX12" fmla="*/ 98425 w 146050"/>
                <a:gd name="connsiteY12" fmla="*/ 6350 h 149225"/>
                <a:gd name="connsiteX13" fmla="*/ 117475 w 146050"/>
                <a:gd name="connsiteY13" fmla="*/ 12700 h 149225"/>
                <a:gd name="connsiteX14" fmla="*/ 123825 w 146050"/>
                <a:gd name="connsiteY14" fmla="*/ 22225 h 149225"/>
                <a:gd name="connsiteX15" fmla="*/ 133350 w 146050"/>
                <a:gd name="connsiteY15" fmla="*/ 50800 h 149225"/>
                <a:gd name="connsiteX16" fmla="*/ 142875 w 146050"/>
                <a:gd name="connsiteY16" fmla="*/ 60325 h 149225"/>
                <a:gd name="connsiteX17" fmla="*/ 146050 w 146050"/>
                <a:gd name="connsiteY17" fmla="*/ 69850 h 149225"/>
                <a:gd name="connsiteX18" fmla="*/ 136525 w 146050"/>
                <a:gd name="connsiteY18" fmla="*/ 88900 h 149225"/>
                <a:gd name="connsiteX19" fmla="*/ 127000 w 146050"/>
                <a:gd name="connsiteY19" fmla="*/ 92075 h 149225"/>
                <a:gd name="connsiteX20" fmla="*/ 117475 w 146050"/>
                <a:gd name="connsiteY20" fmla="*/ 130175 h 149225"/>
                <a:gd name="connsiteX21" fmla="*/ 98425 w 146050"/>
                <a:gd name="connsiteY21" fmla="*/ 142875 h 149225"/>
                <a:gd name="connsiteX22" fmla="*/ 79375 w 146050"/>
                <a:gd name="connsiteY22" fmla="*/ 149225 h 149225"/>
                <a:gd name="connsiteX23" fmla="*/ 38100 w 146050"/>
                <a:gd name="connsiteY23" fmla="*/ 139700 h 149225"/>
                <a:gd name="connsiteX24" fmla="*/ 31750 w 146050"/>
                <a:gd name="connsiteY24" fmla="*/ 130175 h 149225"/>
                <a:gd name="connsiteX25" fmla="*/ 44450 w 146050"/>
                <a:gd name="connsiteY25" fmla="*/ 136525 h 14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6050" h="149225">
                  <a:moveTo>
                    <a:pt x="44450" y="136525"/>
                  </a:moveTo>
                  <a:lnTo>
                    <a:pt x="44450" y="136525"/>
                  </a:lnTo>
                  <a:cubicBezTo>
                    <a:pt x="40217" y="128058"/>
                    <a:pt x="36283" y="119435"/>
                    <a:pt x="31750" y="111125"/>
                  </a:cubicBezTo>
                  <a:cubicBezTo>
                    <a:pt x="29923" y="107775"/>
                    <a:pt x="26903" y="105107"/>
                    <a:pt x="25400" y="101600"/>
                  </a:cubicBezTo>
                  <a:cubicBezTo>
                    <a:pt x="23681" y="97589"/>
                    <a:pt x="23944" y="92911"/>
                    <a:pt x="22225" y="88900"/>
                  </a:cubicBezTo>
                  <a:cubicBezTo>
                    <a:pt x="20722" y="85393"/>
                    <a:pt x="17582" y="82788"/>
                    <a:pt x="15875" y="79375"/>
                  </a:cubicBezTo>
                  <a:cubicBezTo>
                    <a:pt x="14378" y="76382"/>
                    <a:pt x="14197" y="72843"/>
                    <a:pt x="12700" y="69850"/>
                  </a:cubicBezTo>
                  <a:cubicBezTo>
                    <a:pt x="10993" y="66437"/>
                    <a:pt x="7900" y="63812"/>
                    <a:pt x="6350" y="60325"/>
                  </a:cubicBezTo>
                  <a:cubicBezTo>
                    <a:pt x="3632" y="54208"/>
                    <a:pt x="0" y="41275"/>
                    <a:pt x="0" y="41275"/>
                  </a:cubicBezTo>
                  <a:cubicBezTo>
                    <a:pt x="6585" y="14935"/>
                    <a:pt x="-2957" y="37926"/>
                    <a:pt x="12700" y="25400"/>
                  </a:cubicBezTo>
                  <a:cubicBezTo>
                    <a:pt x="15680" y="23016"/>
                    <a:pt x="16178" y="18388"/>
                    <a:pt x="19050" y="15875"/>
                  </a:cubicBezTo>
                  <a:cubicBezTo>
                    <a:pt x="43713" y="-5705"/>
                    <a:pt x="49389" y="2469"/>
                    <a:pt x="88900" y="0"/>
                  </a:cubicBezTo>
                  <a:cubicBezTo>
                    <a:pt x="92075" y="2117"/>
                    <a:pt x="94938" y="4800"/>
                    <a:pt x="98425" y="6350"/>
                  </a:cubicBezTo>
                  <a:cubicBezTo>
                    <a:pt x="104542" y="9068"/>
                    <a:pt x="117475" y="12700"/>
                    <a:pt x="117475" y="12700"/>
                  </a:cubicBezTo>
                  <a:cubicBezTo>
                    <a:pt x="119592" y="15875"/>
                    <a:pt x="122357" y="18703"/>
                    <a:pt x="123825" y="22225"/>
                  </a:cubicBezTo>
                  <a:cubicBezTo>
                    <a:pt x="127687" y="31493"/>
                    <a:pt x="126250" y="43700"/>
                    <a:pt x="133350" y="50800"/>
                  </a:cubicBezTo>
                  <a:lnTo>
                    <a:pt x="142875" y="60325"/>
                  </a:lnTo>
                  <a:cubicBezTo>
                    <a:pt x="143933" y="63500"/>
                    <a:pt x="146050" y="66503"/>
                    <a:pt x="146050" y="69850"/>
                  </a:cubicBezTo>
                  <a:cubicBezTo>
                    <a:pt x="146050" y="74451"/>
                    <a:pt x="139736" y="86332"/>
                    <a:pt x="136525" y="88900"/>
                  </a:cubicBezTo>
                  <a:cubicBezTo>
                    <a:pt x="133912" y="90991"/>
                    <a:pt x="130175" y="91017"/>
                    <a:pt x="127000" y="92075"/>
                  </a:cubicBezTo>
                  <a:cubicBezTo>
                    <a:pt x="123825" y="104775"/>
                    <a:pt x="128367" y="122913"/>
                    <a:pt x="117475" y="130175"/>
                  </a:cubicBezTo>
                  <a:cubicBezTo>
                    <a:pt x="111125" y="134408"/>
                    <a:pt x="105665" y="140462"/>
                    <a:pt x="98425" y="142875"/>
                  </a:cubicBezTo>
                  <a:lnTo>
                    <a:pt x="79375" y="149225"/>
                  </a:lnTo>
                  <a:cubicBezTo>
                    <a:pt x="62797" y="147567"/>
                    <a:pt x="49669" y="151269"/>
                    <a:pt x="38100" y="139700"/>
                  </a:cubicBezTo>
                  <a:cubicBezTo>
                    <a:pt x="35402" y="137002"/>
                    <a:pt x="33643" y="133488"/>
                    <a:pt x="31750" y="130175"/>
                  </a:cubicBezTo>
                  <a:cubicBezTo>
                    <a:pt x="24093" y="116774"/>
                    <a:pt x="42333" y="135467"/>
                    <a:pt x="44450" y="136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2188519" y="5043668"/>
              <a:ext cx="342976" cy="128942"/>
            </a:xfrm>
            <a:custGeom>
              <a:avLst/>
              <a:gdLst>
                <a:gd name="connsiteX0" fmla="*/ 82626 w 342976"/>
                <a:gd name="connsiteY0" fmla="*/ 10071 h 128942"/>
                <a:gd name="connsiteX1" fmla="*/ 82626 w 342976"/>
                <a:gd name="connsiteY1" fmla="*/ 10071 h 128942"/>
                <a:gd name="connsiteX2" fmla="*/ 187401 w 342976"/>
                <a:gd name="connsiteY2" fmla="*/ 546 h 128942"/>
                <a:gd name="connsiteX3" fmla="*/ 244551 w 342976"/>
                <a:gd name="connsiteY3" fmla="*/ 6896 h 128942"/>
                <a:gd name="connsiteX4" fmla="*/ 285826 w 342976"/>
                <a:gd name="connsiteY4" fmla="*/ 10071 h 128942"/>
                <a:gd name="connsiteX5" fmla="*/ 308051 w 342976"/>
                <a:gd name="connsiteY5" fmla="*/ 16421 h 128942"/>
                <a:gd name="connsiteX6" fmla="*/ 336626 w 342976"/>
                <a:gd name="connsiteY6" fmla="*/ 19596 h 128942"/>
                <a:gd name="connsiteX7" fmla="*/ 342976 w 342976"/>
                <a:gd name="connsiteY7" fmla="*/ 29121 h 128942"/>
                <a:gd name="connsiteX8" fmla="*/ 327101 w 342976"/>
                <a:gd name="connsiteY8" fmla="*/ 57696 h 128942"/>
                <a:gd name="connsiteX9" fmla="*/ 314401 w 342976"/>
                <a:gd name="connsiteY9" fmla="*/ 70396 h 128942"/>
                <a:gd name="connsiteX10" fmla="*/ 308051 w 342976"/>
                <a:gd name="connsiteY10" fmla="*/ 86271 h 128942"/>
                <a:gd name="connsiteX11" fmla="*/ 298526 w 342976"/>
                <a:gd name="connsiteY11" fmla="*/ 92621 h 128942"/>
                <a:gd name="connsiteX12" fmla="*/ 254076 w 342976"/>
                <a:gd name="connsiteY12" fmla="*/ 102146 h 128942"/>
                <a:gd name="connsiteX13" fmla="*/ 235026 w 342976"/>
                <a:gd name="connsiteY13" fmla="*/ 111671 h 128942"/>
                <a:gd name="connsiteX14" fmla="*/ 215976 w 342976"/>
                <a:gd name="connsiteY14" fmla="*/ 121196 h 128942"/>
                <a:gd name="connsiteX15" fmla="*/ 181051 w 342976"/>
                <a:gd name="connsiteY15" fmla="*/ 124371 h 128942"/>
                <a:gd name="connsiteX16" fmla="*/ 120726 w 342976"/>
                <a:gd name="connsiteY16" fmla="*/ 124371 h 128942"/>
                <a:gd name="connsiteX17" fmla="*/ 50876 w 342976"/>
                <a:gd name="connsiteY17" fmla="*/ 121196 h 128942"/>
                <a:gd name="connsiteX18" fmla="*/ 28651 w 342976"/>
                <a:gd name="connsiteY18" fmla="*/ 95796 h 128942"/>
                <a:gd name="connsiteX19" fmla="*/ 9601 w 342976"/>
                <a:gd name="connsiteY19" fmla="*/ 92621 h 128942"/>
                <a:gd name="connsiteX20" fmla="*/ 76 w 342976"/>
                <a:gd name="connsiteY20" fmla="*/ 86271 h 128942"/>
                <a:gd name="connsiteX21" fmla="*/ 6426 w 342976"/>
                <a:gd name="connsiteY21" fmla="*/ 73571 h 128942"/>
                <a:gd name="connsiteX22" fmla="*/ 12776 w 342976"/>
                <a:gd name="connsiteY22" fmla="*/ 54521 h 128942"/>
                <a:gd name="connsiteX23" fmla="*/ 9601 w 342976"/>
                <a:gd name="connsiteY23" fmla="*/ 41821 h 128942"/>
                <a:gd name="connsiteX24" fmla="*/ 38176 w 342976"/>
                <a:gd name="connsiteY24" fmla="*/ 29121 h 128942"/>
                <a:gd name="connsiteX25" fmla="*/ 50876 w 342976"/>
                <a:gd name="connsiteY25" fmla="*/ 22771 h 128942"/>
                <a:gd name="connsiteX26" fmla="*/ 95326 w 342976"/>
                <a:gd name="connsiteY26" fmla="*/ 19596 h 128942"/>
                <a:gd name="connsiteX27" fmla="*/ 82626 w 342976"/>
                <a:gd name="connsiteY27" fmla="*/ 10071 h 12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2976" h="128942">
                  <a:moveTo>
                    <a:pt x="82626" y="10071"/>
                  </a:moveTo>
                  <a:lnTo>
                    <a:pt x="82626" y="10071"/>
                  </a:lnTo>
                  <a:cubicBezTo>
                    <a:pt x="127238" y="157"/>
                    <a:pt x="124326" y="-956"/>
                    <a:pt x="187401" y="546"/>
                  </a:cubicBezTo>
                  <a:cubicBezTo>
                    <a:pt x="206563" y="1002"/>
                    <a:pt x="225473" y="5050"/>
                    <a:pt x="244551" y="6896"/>
                  </a:cubicBezTo>
                  <a:cubicBezTo>
                    <a:pt x="258286" y="8225"/>
                    <a:pt x="272068" y="9013"/>
                    <a:pt x="285826" y="10071"/>
                  </a:cubicBezTo>
                  <a:cubicBezTo>
                    <a:pt x="292939" y="12442"/>
                    <a:pt x="300647" y="15282"/>
                    <a:pt x="308051" y="16421"/>
                  </a:cubicBezTo>
                  <a:cubicBezTo>
                    <a:pt x="317523" y="17878"/>
                    <a:pt x="327101" y="18538"/>
                    <a:pt x="336626" y="19596"/>
                  </a:cubicBezTo>
                  <a:cubicBezTo>
                    <a:pt x="338743" y="22771"/>
                    <a:pt x="342976" y="25305"/>
                    <a:pt x="342976" y="29121"/>
                  </a:cubicBezTo>
                  <a:cubicBezTo>
                    <a:pt x="342976" y="50083"/>
                    <a:pt x="339373" y="49515"/>
                    <a:pt x="327101" y="57696"/>
                  </a:cubicBezTo>
                  <a:cubicBezTo>
                    <a:pt x="316753" y="88740"/>
                    <a:pt x="333216" y="47818"/>
                    <a:pt x="314401" y="70396"/>
                  </a:cubicBezTo>
                  <a:cubicBezTo>
                    <a:pt x="310752" y="74774"/>
                    <a:pt x="311364" y="81633"/>
                    <a:pt x="308051" y="86271"/>
                  </a:cubicBezTo>
                  <a:cubicBezTo>
                    <a:pt x="305833" y="89376"/>
                    <a:pt x="302013" y="91071"/>
                    <a:pt x="298526" y="92621"/>
                  </a:cubicBezTo>
                  <a:cubicBezTo>
                    <a:pt x="280823" y="100489"/>
                    <a:pt x="274082" y="99645"/>
                    <a:pt x="254076" y="102146"/>
                  </a:cubicBezTo>
                  <a:cubicBezTo>
                    <a:pt x="226779" y="120344"/>
                    <a:pt x="261316" y="98526"/>
                    <a:pt x="235026" y="111671"/>
                  </a:cubicBezTo>
                  <a:cubicBezTo>
                    <a:pt x="224965" y="116701"/>
                    <a:pt x="227149" y="119600"/>
                    <a:pt x="215976" y="121196"/>
                  </a:cubicBezTo>
                  <a:cubicBezTo>
                    <a:pt x="204404" y="122849"/>
                    <a:pt x="192693" y="123313"/>
                    <a:pt x="181051" y="124371"/>
                  </a:cubicBezTo>
                  <a:cubicBezTo>
                    <a:pt x="155157" y="133002"/>
                    <a:pt x="176250" y="127293"/>
                    <a:pt x="120726" y="124371"/>
                  </a:cubicBezTo>
                  <a:lnTo>
                    <a:pt x="50876" y="121196"/>
                  </a:lnTo>
                  <a:cubicBezTo>
                    <a:pt x="43934" y="100371"/>
                    <a:pt x="49710" y="101539"/>
                    <a:pt x="28651" y="95796"/>
                  </a:cubicBezTo>
                  <a:cubicBezTo>
                    <a:pt x="22440" y="94102"/>
                    <a:pt x="15951" y="93679"/>
                    <a:pt x="9601" y="92621"/>
                  </a:cubicBezTo>
                  <a:cubicBezTo>
                    <a:pt x="6426" y="90504"/>
                    <a:pt x="703" y="90035"/>
                    <a:pt x="76" y="86271"/>
                  </a:cubicBezTo>
                  <a:cubicBezTo>
                    <a:pt x="-702" y="81602"/>
                    <a:pt x="4668" y="77965"/>
                    <a:pt x="6426" y="73571"/>
                  </a:cubicBezTo>
                  <a:cubicBezTo>
                    <a:pt x="8912" y="67356"/>
                    <a:pt x="12776" y="54521"/>
                    <a:pt x="12776" y="54521"/>
                  </a:cubicBezTo>
                  <a:cubicBezTo>
                    <a:pt x="11718" y="50288"/>
                    <a:pt x="10800" y="46017"/>
                    <a:pt x="9601" y="41821"/>
                  </a:cubicBezTo>
                  <a:cubicBezTo>
                    <a:pt x="3971" y="22115"/>
                    <a:pt x="210" y="32918"/>
                    <a:pt x="38176" y="29121"/>
                  </a:cubicBezTo>
                  <a:cubicBezTo>
                    <a:pt x="42409" y="27004"/>
                    <a:pt x="46207" y="23549"/>
                    <a:pt x="50876" y="22771"/>
                  </a:cubicBezTo>
                  <a:cubicBezTo>
                    <a:pt x="65528" y="20329"/>
                    <a:pt x="80973" y="23423"/>
                    <a:pt x="95326" y="19596"/>
                  </a:cubicBezTo>
                  <a:cubicBezTo>
                    <a:pt x="98560" y="18734"/>
                    <a:pt x="84743" y="11659"/>
                    <a:pt x="82626" y="1007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>
              <a:off x="1601038" y="4752114"/>
              <a:ext cx="370139" cy="292100"/>
            </a:xfrm>
            <a:custGeom>
              <a:avLst/>
              <a:gdLst>
                <a:gd name="connsiteX0" fmla="*/ 251007 w 370139"/>
                <a:gd name="connsiteY0" fmla="*/ 257175 h 292100"/>
                <a:gd name="connsiteX1" fmla="*/ 251007 w 370139"/>
                <a:gd name="connsiteY1" fmla="*/ 257175 h 292100"/>
                <a:gd name="connsiteX2" fmla="*/ 276407 w 370139"/>
                <a:gd name="connsiteY2" fmla="*/ 266700 h 292100"/>
                <a:gd name="connsiteX3" fmla="*/ 273232 w 370139"/>
                <a:gd name="connsiteY3" fmla="*/ 282575 h 292100"/>
                <a:gd name="connsiteX4" fmla="*/ 276407 w 370139"/>
                <a:gd name="connsiteY4" fmla="*/ 292100 h 292100"/>
                <a:gd name="connsiteX5" fmla="*/ 339907 w 370139"/>
                <a:gd name="connsiteY5" fmla="*/ 288925 h 292100"/>
                <a:gd name="connsiteX6" fmla="*/ 349432 w 370139"/>
                <a:gd name="connsiteY6" fmla="*/ 285750 h 292100"/>
                <a:gd name="connsiteX7" fmla="*/ 365307 w 370139"/>
                <a:gd name="connsiteY7" fmla="*/ 260350 h 292100"/>
                <a:gd name="connsiteX8" fmla="*/ 365307 w 370139"/>
                <a:gd name="connsiteY8" fmla="*/ 212725 h 292100"/>
                <a:gd name="connsiteX9" fmla="*/ 358957 w 370139"/>
                <a:gd name="connsiteY9" fmla="*/ 203200 h 292100"/>
                <a:gd name="connsiteX10" fmla="*/ 355782 w 370139"/>
                <a:gd name="connsiteY10" fmla="*/ 193675 h 292100"/>
                <a:gd name="connsiteX11" fmla="*/ 346257 w 370139"/>
                <a:gd name="connsiteY11" fmla="*/ 187325 h 292100"/>
                <a:gd name="connsiteX12" fmla="*/ 343082 w 370139"/>
                <a:gd name="connsiteY12" fmla="*/ 177800 h 292100"/>
                <a:gd name="connsiteX13" fmla="*/ 330382 w 370139"/>
                <a:gd name="connsiteY13" fmla="*/ 171450 h 292100"/>
                <a:gd name="connsiteX14" fmla="*/ 320857 w 370139"/>
                <a:gd name="connsiteY14" fmla="*/ 165100 h 292100"/>
                <a:gd name="connsiteX15" fmla="*/ 308157 w 370139"/>
                <a:gd name="connsiteY15" fmla="*/ 155575 h 292100"/>
                <a:gd name="connsiteX16" fmla="*/ 289107 w 370139"/>
                <a:gd name="connsiteY16" fmla="*/ 152400 h 292100"/>
                <a:gd name="connsiteX17" fmla="*/ 282757 w 370139"/>
                <a:gd name="connsiteY17" fmla="*/ 120650 h 292100"/>
                <a:gd name="connsiteX18" fmla="*/ 279582 w 370139"/>
                <a:gd name="connsiteY18" fmla="*/ 111125 h 292100"/>
                <a:gd name="connsiteX19" fmla="*/ 266882 w 370139"/>
                <a:gd name="connsiteY19" fmla="*/ 107950 h 292100"/>
                <a:gd name="connsiteX20" fmla="*/ 257357 w 370139"/>
                <a:gd name="connsiteY20" fmla="*/ 98425 h 292100"/>
                <a:gd name="connsiteX21" fmla="*/ 254182 w 370139"/>
                <a:gd name="connsiteY21" fmla="*/ 88900 h 292100"/>
                <a:gd name="connsiteX22" fmla="*/ 247832 w 370139"/>
                <a:gd name="connsiteY22" fmla="*/ 76200 h 292100"/>
                <a:gd name="connsiteX23" fmla="*/ 244657 w 370139"/>
                <a:gd name="connsiteY23" fmla="*/ 66675 h 292100"/>
                <a:gd name="connsiteX24" fmla="*/ 225607 w 370139"/>
                <a:gd name="connsiteY24" fmla="*/ 60325 h 292100"/>
                <a:gd name="connsiteX25" fmla="*/ 219257 w 370139"/>
                <a:gd name="connsiteY25" fmla="*/ 41275 h 292100"/>
                <a:gd name="connsiteX26" fmla="*/ 216082 w 370139"/>
                <a:gd name="connsiteY26" fmla="*/ 31750 h 292100"/>
                <a:gd name="connsiteX27" fmla="*/ 206557 w 370139"/>
                <a:gd name="connsiteY27" fmla="*/ 25400 h 292100"/>
                <a:gd name="connsiteX28" fmla="*/ 197032 w 370139"/>
                <a:gd name="connsiteY28" fmla="*/ 3175 h 292100"/>
                <a:gd name="connsiteX29" fmla="*/ 187507 w 370139"/>
                <a:gd name="connsiteY29" fmla="*/ 0 h 292100"/>
                <a:gd name="connsiteX30" fmla="*/ 152582 w 370139"/>
                <a:gd name="connsiteY30" fmla="*/ 3175 h 292100"/>
                <a:gd name="connsiteX31" fmla="*/ 143057 w 370139"/>
                <a:gd name="connsiteY31" fmla="*/ 9525 h 292100"/>
                <a:gd name="connsiteX32" fmla="*/ 130357 w 370139"/>
                <a:gd name="connsiteY32" fmla="*/ 15875 h 292100"/>
                <a:gd name="connsiteX33" fmla="*/ 124007 w 370139"/>
                <a:gd name="connsiteY33" fmla="*/ 28575 h 292100"/>
                <a:gd name="connsiteX34" fmla="*/ 98607 w 370139"/>
                <a:gd name="connsiteY34" fmla="*/ 34925 h 292100"/>
                <a:gd name="connsiteX35" fmla="*/ 89082 w 370139"/>
                <a:gd name="connsiteY35" fmla="*/ 41275 h 292100"/>
                <a:gd name="connsiteX36" fmla="*/ 38282 w 370139"/>
                <a:gd name="connsiteY36" fmla="*/ 50800 h 292100"/>
                <a:gd name="connsiteX37" fmla="*/ 25582 w 370139"/>
                <a:gd name="connsiteY37" fmla="*/ 69850 h 292100"/>
                <a:gd name="connsiteX38" fmla="*/ 12882 w 370139"/>
                <a:gd name="connsiteY38" fmla="*/ 82550 h 292100"/>
                <a:gd name="connsiteX39" fmla="*/ 6532 w 370139"/>
                <a:gd name="connsiteY39" fmla="*/ 95250 h 292100"/>
                <a:gd name="connsiteX40" fmla="*/ 182 w 370139"/>
                <a:gd name="connsiteY40" fmla="*/ 104775 h 292100"/>
                <a:gd name="connsiteX41" fmla="*/ 3357 w 370139"/>
                <a:gd name="connsiteY41" fmla="*/ 117475 h 292100"/>
                <a:gd name="connsiteX42" fmla="*/ 35107 w 370139"/>
                <a:gd name="connsiteY42" fmla="*/ 136525 h 292100"/>
                <a:gd name="connsiteX43" fmla="*/ 57332 w 370139"/>
                <a:gd name="connsiteY43" fmla="*/ 190500 h 292100"/>
                <a:gd name="connsiteX44" fmla="*/ 63682 w 370139"/>
                <a:gd name="connsiteY44" fmla="*/ 200025 h 292100"/>
                <a:gd name="connsiteX45" fmla="*/ 73207 w 370139"/>
                <a:gd name="connsiteY45" fmla="*/ 206375 h 292100"/>
                <a:gd name="connsiteX46" fmla="*/ 76382 w 370139"/>
                <a:gd name="connsiteY46" fmla="*/ 219075 h 292100"/>
                <a:gd name="connsiteX47" fmla="*/ 79557 w 370139"/>
                <a:gd name="connsiteY47" fmla="*/ 241300 h 292100"/>
                <a:gd name="connsiteX48" fmla="*/ 89082 w 370139"/>
                <a:gd name="connsiteY48" fmla="*/ 244475 h 292100"/>
                <a:gd name="connsiteX49" fmla="*/ 120832 w 370139"/>
                <a:gd name="connsiteY49" fmla="*/ 247650 h 292100"/>
                <a:gd name="connsiteX50" fmla="*/ 139882 w 370139"/>
                <a:gd name="connsiteY50" fmla="*/ 260350 h 292100"/>
                <a:gd name="connsiteX51" fmla="*/ 158932 w 370139"/>
                <a:gd name="connsiteY51" fmla="*/ 266700 h 292100"/>
                <a:gd name="connsiteX52" fmla="*/ 168457 w 370139"/>
                <a:gd name="connsiteY52" fmla="*/ 260350 h 292100"/>
                <a:gd name="connsiteX53" fmla="*/ 177982 w 370139"/>
                <a:gd name="connsiteY53" fmla="*/ 250825 h 292100"/>
                <a:gd name="connsiteX54" fmla="*/ 187507 w 370139"/>
                <a:gd name="connsiteY54" fmla="*/ 247650 h 292100"/>
                <a:gd name="connsiteX55" fmla="*/ 193857 w 370139"/>
                <a:gd name="connsiteY55" fmla="*/ 238125 h 292100"/>
                <a:gd name="connsiteX56" fmla="*/ 203382 w 370139"/>
                <a:gd name="connsiteY56" fmla="*/ 234950 h 292100"/>
                <a:gd name="connsiteX57" fmla="*/ 212907 w 370139"/>
                <a:gd name="connsiteY57" fmla="*/ 228600 h 292100"/>
                <a:gd name="connsiteX58" fmla="*/ 225607 w 370139"/>
                <a:gd name="connsiteY58" fmla="*/ 234950 h 292100"/>
                <a:gd name="connsiteX59" fmla="*/ 247832 w 370139"/>
                <a:gd name="connsiteY59" fmla="*/ 260350 h 292100"/>
                <a:gd name="connsiteX60" fmla="*/ 251007 w 370139"/>
                <a:gd name="connsiteY60" fmla="*/ 257175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70139" h="292100">
                  <a:moveTo>
                    <a:pt x="251007" y="257175"/>
                  </a:moveTo>
                  <a:lnTo>
                    <a:pt x="251007" y="257175"/>
                  </a:lnTo>
                  <a:cubicBezTo>
                    <a:pt x="259474" y="260350"/>
                    <a:pt x="270453" y="259895"/>
                    <a:pt x="276407" y="266700"/>
                  </a:cubicBezTo>
                  <a:cubicBezTo>
                    <a:pt x="279961" y="270761"/>
                    <a:pt x="273232" y="277179"/>
                    <a:pt x="273232" y="282575"/>
                  </a:cubicBezTo>
                  <a:cubicBezTo>
                    <a:pt x="273232" y="285922"/>
                    <a:pt x="275349" y="288925"/>
                    <a:pt x="276407" y="292100"/>
                  </a:cubicBezTo>
                  <a:cubicBezTo>
                    <a:pt x="297574" y="291042"/>
                    <a:pt x="318794" y="290761"/>
                    <a:pt x="339907" y="288925"/>
                  </a:cubicBezTo>
                  <a:cubicBezTo>
                    <a:pt x="343241" y="288635"/>
                    <a:pt x="347487" y="288473"/>
                    <a:pt x="349432" y="285750"/>
                  </a:cubicBezTo>
                  <a:cubicBezTo>
                    <a:pt x="373476" y="252088"/>
                    <a:pt x="340813" y="276679"/>
                    <a:pt x="365307" y="260350"/>
                  </a:cubicBezTo>
                  <a:cubicBezTo>
                    <a:pt x="371719" y="241115"/>
                    <a:pt x="371781" y="245096"/>
                    <a:pt x="365307" y="212725"/>
                  </a:cubicBezTo>
                  <a:cubicBezTo>
                    <a:pt x="364559" y="208983"/>
                    <a:pt x="360664" y="206613"/>
                    <a:pt x="358957" y="203200"/>
                  </a:cubicBezTo>
                  <a:cubicBezTo>
                    <a:pt x="357460" y="200207"/>
                    <a:pt x="357873" y="196288"/>
                    <a:pt x="355782" y="193675"/>
                  </a:cubicBezTo>
                  <a:cubicBezTo>
                    <a:pt x="353398" y="190695"/>
                    <a:pt x="349432" y="189442"/>
                    <a:pt x="346257" y="187325"/>
                  </a:cubicBezTo>
                  <a:cubicBezTo>
                    <a:pt x="345199" y="184150"/>
                    <a:pt x="345449" y="180167"/>
                    <a:pt x="343082" y="177800"/>
                  </a:cubicBezTo>
                  <a:cubicBezTo>
                    <a:pt x="339735" y="174453"/>
                    <a:pt x="334491" y="173798"/>
                    <a:pt x="330382" y="171450"/>
                  </a:cubicBezTo>
                  <a:cubicBezTo>
                    <a:pt x="327069" y="169557"/>
                    <a:pt x="323962" y="167318"/>
                    <a:pt x="320857" y="165100"/>
                  </a:cubicBezTo>
                  <a:cubicBezTo>
                    <a:pt x="316551" y="162024"/>
                    <a:pt x="313070" y="157540"/>
                    <a:pt x="308157" y="155575"/>
                  </a:cubicBezTo>
                  <a:cubicBezTo>
                    <a:pt x="302180" y="153184"/>
                    <a:pt x="295457" y="153458"/>
                    <a:pt x="289107" y="152400"/>
                  </a:cubicBezTo>
                  <a:cubicBezTo>
                    <a:pt x="281934" y="130881"/>
                    <a:pt x="290054" y="157133"/>
                    <a:pt x="282757" y="120650"/>
                  </a:cubicBezTo>
                  <a:cubicBezTo>
                    <a:pt x="282101" y="117368"/>
                    <a:pt x="282195" y="113216"/>
                    <a:pt x="279582" y="111125"/>
                  </a:cubicBezTo>
                  <a:cubicBezTo>
                    <a:pt x="276175" y="108399"/>
                    <a:pt x="271115" y="109008"/>
                    <a:pt x="266882" y="107950"/>
                  </a:cubicBezTo>
                  <a:cubicBezTo>
                    <a:pt x="263707" y="104775"/>
                    <a:pt x="259848" y="102161"/>
                    <a:pt x="257357" y="98425"/>
                  </a:cubicBezTo>
                  <a:cubicBezTo>
                    <a:pt x="255501" y="95640"/>
                    <a:pt x="255500" y="91976"/>
                    <a:pt x="254182" y="88900"/>
                  </a:cubicBezTo>
                  <a:cubicBezTo>
                    <a:pt x="252318" y="84550"/>
                    <a:pt x="249696" y="80550"/>
                    <a:pt x="247832" y="76200"/>
                  </a:cubicBezTo>
                  <a:cubicBezTo>
                    <a:pt x="246514" y="73124"/>
                    <a:pt x="247380" y="68620"/>
                    <a:pt x="244657" y="66675"/>
                  </a:cubicBezTo>
                  <a:cubicBezTo>
                    <a:pt x="239210" y="62784"/>
                    <a:pt x="225607" y="60325"/>
                    <a:pt x="225607" y="60325"/>
                  </a:cubicBezTo>
                  <a:lnTo>
                    <a:pt x="219257" y="41275"/>
                  </a:lnTo>
                  <a:cubicBezTo>
                    <a:pt x="218199" y="38100"/>
                    <a:pt x="218867" y="33606"/>
                    <a:pt x="216082" y="31750"/>
                  </a:cubicBezTo>
                  <a:lnTo>
                    <a:pt x="206557" y="25400"/>
                  </a:lnTo>
                  <a:cubicBezTo>
                    <a:pt x="204660" y="19708"/>
                    <a:pt x="200955" y="7098"/>
                    <a:pt x="197032" y="3175"/>
                  </a:cubicBezTo>
                  <a:cubicBezTo>
                    <a:pt x="194665" y="808"/>
                    <a:pt x="190682" y="1058"/>
                    <a:pt x="187507" y="0"/>
                  </a:cubicBezTo>
                  <a:cubicBezTo>
                    <a:pt x="175865" y="1058"/>
                    <a:pt x="164012" y="726"/>
                    <a:pt x="152582" y="3175"/>
                  </a:cubicBezTo>
                  <a:cubicBezTo>
                    <a:pt x="148851" y="3975"/>
                    <a:pt x="146370" y="7632"/>
                    <a:pt x="143057" y="9525"/>
                  </a:cubicBezTo>
                  <a:cubicBezTo>
                    <a:pt x="138948" y="11873"/>
                    <a:pt x="134590" y="13758"/>
                    <a:pt x="130357" y="15875"/>
                  </a:cubicBezTo>
                  <a:cubicBezTo>
                    <a:pt x="128240" y="20108"/>
                    <a:pt x="128066" y="26140"/>
                    <a:pt x="124007" y="28575"/>
                  </a:cubicBezTo>
                  <a:cubicBezTo>
                    <a:pt x="116523" y="33065"/>
                    <a:pt x="98607" y="34925"/>
                    <a:pt x="98607" y="34925"/>
                  </a:cubicBezTo>
                  <a:cubicBezTo>
                    <a:pt x="95432" y="37042"/>
                    <a:pt x="92833" y="40572"/>
                    <a:pt x="89082" y="41275"/>
                  </a:cubicBezTo>
                  <a:cubicBezTo>
                    <a:pt x="33599" y="51678"/>
                    <a:pt x="62165" y="34878"/>
                    <a:pt x="38282" y="50800"/>
                  </a:cubicBezTo>
                  <a:cubicBezTo>
                    <a:pt x="30990" y="79967"/>
                    <a:pt x="41528" y="49917"/>
                    <a:pt x="25582" y="69850"/>
                  </a:cubicBezTo>
                  <a:cubicBezTo>
                    <a:pt x="13267" y="85244"/>
                    <a:pt x="33664" y="75623"/>
                    <a:pt x="12882" y="82550"/>
                  </a:cubicBezTo>
                  <a:cubicBezTo>
                    <a:pt x="10765" y="86783"/>
                    <a:pt x="8880" y="91141"/>
                    <a:pt x="6532" y="95250"/>
                  </a:cubicBezTo>
                  <a:cubicBezTo>
                    <a:pt x="4639" y="98563"/>
                    <a:pt x="722" y="100997"/>
                    <a:pt x="182" y="104775"/>
                  </a:cubicBezTo>
                  <a:cubicBezTo>
                    <a:pt x="-435" y="109095"/>
                    <a:pt x="484" y="114191"/>
                    <a:pt x="3357" y="117475"/>
                  </a:cubicBezTo>
                  <a:cubicBezTo>
                    <a:pt x="9317" y="124286"/>
                    <a:pt x="26141" y="132042"/>
                    <a:pt x="35107" y="136525"/>
                  </a:cubicBezTo>
                  <a:cubicBezTo>
                    <a:pt x="41548" y="155847"/>
                    <a:pt x="45872" y="173310"/>
                    <a:pt x="57332" y="190500"/>
                  </a:cubicBezTo>
                  <a:cubicBezTo>
                    <a:pt x="59449" y="193675"/>
                    <a:pt x="60984" y="197327"/>
                    <a:pt x="63682" y="200025"/>
                  </a:cubicBezTo>
                  <a:cubicBezTo>
                    <a:pt x="66380" y="202723"/>
                    <a:pt x="70032" y="204258"/>
                    <a:pt x="73207" y="206375"/>
                  </a:cubicBezTo>
                  <a:cubicBezTo>
                    <a:pt x="74265" y="210608"/>
                    <a:pt x="75601" y="214782"/>
                    <a:pt x="76382" y="219075"/>
                  </a:cubicBezTo>
                  <a:cubicBezTo>
                    <a:pt x="77721" y="226438"/>
                    <a:pt x="76210" y="234607"/>
                    <a:pt x="79557" y="241300"/>
                  </a:cubicBezTo>
                  <a:cubicBezTo>
                    <a:pt x="81054" y="244293"/>
                    <a:pt x="85774" y="243966"/>
                    <a:pt x="89082" y="244475"/>
                  </a:cubicBezTo>
                  <a:cubicBezTo>
                    <a:pt x="99594" y="246092"/>
                    <a:pt x="110249" y="246592"/>
                    <a:pt x="120832" y="247650"/>
                  </a:cubicBezTo>
                  <a:cubicBezTo>
                    <a:pt x="152344" y="258154"/>
                    <a:pt x="104207" y="240531"/>
                    <a:pt x="139882" y="260350"/>
                  </a:cubicBezTo>
                  <a:cubicBezTo>
                    <a:pt x="145733" y="263601"/>
                    <a:pt x="158932" y="266700"/>
                    <a:pt x="158932" y="266700"/>
                  </a:cubicBezTo>
                  <a:cubicBezTo>
                    <a:pt x="162107" y="264583"/>
                    <a:pt x="165526" y="262793"/>
                    <a:pt x="168457" y="260350"/>
                  </a:cubicBezTo>
                  <a:cubicBezTo>
                    <a:pt x="171906" y="257475"/>
                    <a:pt x="174246" y="253316"/>
                    <a:pt x="177982" y="250825"/>
                  </a:cubicBezTo>
                  <a:cubicBezTo>
                    <a:pt x="180767" y="248969"/>
                    <a:pt x="184332" y="248708"/>
                    <a:pt x="187507" y="247650"/>
                  </a:cubicBezTo>
                  <a:cubicBezTo>
                    <a:pt x="189624" y="244475"/>
                    <a:pt x="190877" y="240509"/>
                    <a:pt x="193857" y="238125"/>
                  </a:cubicBezTo>
                  <a:cubicBezTo>
                    <a:pt x="196470" y="236034"/>
                    <a:pt x="200389" y="236447"/>
                    <a:pt x="203382" y="234950"/>
                  </a:cubicBezTo>
                  <a:cubicBezTo>
                    <a:pt x="206795" y="233243"/>
                    <a:pt x="209732" y="230717"/>
                    <a:pt x="212907" y="228600"/>
                  </a:cubicBezTo>
                  <a:cubicBezTo>
                    <a:pt x="217140" y="230717"/>
                    <a:pt x="222260" y="231603"/>
                    <a:pt x="225607" y="234950"/>
                  </a:cubicBezTo>
                  <a:cubicBezTo>
                    <a:pt x="231163" y="240506"/>
                    <a:pt x="236587" y="258101"/>
                    <a:pt x="247832" y="260350"/>
                  </a:cubicBezTo>
                  <a:cubicBezTo>
                    <a:pt x="281547" y="267093"/>
                    <a:pt x="250478" y="257704"/>
                    <a:pt x="251007" y="25717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37620" y="4431439"/>
              <a:ext cx="307975" cy="209550"/>
            </a:xfrm>
            <a:custGeom>
              <a:avLst/>
              <a:gdLst>
                <a:gd name="connsiteX0" fmla="*/ 136525 w 307975"/>
                <a:gd name="connsiteY0" fmla="*/ 177800 h 209550"/>
                <a:gd name="connsiteX1" fmla="*/ 136525 w 307975"/>
                <a:gd name="connsiteY1" fmla="*/ 177800 h 209550"/>
                <a:gd name="connsiteX2" fmla="*/ 158750 w 307975"/>
                <a:gd name="connsiteY2" fmla="*/ 200025 h 209550"/>
                <a:gd name="connsiteX3" fmla="*/ 168275 w 307975"/>
                <a:gd name="connsiteY3" fmla="*/ 203200 h 209550"/>
                <a:gd name="connsiteX4" fmla="*/ 203200 w 307975"/>
                <a:gd name="connsiteY4" fmla="*/ 209550 h 209550"/>
                <a:gd name="connsiteX5" fmla="*/ 228600 w 307975"/>
                <a:gd name="connsiteY5" fmla="*/ 206375 h 209550"/>
                <a:gd name="connsiteX6" fmla="*/ 241300 w 307975"/>
                <a:gd name="connsiteY6" fmla="*/ 200025 h 209550"/>
                <a:gd name="connsiteX7" fmla="*/ 250825 w 307975"/>
                <a:gd name="connsiteY7" fmla="*/ 196850 h 209550"/>
                <a:gd name="connsiteX8" fmla="*/ 257175 w 307975"/>
                <a:gd name="connsiteY8" fmla="*/ 184150 h 209550"/>
                <a:gd name="connsiteX9" fmla="*/ 266700 w 307975"/>
                <a:gd name="connsiteY9" fmla="*/ 155575 h 209550"/>
                <a:gd name="connsiteX10" fmla="*/ 273050 w 307975"/>
                <a:gd name="connsiteY10" fmla="*/ 133350 h 209550"/>
                <a:gd name="connsiteX11" fmla="*/ 282575 w 307975"/>
                <a:gd name="connsiteY11" fmla="*/ 127000 h 209550"/>
                <a:gd name="connsiteX12" fmla="*/ 292100 w 307975"/>
                <a:gd name="connsiteY12" fmla="*/ 117475 h 209550"/>
                <a:gd name="connsiteX13" fmla="*/ 295275 w 307975"/>
                <a:gd name="connsiteY13" fmla="*/ 107950 h 209550"/>
                <a:gd name="connsiteX14" fmla="*/ 298450 w 307975"/>
                <a:gd name="connsiteY14" fmla="*/ 92075 h 209550"/>
                <a:gd name="connsiteX15" fmla="*/ 304800 w 307975"/>
                <a:gd name="connsiteY15" fmla="*/ 82550 h 209550"/>
                <a:gd name="connsiteX16" fmla="*/ 307975 w 307975"/>
                <a:gd name="connsiteY16" fmla="*/ 73025 h 209550"/>
                <a:gd name="connsiteX17" fmla="*/ 298450 w 307975"/>
                <a:gd name="connsiteY17" fmla="*/ 31750 h 209550"/>
                <a:gd name="connsiteX18" fmla="*/ 279400 w 307975"/>
                <a:gd name="connsiteY18" fmla="*/ 25400 h 209550"/>
                <a:gd name="connsiteX19" fmla="*/ 269875 w 307975"/>
                <a:gd name="connsiteY19" fmla="*/ 15875 h 209550"/>
                <a:gd name="connsiteX20" fmla="*/ 263525 w 307975"/>
                <a:gd name="connsiteY20" fmla="*/ 6350 h 209550"/>
                <a:gd name="connsiteX21" fmla="*/ 250825 w 307975"/>
                <a:gd name="connsiteY21" fmla="*/ 3175 h 209550"/>
                <a:gd name="connsiteX22" fmla="*/ 215900 w 307975"/>
                <a:gd name="connsiteY22" fmla="*/ 0 h 209550"/>
                <a:gd name="connsiteX23" fmla="*/ 146050 w 307975"/>
                <a:gd name="connsiteY23" fmla="*/ 3175 h 209550"/>
                <a:gd name="connsiteX24" fmla="*/ 136525 w 307975"/>
                <a:gd name="connsiteY24" fmla="*/ 6350 h 209550"/>
                <a:gd name="connsiteX25" fmla="*/ 111125 w 307975"/>
                <a:gd name="connsiteY25" fmla="*/ 9525 h 209550"/>
                <a:gd name="connsiteX26" fmla="*/ 92075 w 307975"/>
                <a:gd name="connsiteY26" fmla="*/ 19050 h 209550"/>
                <a:gd name="connsiteX27" fmla="*/ 57150 w 307975"/>
                <a:gd name="connsiteY27" fmla="*/ 31750 h 209550"/>
                <a:gd name="connsiteX28" fmla="*/ 47625 w 307975"/>
                <a:gd name="connsiteY28" fmla="*/ 38100 h 209550"/>
                <a:gd name="connsiteX29" fmla="*/ 34925 w 307975"/>
                <a:gd name="connsiteY29" fmla="*/ 60325 h 209550"/>
                <a:gd name="connsiteX30" fmla="*/ 28575 w 307975"/>
                <a:gd name="connsiteY30" fmla="*/ 69850 h 209550"/>
                <a:gd name="connsiteX31" fmla="*/ 25400 w 307975"/>
                <a:gd name="connsiteY31" fmla="*/ 79375 h 209550"/>
                <a:gd name="connsiteX32" fmla="*/ 15875 w 307975"/>
                <a:gd name="connsiteY32" fmla="*/ 82550 h 209550"/>
                <a:gd name="connsiteX33" fmla="*/ 6350 w 307975"/>
                <a:gd name="connsiteY33" fmla="*/ 101600 h 209550"/>
                <a:gd name="connsiteX34" fmla="*/ 0 w 307975"/>
                <a:gd name="connsiteY34" fmla="*/ 127000 h 209550"/>
                <a:gd name="connsiteX35" fmla="*/ 3175 w 307975"/>
                <a:gd name="connsiteY35" fmla="*/ 152400 h 209550"/>
                <a:gd name="connsiteX36" fmla="*/ 28575 w 307975"/>
                <a:gd name="connsiteY36" fmla="*/ 165100 h 209550"/>
                <a:gd name="connsiteX37" fmla="*/ 69850 w 307975"/>
                <a:gd name="connsiteY37" fmla="*/ 168275 h 209550"/>
                <a:gd name="connsiteX38" fmla="*/ 79375 w 307975"/>
                <a:gd name="connsiteY38" fmla="*/ 171450 h 209550"/>
                <a:gd name="connsiteX39" fmla="*/ 98425 w 307975"/>
                <a:gd name="connsiteY39" fmla="*/ 184150 h 209550"/>
                <a:gd name="connsiteX40" fmla="*/ 136525 w 307975"/>
                <a:gd name="connsiteY40" fmla="*/ 17780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07975" h="209550">
                  <a:moveTo>
                    <a:pt x="136525" y="177800"/>
                  </a:moveTo>
                  <a:lnTo>
                    <a:pt x="136525" y="177800"/>
                  </a:lnTo>
                  <a:cubicBezTo>
                    <a:pt x="143933" y="185208"/>
                    <a:pt x="150569" y="193480"/>
                    <a:pt x="158750" y="200025"/>
                  </a:cubicBezTo>
                  <a:cubicBezTo>
                    <a:pt x="161363" y="202116"/>
                    <a:pt x="165003" y="202499"/>
                    <a:pt x="168275" y="203200"/>
                  </a:cubicBezTo>
                  <a:cubicBezTo>
                    <a:pt x="179845" y="205679"/>
                    <a:pt x="191558" y="207433"/>
                    <a:pt x="203200" y="209550"/>
                  </a:cubicBezTo>
                  <a:cubicBezTo>
                    <a:pt x="211667" y="208492"/>
                    <a:pt x="220322" y="208444"/>
                    <a:pt x="228600" y="206375"/>
                  </a:cubicBezTo>
                  <a:cubicBezTo>
                    <a:pt x="233192" y="205227"/>
                    <a:pt x="236950" y="201889"/>
                    <a:pt x="241300" y="200025"/>
                  </a:cubicBezTo>
                  <a:cubicBezTo>
                    <a:pt x="244376" y="198707"/>
                    <a:pt x="247650" y="197908"/>
                    <a:pt x="250825" y="196850"/>
                  </a:cubicBezTo>
                  <a:cubicBezTo>
                    <a:pt x="252942" y="192617"/>
                    <a:pt x="255815" y="188683"/>
                    <a:pt x="257175" y="184150"/>
                  </a:cubicBezTo>
                  <a:cubicBezTo>
                    <a:pt x="266508" y="153040"/>
                    <a:pt x="253501" y="175374"/>
                    <a:pt x="266700" y="155575"/>
                  </a:cubicBezTo>
                  <a:cubicBezTo>
                    <a:pt x="268817" y="148167"/>
                    <a:pt x="269308" y="140085"/>
                    <a:pt x="273050" y="133350"/>
                  </a:cubicBezTo>
                  <a:cubicBezTo>
                    <a:pt x="274903" y="130014"/>
                    <a:pt x="279644" y="129443"/>
                    <a:pt x="282575" y="127000"/>
                  </a:cubicBezTo>
                  <a:cubicBezTo>
                    <a:pt x="286024" y="124125"/>
                    <a:pt x="288925" y="120650"/>
                    <a:pt x="292100" y="117475"/>
                  </a:cubicBezTo>
                  <a:cubicBezTo>
                    <a:pt x="293158" y="114300"/>
                    <a:pt x="294463" y="111197"/>
                    <a:pt x="295275" y="107950"/>
                  </a:cubicBezTo>
                  <a:cubicBezTo>
                    <a:pt x="296584" y="102715"/>
                    <a:pt x="296555" y="97128"/>
                    <a:pt x="298450" y="92075"/>
                  </a:cubicBezTo>
                  <a:cubicBezTo>
                    <a:pt x="299790" y="88502"/>
                    <a:pt x="303093" y="85963"/>
                    <a:pt x="304800" y="82550"/>
                  </a:cubicBezTo>
                  <a:cubicBezTo>
                    <a:pt x="306297" y="79557"/>
                    <a:pt x="306917" y="76200"/>
                    <a:pt x="307975" y="73025"/>
                  </a:cubicBezTo>
                  <a:cubicBezTo>
                    <a:pt x="307607" y="69346"/>
                    <a:pt x="309557" y="38692"/>
                    <a:pt x="298450" y="31750"/>
                  </a:cubicBezTo>
                  <a:cubicBezTo>
                    <a:pt x="292774" y="28202"/>
                    <a:pt x="279400" y="25400"/>
                    <a:pt x="279400" y="25400"/>
                  </a:cubicBezTo>
                  <a:cubicBezTo>
                    <a:pt x="276225" y="22225"/>
                    <a:pt x="272750" y="19324"/>
                    <a:pt x="269875" y="15875"/>
                  </a:cubicBezTo>
                  <a:cubicBezTo>
                    <a:pt x="267432" y="12944"/>
                    <a:pt x="266700" y="8467"/>
                    <a:pt x="263525" y="6350"/>
                  </a:cubicBezTo>
                  <a:cubicBezTo>
                    <a:pt x="259894" y="3929"/>
                    <a:pt x="255150" y="3752"/>
                    <a:pt x="250825" y="3175"/>
                  </a:cubicBezTo>
                  <a:cubicBezTo>
                    <a:pt x="239238" y="1630"/>
                    <a:pt x="227542" y="1058"/>
                    <a:pt x="215900" y="0"/>
                  </a:cubicBezTo>
                  <a:cubicBezTo>
                    <a:pt x="192617" y="1058"/>
                    <a:pt x="169283" y="1316"/>
                    <a:pt x="146050" y="3175"/>
                  </a:cubicBezTo>
                  <a:cubicBezTo>
                    <a:pt x="142714" y="3442"/>
                    <a:pt x="139818" y="5751"/>
                    <a:pt x="136525" y="6350"/>
                  </a:cubicBezTo>
                  <a:cubicBezTo>
                    <a:pt x="128130" y="7876"/>
                    <a:pt x="119592" y="8467"/>
                    <a:pt x="111125" y="9525"/>
                  </a:cubicBezTo>
                  <a:cubicBezTo>
                    <a:pt x="76387" y="21104"/>
                    <a:pt x="129004" y="2637"/>
                    <a:pt x="92075" y="19050"/>
                  </a:cubicBezTo>
                  <a:cubicBezTo>
                    <a:pt x="65402" y="30905"/>
                    <a:pt x="81127" y="19762"/>
                    <a:pt x="57150" y="31750"/>
                  </a:cubicBezTo>
                  <a:cubicBezTo>
                    <a:pt x="53737" y="33457"/>
                    <a:pt x="50800" y="35983"/>
                    <a:pt x="47625" y="38100"/>
                  </a:cubicBezTo>
                  <a:cubicBezTo>
                    <a:pt x="32154" y="61306"/>
                    <a:pt x="51038" y="32127"/>
                    <a:pt x="34925" y="60325"/>
                  </a:cubicBezTo>
                  <a:cubicBezTo>
                    <a:pt x="33032" y="63638"/>
                    <a:pt x="30282" y="66437"/>
                    <a:pt x="28575" y="69850"/>
                  </a:cubicBezTo>
                  <a:cubicBezTo>
                    <a:pt x="27078" y="72843"/>
                    <a:pt x="27767" y="77008"/>
                    <a:pt x="25400" y="79375"/>
                  </a:cubicBezTo>
                  <a:cubicBezTo>
                    <a:pt x="23033" y="81742"/>
                    <a:pt x="19050" y="81492"/>
                    <a:pt x="15875" y="82550"/>
                  </a:cubicBezTo>
                  <a:cubicBezTo>
                    <a:pt x="7895" y="106491"/>
                    <a:pt x="18660" y="76981"/>
                    <a:pt x="6350" y="101600"/>
                  </a:cubicBezTo>
                  <a:cubicBezTo>
                    <a:pt x="3096" y="108109"/>
                    <a:pt x="1208" y="120962"/>
                    <a:pt x="0" y="127000"/>
                  </a:cubicBezTo>
                  <a:cubicBezTo>
                    <a:pt x="1058" y="135467"/>
                    <a:pt x="6" y="144478"/>
                    <a:pt x="3175" y="152400"/>
                  </a:cubicBezTo>
                  <a:cubicBezTo>
                    <a:pt x="4987" y="156929"/>
                    <a:pt x="27760" y="164774"/>
                    <a:pt x="28575" y="165100"/>
                  </a:cubicBezTo>
                  <a:cubicBezTo>
                    <a:pt x="57426" y="160978"/>
                    <a:pt x="43700" y="159558"/>
                    <a:pt x="69850" y="168275"/>
                  </a:cubicBezTo>
                  <a:cubicBezTo>
                    <a:pt x="73025" y="169333"/>
                    <a:pt x="76590" y="169594"/>
                    <a:pt x="79375" y="171450"/>
                  </a:cubicBezTo>
                  <a:lnTo>
                    <a:pt x="98425" y="184150"/>
                  </a:lnTo>
                  <a:cubicBezTo>
                    <a:pt x="142039" y="177440"/>
                    <a:pt x="130175" y="178858"/>
                    <a:pt x="136525" y="17780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>
              <a:off x="461395" y="4564446"/>
              <a:ext cx="130752" cy="138557"/>
            </a:xfrm>
            <a:custGeom>
              <a:avLst/>
              <a:gdLst>
                <a:gd name="connsiteX0" fmla="*/ 12700 w 130752"/>
                <a:gd name="connsiteY0" fmla="*/ 86068 h 138557"/>
                <a:gd name="connsiteX1" fmla="*/ 12700 w 130752"/>
                <a:gd name="connsiteY1" fmla="*/ 86068 h 138557"/>
                <a:gd name="connsiteX2" fmla="*/ 28575 w 130752"/>
                <a:gd name="connsiteY2" fmla="*/ 63843 h 138557"/>
                <a:gd name="connsiteX3" fmla="*/ 31750 w 130752"/>
                <a:gd name="connsiteY3" fmla="*/ 51143 h 138557"/>
                <a:gd name="connsiteX4" fmla="*/ 47625 w 130752"/>
                <a:gd name="connsiteY4" fmla="*/ 35268 h 138557"/>
                <a:gd name="connsiteX5" fmla="*/ 53975 w 130752"/>
                <a:gd name="connsiteY5" fmla="*/ 25743 h 138557"/>
                <a:gd name="connsiteX6" fmla="*/ 63500 w 130752"/>
                <a:gd name="connsiteY6" fmla="*/ 19393 h 138557"/>
                <a:gd name="connsiteX7" fmla="*/ 66675 w 130752"/>
                <a:gd name="connsiteY7" fmla="*/ 9868 h 138557"/>
                <a:gd name="connsiteX8" fmla="*/ 85725 w 130752"/>
                <a:gd name="connsiteY8" fmla="*/ 343 h 138557"/>
                <a:gd name="connsiteX9" fmla="*/ 127000 w 130752"/>
                <a:gd name="connsiteY9" fmla="*/ 3518 h 138557"/>
                <a:gd name="connsiteX10" fmla="*/ 130175 w 130752"/>
                <a:gd name="connsiteY10" fmla="*/ 22568 h 138557"/>
                <a:gd name="connsiteX11" fmla="*/ 114300 w 130752"/>
                <a:gd name="connsiteY11" fmla="*/ 47968 h 138557"/>
                <a:gd name="connsiteX12" fmla="*/ 104775 w 130752"/>
                <a:gd name="connsiteY12" fmla="*/ 86068 h 138557"/>
                <a:gd name="connsiteX13" fmla="*/ 85725 w 130752"/>
                <a:gd name="connsiteY13" fmla="*/ 98768 h 138557"/>
                <a:gd name="connsiteX14" fmla="*/ 79375 w 130752"/>
                <a:gd name="connsiteY14" fmla="*/ 108293 h 138557"/>
                <a:gd name="connsiteX15" fmla="*/ 63500 w 130752"/>
                <a:gd name="connsiteY15" fmla="*/ 127343 h 138557"/>
                <a:gd name="connsiteX16" fmla="*/ 38100 w 130752"/>
                <a:gd name="connsiteY16" fmla="*/ 130518 h 138557"/>
                <a:gd name="connsiteX17" fmla="*/ 19050 w 130752"/>
                <a:gd name="connsiteY17" fmla="*/ 136868 h 138557"/>
                <a:gd name="connsiteX18" fmla="*/ 6350 w 130752"/>
                <a:gd name="connsiteY18" fmla="*/ 117818 h 138557"/>
                <a:gd name="connsiteX19" fmla="*/ 0 w 130752"/>
                <a:gd name="connsiteY19" fmla="*/ 108293 h 138557"/>
                <a:gd name="connsiteX20" fmla="*/ 6350 w 130752"/>
                <a:gd name="connsiteY20" fmla="*/ 98768 h 138557"/>
                <a:gd name="connsiteX21" fmla="*/ 12700 w 130752"/>
                <a:gd name="connsiteY21" fmla="*/ 86068 h 138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0752" h="138557">
                  <a:moveTo>
                    <a:pt x="12700" y="86068"/>
                  </a:moveTo>
                  <a:lnTo>
                    <a:pt x="12700" y="86068"/>
                  </a:lnTo>
                  <a:cubicBezTo>
                    <a:pt x="17992" y="78660"/>
                    <a:pt x="24215" y="71835"/>
                    <a:pt x="28575" y="63843"/>
                  </a:cubicBezTo>
                  <a:cubicBezTo>
                    <a:pt x="30665" y="60012"/>
                    <a:pt x="30031" y="55154"/>
                    <a:pt x="31750" y="51143"/>
                  </a:cubicBezTo>
                  <a:cubicBezTo>
                    <a:pt x="35983" y="41265"/>
                    <a:pt x="39158" y="40912"/>
                    <a:pt x="47625" y="35268"/>
                  </a:cubicBezTo>
                  <a:cubicBezTo>
                    <a:pt x="49742" y="32093"/>
                    <a:pt x="51277" y="28441"/>
                    <a:pt x="53975" y="25743"/>
                  </a:cubicBezTo>
                  <a:cubicBezTo>
                    <a:pt x="56673" y="23045"/>
                    <a:pt x="61116" y="22373"/>
                    <a:pt x="63500" y="19393"/>
                  </a:cubicBezTo>
                  <a:cubicBezTo>
                    <a:pt x="65591" y="16780"/>
                    <a:pt x="64584" y="12481"/>
                    <a:pt x="66675" y="9868"/>
                  </a:cubicBezTo>
                  <a:cubicBezTo>
                    <a:pt x="71151" y="4273"/>
                    <a:pt x="79450" y="2435"/>
                    <a:pt x="85725" y="343"/>
                  </a:cubicBezTo>
                  <a:cubicBezTo>
                    <a:pt x="99483" y="1401"/>
                    <a:pt x="114658" y="-2653"/>
                    <a:pt x="127000" y="3518"/>
                  </a:cubicBezTo>
                  <a:cubicBezTo>
                    <a:pt x="132758" y="6397"/>
                    <a:pt x="130175" y="16130"/>
                    <a:pt x="130175" y="22568"/>
                  </a:cubicBezTo>
                  <a:cubicBezTo>
                    <a:pt x="130175" y="48165"/>
                    <a:pt x="132049" y="43531"/>
                    <a:pt x="114300" y="47968"/>
                  </a:cubicBezTo>
                  <a:cubicBezTo>
                    <a:pt x="98029" y="72374"/>
                    <a:pt x="100345" y="59490"/>
                    <a:pt x="104775" y="86068"/>
                  </a:cubicBezTo>
                  <a:cubicBezTo>
                    <a:pt x="88833" y="109981"/>
                    <a:pt x="110328" y="82366"/>
                    <a:pt x="85725" y="98768"/>
                  </a:cubicBezTo>
                  <a:cubicBezTo>
                    <a:pt x="82550" y="100885"/>
                    <a:pt x="81268" y="104980"/>
                    <a:pt x="79375" y="108293"/>
                  </a:cubicBezTo>
                  <a:cubicBezTo>
                    <a:pt x="74408" y="116985"/>
                    <a:pt x="74472" y="124351"/>
                    <a:pt x="63500" y="127343"/>
                  </a:cubicBezTo>
                  <a:cubicBezTo>
                    <a:pt x="55268" y="129588"/>
                    <a:pt x="46567" y="129460"/>
                    <a:pt x="38100" y="130518"/>
                  </a:cubicBezTo>
                  <a:cubicBezTo>
                    <a:pt x="31750" y="132635"/>
                    <a:pt x="22763" y="142437"/>
                    <a:pt x="19050" y="136868"/>
                  </a:cubicBezTo>
                  <a:lnTo>
                    <a:pt x="6350" y="117818"/>
                  </a:lnTo>
                  <a:lnTo>
                    <a:pt x="0" y="108293"/>
                  </a:lnTo>
                  <a:cubicBezTo>
                    <a:pt x="2117" y="105118"/>
                    <a:pt x="4800" y="102255"/>
                    <a:pt x="6350" y="98768"/>
                  </a:cubicBezTo>
                  <a:cubicBezTo>
                    <a:pt x="17267" y="74204"/>
                    <a:pt x="11642" y="88185"/>
                    <a:pt x="12700" y="86068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5999488" y="5362230"/>
            <a:ext cx="175988" cy="2418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999488" y="5657753"/>
            <a:ext cx="175988" cy="241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5999488" y="5945130"/>
            <a:ext cx="175988" cy="2418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6002063" y="6232507"/>
            <a:ext cx="175988" cy="2418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991075" y="5064399"/>
            <a:ext cx="175988" cy="241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222399" y="5087961"/>
            <a:ext cx="669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16 Tasks</a:t>
            </a:r>
            <a:endParaRPr lang="en-US" sz="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6222399" y="5389777"/>
            <a:ext cx="808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11-15 Tasks</a:t>
            </a:r>
            <a:endParaRPr lang="en-US" sz="8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6263221" y="5657753"/>
            <a:ext cx="767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6-10 Tasks</a:t>
            </a:r>
            <a:endParaRPr lang="en-US" sz="8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263220" y="5988980"/>
            <a:ext cx="7456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1-5 Tasks</a:t>
            </a:r>
            <a:endParaRPr lang="en-US" sz="8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263221" y="6298502"/>
            <a:ext cx="669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0 Tasks</a:t>
            </a:r>
            <a:endParaRPr lang="en-US" sz="8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987757" y="71874"/>
            <a:ext cx="4766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Delegation of Health Maintenance Tasks to LTSS Workers - 2014</a:t>
            </a:r>
            <a:endParaRPr lang="en-US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617683" y="6474320"/>
            <a:ext cx="41883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 AARP, State Scorecard on Long-Term Services and Supports, 2014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7101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27" y="1278925"/>
            <a:ext cx="8229600" cy="4525963"/>
          </a:xfrm>
        </p:spPr>
        <p:txBody>
          <a:bodyPr/>
          <a:lstStyle/>
          <a:p>
            <a:r>
              <a:rPr lang="en-US" sz="2400" dirty="0" smtClean="0"/>
              <a:t>State policy surrounding scope of practice and allowable delegation of tasks involved in the provision of LTCSS is a </a:t>
            </a:r>
            <a:r>
              <a:rPr lang="en-US" sz="2400" b="1" dirty="0" smtClean="0"/>
              <a:t>complex public policy issue </a:t>
            </a:r>
            <a:r>
              <a:rPr lang="en-US" sz="2400" dirty="0" smtClean="0"/>
              <a:t>that involves </a:t>
            </a:r>
            <a:r>
              <a:rPr lang="en-US" sz="2400" b="1" dirty="0" smtClean="0"/>
              <a:t>multiple state agencies </a:t>
            </a:r>
            <a:r>
              <a:rPr lang="en-US" sz="2400" dirty="0" smtClean="0"/>
              <a:t>with jurisdiction over regulation of professional practice, professional licensure/certification, health care policy and LTCSS service delivery and financing</a:t>
            </a:r>
          </a:p>
          <a:p>
            <a:r>
              <a:rPr lang="en-US" sz="2400" dirty="0" smtClean="0"/>
              <a:t>Establishment of nurse delegation models requires a comprehensive approach encompassing </a:t>
            </a:r>
            <a:r>
              <a:rPr lang="en-US" sz="2400" b="1" dirty="0" smtClean="0"/>
              <a:t>statutory and regulatory provisions </a:t>
            </a:r>
            <a:r>
              <a:rPr lang="en-US" sz="2400" dirty="0" smtClean="0"/>
              <a:t>as well as </a:t>
            </a:r>
            <a:r>
              <a:rPr lang="en-US" sz="2400" b="1" dirty="0" smtClean="0"/>
              <a:t>adequate systems and resources for training, oversight and quality assurance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6029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Nurse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27" y="1278925"/>
            <a:ext cx="8229600" cy="4525963"/>
          </a:xfrm>
        </p:spPr>
        <p:txBody>
          <a:bodyPr/>
          <a:lstStyle/>
          <a:p>
            <a:r>
              <a:rPr lang="en-US" sz="2400" b="1" dirty="0" smtClean="0"/>
              <a:t>State Nurse Practice Acts </a:t>
            </a:r>
            <a:r>
              <a:rPr lang="en-US" sz="2400" dirty="0" smtClean="0"/>
              <a:t>establish which health maintenance tasks can be delegated to </a:t>
            </a:r>
            <a:r>
              <a:rPr lang="en-US" sz="2400" i="1" dirty="0" smtClean="0"/>
              <a:t>paid direct care workers </a:t>
            </a:r>
            <a:r>
              <a:rPr lang="en-US" sz="2400" dirty="0" smtClean="0"/>
              <a:t>providing services in a home setting.</a:t>
            </a:r>
          </a:p>
          <a:p>
            <a:r>
              <a:rPr lang="en-US" sz="2400" dirty="0" smtClean="0"/>
              <a:t>Key reasons for authorizing nurse delegation with respect to LTCSS include:</a:t>
            </a:r>
          </a:p>
          <a:p>
            <a:pPr lvl="1"/>
            <a:r>
              <a:rPr lang="en-US" sz="2000" b="1" dirty="0" smtClean="0"/>
              <a:t>Supporting family caregivers </a:t>
            </a:r>
            <a:r>
              <a:rPr lang="en-US" sz="2000" dirty="0" smtClean="0"/>
              <a:t>– nurses can train family caregivers to perform tasks but if the family member is employed or away from the home for other reasons (i.e. respite), a paid caregiver often steps in to provide care</a:t>
            </a:r>
          </a:p>
          <a:p>
            <a:pPr lvl="1"/>
            <a:r>
              <a:rPr lang="en-US" sz="2000" b="1" dirty="0" smtClean="0"/>
              <a:t>Service costs </a:t>
            </a:r>
            <a:r>
              <a:rPr lang="en-US" sz="2000" dirty="0" smtClean="0"/>
              <a:t>– costs to public funding sources such as Medicaid is reduced if health maintenance task can be safely performed by direct care worker rather than a nurse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207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Nurse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84" y="1188309"/>
            <a:ext cx="8229600" cy="4525963"/>
          </a:xfrm>
        </p:spPr>
        <p:txBody>
          <a:bodyPr/>
          <a:lstStyle/>
          <a:p>
            <a:r>
              <a:rPr lang="en-US" sz="2400" dirty="0" smtClean="0"/>
              <a:t>State law and regulations governing nurse delegation typically specify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400" b="1" dirty="0" smtClean="0"/>
              <a:t>What tasks can be delegated, to whom, for whom and under what conditions</a:t>
            </a:r>
          </a:p>
          <a:p>
            <a:pPr lvl="1"/>
            <a:r>
              <a:rPr lang="en-US" sz="2400" b="1" dirty="0" smtClean="0"/>
              <a:t>Accountability, responsibility and liability provisions</a:t>
            </a:r>
          </a:p>
          <a:p>
            <a:pPr lvl="1"/>
            <a:r>
              <a:rPr lang="en-US" sz="2400" b="1" dirty="0" smtClean="0"/>
              <a:t>Process to modify or rescind a delegation</a:t>
            </a:r>
          </a:p>
          <a:p>
            <a:pPr lvl="1"/>
            <a:r>
              <a:rPr lang="en-US" sz="2400" b="1" dirty="0" smtClean="0"/>
              <a:t>Protections and complaint process</a:t>
            </a:r>
          </a:p>
        </p:txBody>
      </p:sp>
    </p:spTree>
    <p:extLst>
      <p:ext uri="{BB962C8B-B14F-4D97-AF65-F5344CB8AC3E}">
        <p14:creationId xmlns:p14="http://schemas.microsoft.com/office/powerpoint/2010/main" val="31321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Tasks, To Whom, For Whom,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84" y="1213022"/>
            <a:ext cx="8229600" cy="4525963"/>
          </a:xfrm>
        </p:spPr>
        <p:txBody>
          <a:bodyPr/>
          <a:lstStyle/>
          <a:p>
            <a:r>
              <a:rPr lang="en-US" sz="2400" dirty="0" smtClean="0"/>
              <a:t>Provisions</a:t>
            </a:r>
          </a:p>
          <a:p>
            <a:pPr lvl="1"/>
            <a:r>
              <a:rPr lang="en-US" sz="2000" dirty="0" smtClean="0"/>
              <a:t>Specific nursing tasks that can be delegated and those that are prohibited from being delegated</a:t>
            </a:r>
          </a:p>
          <a:p>
            <a:pPr lvl="1"/>
            <a:r>
              <a:rPr lang="en-US" sz="2000" dirty="0" smtClean="0"/>
              <a:t>Nurse maintains independent professional decision making authority over delegation of a nursing task delegation </a:t>
            </a:r>
          </a:p>
          <a:p>
            <a:pPr lvl="1"/>
            <a:r>
              <a:rPr lang="en-US" sz="2000" dirty="0" smtClean="0"/>
              <a:t>Assessment parameters and decision tree tool often provided</a:t>
            </a:r>
          </a:p>
          <a:p>
            <a:pPr lvl="2"/>
            <a:r>
              <a:rPr lang="en-US" sz="1800" dirty="0" smtClean="0"/>
              <a:t>Client Condition – “stable and predictable”</a:t>
            </a:r>
          </a:p>
          <a:p>
            <a:pPr lvl="2"/>
            <a:r>
              <a:rPr lang="en-US" sz="1800" dirty="0" smtClean="0"/>
              <a:t>Care setting and circumstances</a:t>
            </a:r>
          </a:p>
          <a:p>
            <a:pPr lvl="2"/>
            <a:r>
              <a:rPr lang="en-US" sz="1800" dirty="0" smtClean="0"/>
              <a:t>Task complexity and frequency, skills required, safety and risks</a:t>
            </a:r>
          </a:p>
          <a:p>
            <a:pPr lvl="2"/>
            <a:r>
              <a:rPr lang="en-US" sz="1800" dirty="0" smtClean="0"/>
              <a:t>Skills, ability and willingness of direct care worker </a:t>
            </a:r>
          </a:p>
        </p:txBody>
      </p:sp>
    </p:spTree>
    <p:extLst>
      <p:ext uri="{BB962C8B-B14F-4D97-AF65-F5344CB8AC3E}">
        <p14:creationId xmlns:p14="http://schemas.microsoft.com/office/powerpoint/2010/main" val="96655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Accountability, Responsibility,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84" y="1204784"/>
            <a:ext cx="8229600" cy="4525963"/>
          </a:xfrm>
        </p:spPr>
        <p:txBody>
          <a:bodyPr/>
          <a:lstStyle/>
          <a:p>
            <a:r>
              <a:rPr lang="en-US" sz="2400" dirty="0" smtClean="0"/>
              <a:t>Provisions</a:t>
            </a:r>
          </a:p>
          <a:p>
            <a:pPr lvl="1"/>
            <a:r>
              <a:rPr lang="en-US" sz="2000" dirty="0" smtClean="0"/>
              <a:t>Nurse delegator remains responsible for the delegated nursing task and must monitor performance of the task(s)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raining </a:t>
            </a:r>
            <a:r>
              <a:rPr lang="en-US" sz="2000" dirty="0"/>
              <a:t>requirements for nurse delegators and for direct care workers</a:t>
            </a:r>
          </a:p>
          <a:p>
            <a:pPr lvl="1"/>
            <a:r>
              <a:rPr lang="en-US" sz="2000" dirty="0"/>
              <a:t>Level and frequency of direct and indirect supervision of direct care worker required</a:t>
            </a:r>
          </a:p>
          <a:p>
            <a:pPr lvl="1"/>
            <a:r>
              <a:rPr lang="en-US" sz="2000" dirty="0"/>
              <a:t>Regular, periodic review and reevaluation of delegations</a:t>
            </a:r>
          </a:p>
          <a:p>
            <a:pPr lvl="1"/>
            <a:r>
              <a:rPr lang="en-US" sz="2000" dirty="0"/>
              <a:t>Documentation </a:t>
            </a:r>
            <a:r>
              <a:rPr lang="en-US" sz="2000" dirty="0" smtClean="0"/>
              <a:t>requirements</a:t>
            </a:r>
          </a:p>
          <a:p>
            <a:pPr lvl="1"/>
            <a:r>
              <a:rPr lang="en-US" sz="2000" dirty="0" smtClean="0"/>
              <a:t>Applicable liability/immunity provisions</a:t>
            </a:r>
            <a:endParaRPr lang="en-US" sz="2000" dirty="0"/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4696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Modify/Rescind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84" y="1270686"/>
            <a:ext cx="8229600" cy="4525963"/>
          </a:xfrm>
        </p:spPr>
        <p:txBody>
          <a:bodyPr/>
          <a:lstStyle/>
          <a:p>
            <a:r>
              <a:rPr lang="en-US" sz="2400" dirty="0" smtClean="0"/>
              <a:t>Provisions - </a:t>
            </a:r>
            <a:r>
              <a:rPr lang="en-US" sz="2400" b="1" dirty="0" smtClean="0"/>
              <a:t>Modifications</a:t>
            </a:r>
          </a:p>
          <a:p>
            <a:pPr lvl="1"/>
            <a:r>
              <a:rPr lang="en-US" sz="2000" dirty="0" smtClean="0"/>
              <a:t>Responsibility remains with original nurse delegator</a:t>
            </a:r>
          </a:p>
          <a:p>
            <a:pPr lvl="1"/>
            <a:r>
              <a:rPr lang="en-US" sz="2000" dirty="0" smtClean="0"/>
              <a:t>Nurse delegator responsible to verify modification with health care provider and to review and reaffirm delegation decision</a:t>
            </a:r>
          </a:p>
          <a:p>
            <a:pPr lvl="1"/>
            <a:r>
              <a:rPr lang="en-US" sz="2000" dirty="0" smtClean="0"/>
              <a:t>Provisions regarding allowing transfer of delegation to another nurse and if allowed, procedures to do so</a:t>
            </a:r>
          </a:p>
          <a:p>
            <a:r>
              <a:rPr lang="en-US" sz="2400" dirty="0" smtClean="0"/>
              <a:t>Provisions - </a:t>
            </a:r>
            <a:r>
              <a:rPr lang="en-US" sz="2400" b="1" dirty="0" smtClean="0"/>
              <a:t>Rescission</a:t>
            </a:r>
          </a:p>
          <a:p>
            <a:pPr lvl="1"/>
            <a:r>
              <a:rPr lang="en-US" sz="2000" dirty="0" smtClean="0"/>
              <a:t>Criteria/circumstances under which delegation can/should be rescinded</a:t>
            </a:r>
          </a:p>
          <a:p>
            <a:pPr lvl="1"/>
            <a:r>
              <a:rPr lang="en-US" sz="2000" dirty="0" smtClean="0"/>
              <a:t>Documentation requirements</a:t>
            </a:r>
          </a:p>
          <a:p>
            <a:pPr lvl="1"/>
            <a:r>
              <a:rPr lang="en-US" sz="2000" dirty="0" smtClean="0"/>
              <a:t>Nurse delegator initiates and participates in alternative plan to assure continuity of care</a:t>
            </a:r>
          </a:p>
        </p:txBody>
      </p:sp>
    </p:spTree>
    <p:extLst>
      <p:ext uri="{BB962C8B-B14F-4D97-AF65-F5344CB8AC3E}">
        <p14:creationId xmlns:p14="http://schemas.microsoft.com/office/powerpoint/2010/main" val="71755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Protections and Complaint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27" y="1254211"/>
            <a:ext cx="8229600" cy="4525963"/>
          </a:xfrm>
        </p:spPr>
        <p:txBody>
          <a:bodyPr/>
          <a:lstStyle/>
          <a:p>
            <a:r>
              <a:rPr lang="en-US" sz="2400" dirty="0" smtClean="0"/>
              <a:t>Provisions - </a:t>
            </a:r>
            <a:r>
              <a:rPr lang="en-US" sz="2400" b="1" dirty="0" smtClean="0"/>
              <a:t>Protections</a:t>
            </a:r>
            <a:endParaRPr lang="en-US" sz="1600" b="1" dirty="0" smtClean="0"/>
          </a:p>
          <a:p>
            <a:pPr lvl="1"/>
            <a:r>
              <a:rPr lang="en-US" sz="2000" dirty="0" smtClean="0"/>
              <a:t>Protections against coercion or employer reprisals related to</a:t>
            </a:r>
          </a:p>
          <a:p>
            <a:pPr lvl="2"/>
            <a:r>
              <a:rPr lang="en-US" sz="1800" dirty="0" smtClean="0"/>
              <a:t>Requiring a nurse delegator to delegate a task that they have determined in their professional judgment is inappropriate for delegation</a:t>
            </a:r>
          </a:p>
          <a:p>
            <a:pPr lvl="2"/>
            <a:r>
              <a:rPr lang="en-US" sz="1800" dirty="0" smtClean="0"/>
              <a:t>Direct care worker refusing to accept delegation of a task based on patient safety concerns</a:t>
            </a:r>
            <a:endParaRPr lang="en-US" sz="1800" dirty="0"/>
          </a:p>
          <a:p>
            <a:r>
              <a:rPr lang="en-US" sz="2000" dirty="0" smtClean="0"/>
              <a:t>Provisions – </a:t>
            </a:r>
            <a:r>
              <a:rPr lang="en-US" sz="2000" b="1" dirty="0" smtClean="0"/>
              <a:t>Complaints</a:t>
            </a:r>
          </a:p>
          <a:p>
            <a:pPr lvl="1"/>
            <a:r>
              <a:rPr lang="en-US" sz="2000" dirty="0"/>
              <a:t>Process to receive and investigate complaints regarding registered nurse delegators</a:t>
            </a:r>
          </a:p>
          <a:p>
            <a:pPr lvl="1"/>
            <a:r>
              <a:rPr lang="en-US" sz="2000" dirty="0"/>
              <a:t>Process to receive and investigate complaints regarding performance of delegated tasks by direct care </a:t>
            </a:r>
            <a:r>
              <a:rPr lang="en-US" sz="2000" dirty="0" smtClean="0"/>
              <a:t>workers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864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739390"/>
              </p:ext>
            </p:extLst>
          </p:nvPr>
        </p:nvGraphicFramePr>
        <p:xfrm>
          <a:off x="782596" y="153086"/>
          <a:ext cx="7471718" cy="61147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317779"/>
                <a:gridCol w="2153939"/>
              </a:tblGrid>
              <a:tr h="5843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Health</a:t>
                      </a:r>
                      <a:r>
                        <a:rPr lang="en-US" b="1" baseline="0" dirty="0" smtClean="0"/>
                        <a:t> Maintenance Task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 States Allowing Delegation*</a:t>
                      </a:r>
                      <a:endParaRPr lang="en-US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Administer glucometer</a:t>
                      </a:r>
                      <a:r>
                        <a:rPr lang="en-US" sz="1200" b="1" baseline="0" dirty="0" smtClean="0"/>
                        <a:t> test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41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Perform ostomy care including skin care and changing appliance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40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Administer enema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35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Gastrostomy</a:t>
                      </a:r>
                      <a:r>
                        <a:rPr lang="en-US" sz="1200" b="1" baseline="0" dirty="0" smtClean="0"/>
                        <a:t> tube feeding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33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Administer</a:t>
                      </a:r>
                      <a:r>
                        <a:rPr lang="en-US" sz="1200" b="1" baseline="0" dirty="0" smtClean="0"/>
                        <a:t> eye/ear drops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30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Perform intermittent catheterization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30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Administer oral medications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30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Administer oxygen</a:t>
                      </a:r>
                      <a:r>
                        <a:rPr lang="en-US" sz="1200" b="1" baseline="0" dirty="0" smtClean="0"/>
                        <a:t> therapy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28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Insert suppository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28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Administer medication on an as needed basis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26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Administer medication through tubes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25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Perform nebulizer treatment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24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Administer medication via pre-filled insulin or insulin pen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23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Draw</a:t>
                      </a:r>
                      <a:r>
                        <a:rPr lang="en-US" sz="1200" b="1" baseline="0" dirty="0" smtClean="0"/>
                        <a:t> up insulin for dosage measurement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17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Administer intramuscular injection medications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14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38564">
                <a:tc gridSpan="2">
                  <a:txBody>
                    <a:bodyPr/>
                    <a:lstStyle/>
                    <a:p>
                      <a:r>
                        <a:rPr lang="en-US" sz="1000" b="1" dirty="0" smtClean="0"/>
                        <a:t>* Based</a:t>
                      </a:r>
                      <a:r>
                        <a:rPr lang="en-US" sz="1000" b="1" baseline="0" dirty="0" smtClean="0"/>
                        <a:t> on information in AARP, State Scorecard on Long-Term Services and Supports for Older Adults, People with Physical Disabilities and Family Caregivers, 2014; Exhibit A16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383243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Leavitt Partners">
      <a:dk1>
        <a:sysClr val="windowText" lastClr="000000"/>
      </a:dk1>
      <a:lt1>
        <a:sysClr val="window" lastClr="FFFFFF"/>
      </a:lt1>
      <a:dk2>
        <a:srgbClr val="687DA1"/>
      </a:dk2>
      <a:lt2>
        <a:srgbClr val="DCD8CC"/>
      </a:lt2>
      <a:accent1>
        <a:srgbClr val="193560"/>
      </a:accent1>
      <a:accent2>
        <a:srgbClr val="A5181C"/>
      </a:accent2>
      <a:accent3>
        <a:srgbClr val="F9FAF5"/>
      </a:accent3>
      <a:accent4>
        <a:srgbClr val="B3B3B3"/>
      </a:accent4>
      <a:accent5>
        <a:srgbClr val="687DA1"/>
      </a:accent5>
      <a:accent6>
        <a:srgbClr val="DCD8CC"/>
      </a:accent6>
      <a:hlink>
        <a:srgbClr val="5A5651"/>
      </a:hlink>
      <a:folHlink>
        <a:srgbClr val="000000"/>
      </a:folHlink>
    </a:clrScheme>
    <a:fontScheme name="Segoe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57906329BCF44A4765591192B9308" ma:contentTypeVersion="1" ma:contentTypeDescription="Create a new document." ma:contentTypeScope="" ma:versionID="af56da03940bc6b01d9b0f70f2a74a3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2655A0-FDDE-426D-AD21-A512EE1AB9C5}"/>
</file>

<file path=customXml/itemProps2.xml><?xml version="1.0" encoding="utf-8"?>
<ds:datastoreItem xmlns:ds="http://schemas.openxmlformats.org/officeDocument/2006/customXml" ds:itemID="{6C65E1E4-3386-48CA-91C9-5C3B5C6690C3}"/>
</file>

<file path=customXml/itemProps3.xml><?xml version="1.0" encoding="utf-8"?>
<ds:datastoreItem xmlns:ds="http://schemas.openxmlformats.org/officeDocument/2006/customXml" ds:itemID="{C862035D-D0F2-471A-99CE-00469581D2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679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ヒラギノ角ゴ Pro W3</vt:lpstr>
      <vt:lpstr>White</vt:lpstr>
      <vt:lpstr>Nurse Delegation in LTCSS Overview</vt:lpstr>
      <vt:lpstr>Background</vt:lpstr>
      <vt:lpstr>Nurse Delegation</vt:lpstr>
      <vt:lpstr>Nurse Delegation</vt:lpstr>
      <vt:lpstr>What Tasks, To Whom, For Whom, Conditions</vt:lpstr>
      <vt:lpstr>Accountability, Responsibility, Liability</vt:lpstr>
      <vt:lpstr>Modify/Rescind Delegation</vt:lpstr>
      <vt:lpstr>Protections and Complaint Process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Arnold-Williams</dc:creator>
  <cp:lastModifiedBy>Robin Arnold-Williams</cp:lastModifiedBy>
  <cp:revision>34</cp:revision>
  <cp:lastPrinted>2014-06-26T17:01:33Z</cp:lastPrinted>
  <dcterms:created xsi:type="dcterms:W3CDTF">2014-06-26T15:04:55Z</dcterms:created>
  <dcterms:modified xsi:type="dcterms:W3CDTF">2014-07-08T22:44:42Z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0x01010072657906329BCF44A4765591192B9308</vt:lpwstr>
  </property>
  <property fmtid="{D5CDD505-2E9C-101B-9397-08002B2CF9AE}" pid="3" name="Order">
    <vt:r8>12000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