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2.xml" ContentType="application/vnd.openxmlformats-officedocument.presentationml.slide+xml"/>
  <Override PartName="/ppt/slides/slide1.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9.xml" ContentType="application/vnd.openxmlformats-officedocument.presentationml.slide+xml"/>
  <Override PartName="/ppt/slides/slide5.xml" ContentType="application/vnd.openxmlformats-officedocument.presentationml.slide+xml"/>
  <Override PartName="/ppt/slides/slide3.xml" ContentType="application/vnd.openxmlformats-officedocument.presentationml.slide+xml"/>
  <Override PartName="/ppt/slides/slide6.xml" ContentType="application/vnd.openxmlformats-officedocument.presentationml.slide+xml"/>
  <Override PartName="/ppt/slides/slide4.xml" ContentType="application/vnd.openxmlformats-officedocument.presentationml.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slideMasters/slideMaster1.xml" ContentType="application/vnd.openxmlformats-officedocument.presentationml.slideMaster+xml"/>
  <Override PartName="/ppt/notesSlides/notesSlide2.xml" ContentType="application/vnd.openxmlformats-officedocument.presentationml.notesSlide+xml"/>
  <Override PartName="/ppt/notesSlides/notesSlide1.xml" ContentType="application/vnd.openxmlformats-officedocument.presentationml.notesSlide+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commentAuthors.xml" ContentType="application/vnd.openxmlformats-officedocument.presentationml.commentAuthors+xml"/>
  <Override PartName="/ppt/handoutMasters/handoutMaster1.xml" ContentType="application/vnd.openxmlformats-officedocument.presentationml.handoutMaster+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theme/theme3.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1"/>
  </p:notesMasterIdLst>
  <p:handoutMasterIdLst>
    <p:handoutMasterId r:id="rId12"/>
  </p:handoutMasterIdLst>
  <p:sldIdLst>
    <p:sldId id="276" r:id="rId2"/>
    <p:sldId id="270" r:id="rId3"/>
    <p:sldId id="271" r:id="rId4"/>
    <p:sldId id="277" r:id="rId5"/>
    <p:sldId id="263" r:id="rId6"/>
    <p:sldId id="264" r:id="rId7"/>
    <p:sldId id="274" r:id="rId8"/>
    <p:sldId id="273" r:id="rId9"/>
    <p:sldId id="267" r:id="rId10"/>
  </p:sldIdLst>
  <p:sldSz cx="9144000" cy="6858000" type="screen4x3"/>
  <p:notesSz cx="6950075" cy="9236075"/>
  <p:defaultTextStyle>
    <a:defPPr>
      <a:defRPr lang="en-US"/>
    </a:defPPr>
    <a:lvl1pPr algn="l" rtl="0" fontAlgn="base">
      <a:spcBef>
        <a:spcPct val="0"/>
      </a:spcBef>
      <a:spcAft>
        <a:spcPct val="0"/>
      </a:spcAft>
      <a:defRPr kern="1200">
        <a:solidFill>
          <a:schemeClr val="tx1"/>
        </a:solidFill>
        <a:latin typeface="Arial" charset="0"/>
        <a:ea typeface="ＭＳ Ｐゴシック" pitchFamily="-106" charset="-128"/>
        <a:cs typeface="Arial" charset="0"/>
      </a:defRPr>
    </a:lvl1pPr>
    <a:lvl2pPr marL="457200" algn="l" rtl="0" fontAlgn="base">
      <a:spcBef>
        <a:spcPct val="0"/>
      </a:spcBef>
      <a:spcAft>
        <a:spcPct val="0"/>
      </a:spcAft>
      <a:defRPr kern="1200">
        <a:solidFill>
          <a:schemeClr val="tx1"/>
        </a:solidFill>
        <a:latin typeface="Arial" charset="0"/>
        <a:ea typeface="ＭＳ Ｐゴシック" pitchFamily="-106" charset="-128"/>
        <a:cs typeface="Arial" charset="0"/>
      </a:defRPr>
    </a:lvl2pPr>
    <a:lvl3pPr marL="914400" algn="l" rtl="0" fontAlgn="base">
      <a:spcBef>
        <a:spcPct val="0"/>
      </a:spcBef>
      <a:spcAft>
        <a:spcPct val="0"/>
      </a:spcAft>
      <a:defRPr kern="1200">
        <a:solidFill>
          <a:schemeClr val="tx1"/>
        </a:solidFill>
        <a:latin typeface="Arial" charset="0"/>
        <a:ea typeface="ＭＳ Ｐゴシック" pitchFamily="-106" charset="-128"/>
        <a:cs typeface="Arial" charset="0"/>
      </a:defRPr>
    </a:lvl3pPr>
    <a:lvl4pPr marL="1371600" algn="l" rtl="0" fontAlgn="base">
      <a:spcBef>
        <a:spcPct val="0"/>
      </a:spcBef>
      <a:spcAft>
        <a:spcPct val="0"/>
      </a:spcAft>
      <a:defRPr kern="1200">
        <a:solidFill>
          <a:schemeClr val="tx1"/>
        </a:solidFill>
        <a:latin typeface="Arial" charset="0"/>
        <a:ea typeface="ＭＳ Ｐゴシック" pitchFamily="-106" charset="-128"/>
        <a:cs typeface="Arial" charset="0"/>
      </a:defRPr>
    </a:lvl4pPr>
    <a:lvl5pPr marL="1828800" algn="l" rtl="0" fontAlgn="base">
      <a:spcBef>
        <a:spcPct val="0"/>
      </a:spcBef>
      <a:spcAft>
        <a:spcPct val="0"/>
      </a:spcAft>
      <a:defRPr kern="1200">
        <a:solidFill>
          <a:schemeClr val="tx1"/>
        </a:solidFill>
        <a:latin typeface="Arial" charset="0"/>
        <a:ea typeface="ＭＳ Ｐゴシック" pitchFamily="-106" charset="-128"/>
        <a:cs typeface="Arial" charset="0"/>
      </a:defRPr>
    </a:lvl5pPr>
    <a:lvl6pPr marL="2286000" algn="l" defTabSz="914400" rtl="0" eaLnBrk="1" latinLnBrk="0" hangingPunct="1">
      <a:defRPr kern="1200">
        <a:solidFill>
          <a:schemeClr val="tx1"/>
        </a:solidFill>
        <a:latin typeface="Arial" charset="0"/>
        <a:ea typeface="ＭＳ Ｐゴシック" pitchFamily="-106" charset="-128"/>
        <a:cs typeface="Arial" charset="0"/>
      </a:defRPr>
    </a:lvl6pPr>
    <a:lvl7pPr marL="2743200" algn="l" defTabSz="914400" rtl="0" eaLnBrk="1" latinLnBrk="0" hangingPunct="1">
      <a:defRPr kern="1200">
        <a:solidFill>
          <a:schemeClr val="tx1"/>
        </a:solidFill>
        <a:latin typeface="Arial" charset="0"/>
        <a:ea typeface="ＭＳ Ｐゴシック" pitchFamily="-106" charset="-128"/>
        <a:cs typeface="Arial" charset="0"/>
      </a:defRPr>
    </a:lvl7pPr>
    <a:lvl8pPr marL="3200400" algn="l" defTabSz="914400" rtl="0" eaLnBrk="1" latinLnBrk="0" hangingPunct="1">
      <a:defRPr kern="1200">
        <a:solidFill>
          <a:schemeClr val="tx1"/>
        </a:solidFill>
        <a:latin typeface="Arial" charset="0"/>
        <a:ea typeface="ＭＳ Ｐゴシック" pitchFamily="-106" charset="-128"/>
        <a:cs typeface="Arial" charset="0"/>
      </a:defRPr>
    </a:lvl8pPr>
    <a:lvl9pPr marL="3657600" algn="l" defTabSz="914400" rtl="0" eaLnBrk="1" latinLnBrk="0" hangingPunct="1">
      <a:defRPr kern="1200">
        <a:solidFill>
          <a:schemeClr val="tx1"/>
        </a:solidFill>
        <a:latin typeface="Arial" charset="0"/>
        <a:ea typeface="ＭＳ Ｐゴシック" pitchFamily="-106" charset="-128"/>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ynn Kovich" initials="LK" lastIdx="2" clrIdx="0">
    <p:extLst>
      <p:ext uri="{19B8F6BF-5375-455C-9EA6-DF929625EA0E}">
        <p15:presenceInfo xmlns:p15="http://schemas.microsoft.com/office/powerpoint/2012/main" userId="S-1-5-21-1158103055-330171875-314601362-4704" providerId="AD"/>
      </p:ext>
    </p:extLst>
  </p:cmAuthor>
  <p:cmAuthor id="2" name="Laudermilch, Ben" initials="LB" lastIdx="2" clrIdx="1">
    <p:extLst>
      <p:ext uri="{19B8F6BF-5375-455C-9EA6-DF929625EA0E}">
        <p15:presenceInfo xmlns:p15="http://schemas.microsoft.com/office/powerpoint/2012/main" userId="Laudermilch, Ben"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13E7F"/>
    <a:srgbClr val="73ADDD"/>
    <a:srgbClr val="80AED0"/>
    <a:srgbClr val="80AEE6"/>
    <a:srgbClr val="80AEE0"/>
    <a:srgbClr val="80AEEA"/>
    <a:srgbClr val="00B0E6"/>
    <a:srgbClr val="00B0ED"/>
    <a:srgbClr val="80AED5"/>
    <a:srgbClr val="7EAED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94" autoAdjust="0"/>
    <p:restoredTop sz="84205" autoAdjust="0"/>
  </p:normalViewPr>
  <p:slideViewPr>
    <p:cSldViewPr>
      <p:cViewPr varScale="1">
        <p:scale>
          <a:sx n="70" d="100"/>
          <a:sy n="70" d="100"/>
        </p:scale>
        <p:origin x="504" y="53"/>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howGuides="1">
      <p:cViewPr varScale="1">
        <p:scale>
          <a:sx n="100" d="100"/>
          <a:sy n="100" d="100"/>
        </p:scale>
        <p:origin x="2466"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18" Type="http://schemas.openxmlformats.org/officeDocument/2006/relationships/customXml" Target="../customXml/item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20" Type="http://schemas.openxmlformats.org/officeDocument/2006/relationships/customXml" Target="../customXml/item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customXml" Target="../customXml/item2.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650" name="Rectangle 2"/>
          <p:cNvSpPr>
            <a:spLocks noGrp="1" noChangeArrowheads="1"/>
          </p:cNvSpPr>
          <p:nvPr>
            <p:ph type="hdr" sz="quarter"/>
          </p:nvPr>
        </p:nvSpPr>
        <p:spPr bwMode="auto">
          <a:xfrm>
            <a:off x="0" y="0"/>
            <a:ext cx="3011699" cy="4618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492" tIns="46246" rIns="92492" bIns="46246" numCol="1" anchor="t" anchorCtr="0" compatLnSpc="1">
            <a:prstTxWarp prst="textNoShape">
              <a:avLst/>
            </a:prstTxWarp>
          </a:bodyPr>
          <a:lstStyle>
            <a:lvl1pPr eaLnBrk="0" hangingPunct="0">
              <a:defRPr sz="1200">
                <a:ea typeface="ＭＳ Ｐゴシック" pitchFamily="-111" charset="-128"/>
                <a:cs typeface="+mn-cs"/>
              </a:defRPr>
            </a:lvl1pPr>
          </a:lstStyle>
          <a:p>
            <a:pPr>
              <a:defRPr/>
            </a:pPr>
            <a:endParaRPr lang="en-US"/>
          </a:p>
        </p:txBody>
      </p:sp>
      <p:sp>
        <p:nvSpPr>
          <p:cNvPr id="27651" name="Rectangle 3"/>
          <p:cNvSpPr>
            <a:spLocks noGrp="1" noChangeArrowheads="1"/>
          </p:cNvSpPr>
          <p:nvPr>
            <p:ph type="dt" sz="quarter" idx="1"/>
          </p:nvPr>
        </p:nvSpPr>
        <p:spPr bwMode="auto">
          <a:xfrm>
            <a:off x="3936768" y="0"/>
            <a:ext cx="3011699" cy="4618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492" tIns="46246" rIns="92492" bIns="46246" numCol="1" anchor="t" anchorCtr="0" compatLnSpc="1">
            <a:prstTxWarp prst="textNoShape">
              <a:avLst/>
            </a:prstTxWarp>
          </a:bodyPr>
          <a:lstStyle>
            <a:lvl1pPr algn="r" eaLnBrk="0" hangingPunct="0">
              <a:defRPr sz="1200">
                <a:ea typeface="ＭＳ Ｐゴシック" pitchFamily="-111" charset="-128"/>
                <a:cs typeface="+mn-cs"/>
              </a:defRPr>
            </a:lvl1pPr>
          </a:lstStyle>
          <a:p>
            <a:pPr>
              <a:defRPr/>
            </a:pPr>
            <a:fld id="{AFB4EF5A-3E85-4D21-B912-F7DBD40365C8}" type="datetime1">
              <a:rPr lang="en-US"/>
              <a:pPr>
                <a:defRPr/>
              </a:pPr>
              <a:t>6/12/2017</a:t>
            </a:fld>
            <a:endParaRPr lang="en-US"/>
          </a:p>
        </p:txBody>
      </p:sp>
      <p:sp>
        <p:nvSpPr>
          <p:cNvPr id="27652" name="Rectangle 4"/>
          <p:cNvSpPr>
            <a:spLocks noGrp="1" noChangeArrowheads="1"/>
          </p:cNvSpPr>
          <p:nvPr>
            <p:ph type="ftr" sz="quarter" idx="2"/>
          </p:nvPr>
        </p:nvSpPr>
        <p:spPr bwMode="auto">
          <a:xfrm>
            <a:off x="0" y="8772668"/>
            <a:ext cx="3011699" cy="4618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492" tIns="46246" rIns="92492" bIns="46246" numCol="1" anchor="b" anchorCtr="0" compatLnSpc="1">
            <a:prstTxWarp prst="textNoShape">
              <a:avLst/>
            </a:prstTxWarp>
          </a:bodyPr>
          <a:lstStyle>
            <a:lvl1pPr eaLnBrk="0" hangingPunct="0">
              <a:defRPr sz="1200">
                <a:ea typeface="ＭＳ Ｐゴシック" pitchFamily="-111" charset="-128"/>
                <a:cs typeface="+mn-cs"/>
              </a:defRPr>
            </a:lvl1pPr>
          </a:lstStyle>
          <a:p>
            <a:pPr>
              <a:defRPr/>
            </a:pPr>
            <a:endParaRPr lang="en-US"/>
          </a:p>
        </p:txBody>
      </p:sp>
      <p:sp>
        <p:nvSpPr>
          <p:cNvPr id="27653" name="Rectangle 5"/>
          <p:cNvSpPr>
            <a:spLocks noGrp="1" noChangeArrowheads="1"/>
          </p:cNvSpPr>
          <p:nvPr>
            <p:ph type="sldNum" sz="quarter" idx="3"/>
          </p:nvPr>
        </p:nvSpPr>
        <p:spPr bwMode="auto">
          <a:xfrm>
            <a:off x="3936768" y="8772668"/>
            <a:ext cx="3011699" cy="4618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492" tIns="46246" rIns="92492" bIns="46246" numCol="1" anchor="b" anchorCtr="0" compatLnSpc="1">
            <a:prstTxWarp prst="textNoShape">
              <a:avLst/>
            </a:prstTxWarp>
          </a:bodyPr>
          <a:lstStyle>
            <a:lvl1pPr algn="r" eaLnBrk="0" hangingPunct="0">
              <a:defRPr sz="1200">
                <a:ea typeface="ＭＳ Ｐゴシック" pitchFamily="-111" charset="-128"/>
                <a:cs typeface="+mn-cs"/>
              </a:defRPr>
            </a:lvl1pPr>
          </a:lstStyle>
          <a:p>
            <a:pPr>
              <a:defRPr/>
            </a:pPr>
            <a:fld id="{A07F27FA-8F11-4222-9CF1-8562D74EE338}" type="slidenum">
              <a:rPr lang="en-US"/>
              <a:pPr>
                <a:defRPr/>
              </a:pPr>
              <a:t>‹#›</a:t>
            </a:fld>
            <a:endParaRPr lang="en-US"/>
          </a:p>
        </p:txBody>
      </p:sp>
    </p:spTree>
    <p:extLst>
      <p:ext uri="{BB962C8B-B14F-4D97-AF65-F5344CB8AC3E}">
        <p14:creationId xmlns:p14="http://schemas.microsoft.com/office/powerpoint/2010/main" val="40070904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1804"/>
          </a:xfrm>
          <a:prstGeom prst="rect">
            <a:avLst/>
          </a:prstGeom>
        </p:spPr>
        <p:txBody>
          <a:bodyPr vert="horz" lIns="92492" tIns="46246" rIns="92492" bIns="46246" rtlCol="0"/>
          <a:lstStyle>
            <a:lvl1pPr algn="l">
              <a:defRPr sz="1200"/>
            </a:lvl1pPr>
          </a:lstStyle>
          <a:p>
            <a:endParaRPr lang="en-US"/>
          </a:p>
        </p:txBody>
      </p:sp>
      <p:sp>
        <p:nvSpPr>
          <p:cNvPr id="3" name="Date Placeholder 2"/>
          <p:cNvSpPr>
            <a:spLocks noGrp="1"/>
          </p:cNvSpPr>
          <p:nvPr>
            <p:ph type="dt" idx="1"/>
          </p:nvPr>
        </p:nvSpPr>
        <p:spPr>
          <a:xfrm>
            <a:off x="3936768" y="0"/>
            <a:ext cx="3011699" cy="461804"/>
          </a:xfrm>
          <a:prstGeom prst="rect">
            <a:avLst/>
          </a:prstGeom>
        </p:spPr>
        <p:txBody>
          <a:bodyPr vert="horz" lIns="92492" tIns="46246" rIns="92492" bIns="46246" rtlCol="0"/>
          <a:lstStyle>
            <a:lvl1pPr algn="r">
              <a:defRPr sz="1200"/>
            </a:lvl1pPr>
          </a:lstStyle>
          <a:p>
            <a:fld id="{FADF6D97-B4F4-4FC9-80FB-0A782C57BE63}" type="datetimeFigureOut">
              <a:rPr lang="en-US" smtClean="0"/>
              <a:t>6/12/2017</a:t>
            </a:fld>
            <a:endParaRPr lang="en-US"/>
          </a:p>
        </p:txBody>
      </p:sp>
      <p:sp>
        <p:nvSpPr>
          <p:cNvPr id="4" name="Slide Image Placeholder 3"/>
          <p:cNvSpPr>
            <a:spLocks noGrp="1" noRot="1" noChangeAspect="1"/>
          </p:cNvSpPr>
          <p:nvPr>
            <p:ph type="sldImg" idx="2"/>
          </p:nvPr>
        </p:nvSpPr>
        <p:spPr>
          <a:xfrm>
            <a:off x="1165225" y="692150"/>
            <a:ext cx="4619625" cy="3463925"/>
          </a:xfrm>
          <a:prstGeom prst="rect">
            <a:avLst/>
          </a:prstGeom>
          <a:noFill/>
          <a:ln w="12700">
            <a:solidFill>
              <a:prstClr val="black"/>
            </a:solidFill>
          </a:ln>
        </p:spPr>
        <p:txBody>
          <a:bodyPr vert="horz" lIns="92492" tIns="46246" rIns="92492" bIns="46246" rtlCol="0" anchor="ctr"/>
          <a:lstStyle/>
          <a:p>
            <a:endParaRPr lang="en-US"/>
          </a:p>
        </p:txBody>
      </p:sp>
      <p:sp>
        <p:nvSpPr>
          <p:cNvPr id="5" name="Notes Placeholder 4"/>
          <p:cNvSpPr>
            <a:spLocks noGrp="1"/>
          </p:cNvSpPr>
          <p:nvPr>
            <p:ph type="body" sz="quarter" idx="3"/>
          </p:nvPr>
        </p:nvSpPr>
        <p:spPr>
          <a:xfrm>
            <a:off x="695008" y="4387136"/>
            <a:ext cx="5560060" cy="4156234"/>
          </a:xfrm>
          <a:prstGeom prst="rect">
            <a:avLst/>
          </a:prstGeom>
        </p:spPr>
        <p:txBody>
          <a:bodyPr vert="horz" lIns="92492" tIns="46246" rIns="92492" bIns="46246" rtlCol="0"/>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Footer Placeholder 5"/>
          <p:cNvSpPr>
            <a:spLocks noGrp="1"/>
          </p:cNvSpPr>
          <p:nvPr>
            <p:ph type="ftr" sz="quarter" idx="4"/>
          </p:nvPr>
        </p:nvSpPr>
        <p:spPr>
          <a:xfrm>
            <a:off x="0" y="8772668"/>
            <a:ext cx="3011699" cy="461804"/>
          </a:xfrm>
          <a:prstGeom prst="rect">
            <a:avLst/>
          </a:prstGeom>
        </p:spPr>
        <p:txBody>
          <a:bodyPr vert="horz" lIns="92492" tIns="46246" rIns="92492" bIns="46246" rtlCol="0" anchor="b"/>
          <a:lstStyle>
            <a:lvl1pPr algn="l">
              <a:defRPr sz="1200"/>
            </a:lvl1pPr>
          </a:lstStyle>
          <a:p>
            <a:endParaRPr lang="en-US"/>
          </a:p>
        </p:txBody>
      </p:sp>
      <p:sp>
        <p:nvSpPr>
          <p:cNvPr id="7" name="Slide Number Placeholder 6"/>
          <p:cNvSpPr>
            <a:spLocks noGrp="1"/>
          </p:cNvSpPr>
          <p:nvPr>
            <p:ph type="sldNum" sz="quarter" idx="5"/>
          </p:nvPr>
        </p:nvSpPr>
        <p:spPr>
          <a:xfrm>
            <a:off x="3936768" y="8772668"/>
            <a:ext cx="3011699" cy="461804"/>
          </a:xfrm>
          <a:prstGeom prst="rect">
            <a:avLst/>
          </a:prstGeom>
        </p:spPr>
        <p:txBody>
          <a:bodyPr vert="horz" lIns="92492" tIns="46246" rIns="92492" bIns="46246" rtlCol="0" anchor="b"/>
          <a:lstStyle>
            <a:lvl1pPr algn="r">
              <a:defRPr sz="1200"/>
            </a:lvl1pPr>
          </a:lstStyle>
          <a:p>
            <a:fld id="{F93C8DCC-A699-4726-B387-DEE03FDAAF64}" type="slidenum">
              <a:rPr lang="en-US" smtClean="0"/>
              <a:t>‹#›</a:t>
            </a:fld>
            <a:endParaRPr lang="en-US"/>
          </a:p>
        </p:txBody>
      </p:sp>
    </p:spTree>
    <p:extLst>
      <p:ext uri="{BB962C8B-B14F-4D97-AF65-F5344CB8AC3E}">
        <p14:creationId xmlns:p14="http://schemas.microsoft.com/office/powerpoint/2010/main" val="3340800805"/>
      </p:ext>
    </p:extLst>
  </p:cSld>
  <p:clrMap bg1="lt1" tx1="dk1" bg2="lt2" tx2="dk2" accent1="accent1" accent2="accent2" accent3="accent3" accent4="accent4" accent5="accent5" accent6="accent6" hlink="hlink" folHlink="folHlink"/>
  <p:notesStyle>
    <a:lvl1pPr marL="0" algn="l" defTabSz="914400" rtl="0" eaLnBrk="1" latinLnBrk="0" hangingPunct="1">
      <a:defRPr sz="1600" kern="1200">
        <a:solidFill>
          <a:schemeClr val="tx1"/>
        </a:solidFill>
        <a:latin typeface="+mn-lt"/>
        <a:ea typeface="+mn-ea"/>
        <a:cs typeface="+mn-cs"/>
      </a:defRPr>
    </a:lvl1pPr>
    <a:lvl2pPr marL="457200" algn="l" defTabSz="914400" rtl="0" eaLnBrk="1" latinLnBrk="0" hangingPunct="1">
      <a:defRPr sz="1600" kern="1200">
        <a:solidFill>
          <a:schemeClr val="tx1"/>
        </a:solidFill>
        <a:latin typeface="+mn-lt"/>
        <a:ea typeface="+mn-ea"/>
        <a:cs typeface="+mn-cs"/>
      </a:defRPr>
    </a:lvl2pPr>
    <a:lvl3pPr marL="914400" algn="l" defTabSz="914400" rtl="0" eaLnBrk="1" latinLnBrk="0" hangingPunct="1">
      <a:defRPr sz="1600" kern="1200">
        <a:solidFill>
          <a:schemeClr val="tx1"/>
        </a:solidFill>
        <a:latin typeface="+mn-lt"/>
        <a:ea typeface="+mn-ea"/>
        <a:cs typeface="+mn-cs"/>
      </a:defRPr>
    </a:lvl3pPr>
    <a:lvl4pPr marL="1371600" algn="l" defTabSz="914400" rtl="0" eaLnBrk="1" latinLnBrk="0" hangingPunct="1">
      <a:defRPr sz="1600" kern="1200">
        <a:solidFill>
          <a:schemeClr val="tx1"/>
        </a:solidFill>
        <a:latin typeface="+mn-lt"/>
        <a:ea typeface="+mn-ea"/>
        <a:cs typeface="+mn-cs"/>
      </a:defRPr>
    </a:lvl4pPr>
    <a:lvl5pPr marL="1828800" algn="l" defTabSz="914400" rtl="0" eaLnBrk="1" latinLnBrk="0" hangingPunct="1">
      <a:defRPr sz="16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65225" y="692150"/>
            <a:ext cx="4619625" cy="3463925"/>
          </a:xfrm>
        </p:spPr>
      </p:sp>
      <p:sp>
        <p:nvSpPr>
          <p:cNvPr id="3" name="Notes Placeholder 2"/>
          <p:cNvSpPr>
            <a:spLocks noGrp="1"/>
          </p:cNvSpPr>
          <p:nvPr>
            <p:ph type="body" idx="1"/>
          </p:nvPr>
        </p:nvSpPr>
        <p:spPr/>
        <p:txBody>
          <a:bodyPr/>
          <a:lstStyle/>
          <a:p>
            <a:pPr marL="462457" lvl="1" indent="0">
              <a:buFont typeface="Arial" panose="020B0604020202020204" pitchFamily="34" charset="0"/>
              <a:buNone/>
            </a:pPr>
            <a:endParaRPr lang="en-US" sz="1600" b="1" dirty="0"/>
          </a:p>
        </p:txBody>
      </p:sp>
      <p:sp>
        <p:nvSpPr>
          <p:cNvPr id="4" name="Slide Number Placeholder 3"/>
          <p:cNvSpPr>
            <a:spLocks noGrp="1"/>
          </p:cNvSpPr>
          <p:nvPr>
            <p:ph type="sldNum" sz="quarter" idx="10"/>
          </p:nvPr>
        </p:nvSpPr>
        <p:spPr/>
        <p:txBody>
          <a:bodyPr/>
          <a:lstStyle/>
          <a:p>
            <a:fld id="{F36F0693-D3C7-444A-8D46-0A423A4F1B04}" type="slidenum">
              <a:rPr lang="en-US" smtClean="0"/>
              <a:pPr/>
              <a:t>1</a:t>
            </a:fld>
            <a:endParaRPr lang="en-US"/>
          </a:p>
        </p:txBody>
      </p:sp>
    </p:spTree>
    <p:extLst>
      <p:ext uri="{BB962C8B-B14F-4D97-AF65-F5344CB8AC3E}">
        <p14:creationId xmlns:p14="http://schemas.microsoft.com/office/powerpoint/2010/main" val="41904692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93C8DCC-A699-4726-B387-DEE03FDAAF64}" type="slidenum">
              <a:rPr lang="en-US" smtClean="0"/>
              <a:t>2</a:t>
            </a:fld>
            <a:endParaRPr lang="en-US"/>
          </a:p>
        </p:txBody>
      </p:sp>
    </p:spTree>
    <p:extLst>
      <p:ext uri="{BB962C8B-B14F-4D97-AF65-F5344CB8AC3E}">
        <p14:creationId xmlns:p14="http://schemas.microsoft.com/office/powerpoint/2010/main" val="12872710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a:p>
            <a:endParaRPr lang="en-US" baseline="0" dirty="0" smtClean="0"/>
          </a:p>
        </p:txBody>
      </p:sp>
      <p:sp>
        <p:nvSpPr>
          <p:cNvPr id="4" name="Slide Number Placeholder 3"/>
          <p:cNvSpPr>
            <a:spLocks noGrp="1"/>
          </p:cNvSpPr>
          <p:nvPr>
            <p:ph type="sldNum" sz="quarter" idx="10"/>
          </p:nvPr>
        </p:nvSpPr>
        <p:spPr/>
        <p:txBody>
          <a:bodyPr/>
          <a:lstStyle/>
          <a:p>
            <a:fld id="{F93C8DCC-A699-4726-B387-DEE03FDAAF64}" type="slidenum">
              <a:rPr lang="en-US" smtClean="0"/>
              <a:t>3</a:t>
            </a:fld>
            <a:endParaRPr lang="en-US"/>
          </a:p>
        </p:txBody>
      </p:sp>
    </p:spTree>
    <p:extLst>
      <p:ext uri="{BB962C8B-B14F-4D97-AF65-F5344CB8AC3E}">
        <p14:creationId xmlns:p14="http://schemas.microsoft.com/office/powerpoint/2010/main" val="10207335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65225"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36F0693-D3C7-444A-8D46-0A423A4F1B04}" type="slidenum">
              <a:rPr lang="en-US" smtClean="0"/>
              <a:pPr/>
              <a:t>4</a:t>
            </a:fld>
            <a:endParaRPr lang="en-US"/>
          </a:p>
        </p:txBody>
      </p:sp>
    </p:spTree>
    <p:extLst>
      <p:ext uri="{BB962C8B-B14F-4D97-AF65-F5344CB8AC3E}">
        <p14:creationId xmlns:p14="http://schemas.microsoft.com/office/powerpoint/2010/main" val="32104803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93C8DCC-A699-4726-B387-DEE03FDAAF64}" type="slidenum">
              <a:rPr lang="en-US" smtClean="0"/>
              <a:t>8</a:t>
            </a:fld>
            <a:endParaRPr lang="en-US"/>
          </a:p>
        </p:txBody>
      </p:sp>
    </p:spTree>
    <p:extLst>
      <p:ext uri="{BB962C8B-B14F-4D97-AF65-F5344CB8AC3E}">
        <p14:creationId xmlns:p14="http://schemas.microsoft.com/office/powerpoint/2010/main" val="4482495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2"/>
          </p:nvPr>
        </p:nvSpPr>
        <p:spPr bwMode="auto">
          <a:xfrm>
            <a:off x="457200" y="6400800"/>
            <a:ext cx="2133600" cy="244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100">
                <a:ea typeface="ＭＳ Ｐゴシック" pitchFamily="-111" charset="-128"/>
                <a:cs typeface="+mn-cs"/>
              </a:defRPr>
            </a:lvl1pPr>
          </a:lstStyle>
          <a:p>
            <a:pPr>
              <a:defRPr/>
            </a:pPr>
            <a:fld id="{1EFB6826-B3ED-4798-B521-4B5857165F20}" type="datetime1">
              <a:rPr lang="en-US" smtClean="0"/>
              <a:t>6/12/2017</a:t>
            </a:fld>
            <a:endParaRPr lang="en-US" dirty="0"/>
          </a:p>
        </p:txBody>
      </p:sp>
      <p:sp>
        <p:nvSpPr>
          <p:cNvPr id="5" name="Slide Number Placeholder 5"/>
          <p:cNvSpPr>
            <a:spLocks noGrp="1"/>
          </p:cNvSpPr>
          <p:nvPr>
            <p:ph type="sldNum" sz="quarter" idx="4"/>
          </p:nvPr>
        </p:nvSpPr>
        <p:spPr>
          <a:xfrm>
            <a:off x="3505200" y="6400800"/>
            <a:ext cx="2133600" cy="244475"/>
          </a:xfrm>
          <a:prstGeom prst="rect">
            <a:avLst/>
          </a:prstGeom>
        </p:spPr>
        <p:txBody>
          <a:bodyPr vert="horz" wrap="square" lIns="91440" tIns="45720" rIns="91440" bIns="45720" numCol="1" anchor="t" anchorCtr="0" compatLnSpc="1">
            <a:prstTxWarp prst="textNoShape">
              <a:avLst/>
            </a:prstTxWarp>
          </a:bodyPr>
          <a:lstStyle>
            <a:lvl1pPr algn="ctr">
              <a:defRPr sz="1100">
                <a:ea typeface="ＭＳ Ｐゴシック" pitchFamily="-111" charset="-128"/>
                <a:cs typeface="+mn-cs"/>
              </a:defRPr>
            </a:lvl1pPr>
          </a:lstStyle>
          <a:p>
            <a:pPr>
              <a:defRPr/>
            </a:pPr>
            <a:fld id="{70265E95-77F9-457A-9EE3-4D9004F83F9A}" type="slidenum">
              <a:rPr lang="en-US" smtClean="0"/>
              <a:pPr>
                <a:defRPr/>
              </a:pPr>
              <a:t>‹#›</a:t>
            </a:fld>
            <a:endParaRPr lang="en-US"/>
          </a:p>
        </p:txBody>
      </p:sp>
    </p:spTree>
    <p:extLst>
      <p:ext uri="{BB962C8B-B14F-4D97-AF65-F5344CB8AC3E}">
        <p14:creationId xmlns:p14="http://schemas.microsoft.com/office/powerpoint/2010/main" val="2668002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bwMode="white">
          <a:xfrm>
            <a:off x="685800" y="304800"/>
            <a:ext cx="8001000" cy="457200"/>
          </a:xfrm>
          <a:prstGeom prst="rect">
            <a:avLst/>
          </a:prstGeom>
        </p:spPr>
        <p:txBody>
          <a:bodyPr/>
          <a:lstStyle>
            <a:lvl1pPr algn="l">
              <a:defRPr sz="2800">
                <a:solidFill>
                  <a:schemeClr val="bg1"/>
                </a:solidFill>
              </a:defRPr>
            </a:lvl1pPr>
          </a:lstStyle>
          <a:p>
            <a:r>
              <a:rPr lang="en-US" smtClean="0"/>
              <a:t>Click to edit Master title style</a:t>
            </a:r>
            <a:endParaRPr lang="en-US" dirty="0"/>
          </a:p>
        </p:txBody>
      </p:sp>
      <p:sp>
        <p:nvSpPr>
          <p:cNvPr id="8" name="Content Placeholder 7"/>
          <p:cNvSpPr>
            <a:spLocks noGrp="1"/>
          </p:cNvSpPr>
          <p:nvPr>
            <p:ph sz="quarter" idx="13"/>
          </p:nvPr>
        </p:nvSpPr>
        <p:spPr>
          <a:xfrm>
            <a:off x="762000" y="1066800"/>
            <a:ext cx="7543800" cy="4800600"/>
          </a:xfrm>
          <a:prstGeom prst="rect">
            <a:avLst/>
          </a:prstGeom>
        </p:spPr>
        <p:txBody>
          <a:bodyPr/>
          <a:lstStyle>
            <a:lvl1pPr>
              <a:buClrTx/>
              <a:defRPr sz="2400"/>
            </a:lvl1pPr>
            <a:lvl2pPr>
              <a:buClrTx/>
              <a:defRPr sz="2000"/>
            </a:lvl2pPr>
            <a:lvl3pPr>
              <a:buClrTx/>
              <a:defRPr sz="1800"/>
            </a:lvl3pPr>
            <a:lvl4pPr>
              <a:buClrTx/>
              <a:defRPr sz="1600"/>
            </a:lvl4pPr>
            <a:lvl5pPr>
              <a:buClrTx/>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p:txBody>
      </p:sp>
      <p:sp>
        <p:nvSpPr>
          <p:cNvPr id="11" name="Rectangle 4"/>
          <p:cNvSpPr>
            <a:spLocks noGrp="1" noChangeArrowheads="1"/>
          </p:cNvSpPr>
          <p:nvPr>
            <p:ph type="dt" sz="half" idx="2"/>
          </p:nvPr>
        </p:nvSpPr>
        <p:spPr bwMode="auto">
          <a:xfrm>
            <a:off x="457200" y="6400800"/>
            <a:ext cx="2133600" cy="244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100">
                <a:ea typeface="ＭＳ Ｐゴシック" pitchFamily="-111" charset="-128"/>
                <a:cs typeface="+mn-cs"/>
              </a:defRPr>
            </a:lvl1pPr>
          </a:lstStyle>
          <a:p>
            <a:pPr>
              <a:defRPr/>
            </a:pPr>
            <a:fld id="{19016256-A15E-472F-A44B-6D4C4106F6AD}" type="datetime1">
              <a:rPr lang="en-US" smtClean="0"/>
              <a:t>6/12/2017</a:t>
            </a:fld>
            <a:endParaRPr lang="en-US" dirty="0"/>
          </a:p>
        </p:txBody>
      </p:sp>
      <p:sp>
        <p:nvSpPr>
          <p:cNvPr id="12" name="Slide Number Placeholder 5"/>
          <p:cNvSpPr>
            <a:spLocks noGrp="1"/>
          </p:cNvSpPr>
          <p:nvPr>
            <p:ph type="sldNum" sz="quarter" idx="4"/>
          </p:nvPr>
        </p:nvSpPr>
        <p:spPr>
          <a:xfrm>
            <a:off x="3505200" y="6400800"/>
            <a:ext cx="2133600" cy="244475"/>
          </a:xfrm>
          <a:prstGeom prst="rect">
            <a:avLst/>
          </a:prstGeom>
        </p:spPr>
        <p:txBody>
          <a:bodyPr vert="horz" wrap="square" lIns="91440" tIns="45720" rIns="91440" bIns="45720" numCol="1" anchor="t" anchorCtr="0" compatLnSpc="1">
            <a:prstTxWarp prst="textNoShape">
              <a:avLst/>
            </a:prstTxWarp>
          </a:bodyPr>
          <a:lstStyle>
            <a:lvl1pPr algn="ctr">
              <a:defRPr sz="1100">
                <a:ea typeface="ＭＳ Ｐゴシック" pitchFamily="-111" charset="-128"/>
                <a:cs typeface="+mn-cs"/>
              </a:defRPr>
            </a:lvl1pPr>
          </a:lstStyle>
          <a:p>
            <a:pPr>
              <a:defRPr/>
            </a:pPr>
            <a:fld id="{70265E95-77F9-457A-9EE3-4D9004F83F9A}" type="slidenum">
              <a:rPr lang="en-US" smtClean="0"/>
              <a:pPr>
                <a:defRPr/>
              </a:pPr>
              <a:t>‹#›</a:t>
            </a:fld>
            <a:endParaRPr lang="en-US"/>
          </a:p>
        </p:txBody>
      </p:sp>
    </p:spTree>
    <p:extLst>
      <p:ext uri="{BB962C8B-B14F-4D97-AF65-F5344CB8AC3E}">
        <p14:creationId xmlns:p14="http://schemas.microsoft.com/office/powerpoint/2010/main" val="15353954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143001"/>
            <a:ext cx="4038600" cy="4800600"/>
          </a:xfrm>
          <a:prstGeom prst="rect">
            <a:avLst/>
          </a:prstGeom>
        </p:spPr>
        <p:txBody>
          <a:bodyPr/>
          <a:lstStyle>
            <a:lvl1pPr>
              <a:buClrTx/>
              <a:defRPr sz="2000"/>
            </a:lvl1pPr>
            <a:lvl2pPr>
              <a:buClrTx/>
              <a:defRPr sz="1800"/>
            </a:lvl2pPr>
            <a:lvl3pPr>
              <a:buClrTx/>
              <a:defRPr sz="1600"/>
            </a:lvl3pPr>
            <a:lvl4pPr>
              <a:buClrTx/>
              <a:defRPr sz="1400"/>
            </a:lvl4pPr>
            <a:lvl5pPr>
              <a:defRPr sz="1800"/>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p:txBody>
      </p:sp>
      <p:sp>
        <p:nvSpPr>
          <p:cNvPr id="4" name="Content Placeholder 3"/>
          <p:cNvSpPr>
            <a:spLocks noGrp="1"/>
          </p:cNvSpPr>
          <p:nvPr>
            <p:ph sz="half" idx="2"/>
          </p:nvPr>
        </p:nvSpPr>
        <p:spPr>
          <a:xfrm>
            <a:off x="4648200" y="1143001"/>
            <a:ext cx="4038600" cy="4800600"/>
          </a:xfrm>
          <a:prstGeom prst="rect">
            <a:avLst/>
          </a:prstGeom>
        </p:spPr>
        <p:txBody>
          <a:bodyPr/>
          <a:lstStyle>
            <a:lvl1pPr>
              <a:buClrTx/>
              <a:defRPr sz="2000"/>
            </a:lvl1pPr>
            <a:lvl2pPr>
              <a:buClrTx/>
              <a:defRPr sz="1800"/>
            </a:lvl2pPr>
            <a:lvl3pPr>
              <a:buClrTx/>
              <a:defRPr sz="1600"/>
            </a:lvl3pPr>
            <a:lvl4pPr>
              <a:buClrTx/>
              <a:defRPr sz="1400"/>
            </a:lvl4pPr>
            <a:lvl5pPr>
              <a:defRPr sz="1800"/>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p:txBody>
      </p:sp>
      <p:sp>
        <p:nvSpPr>
          <p:cNvPr id="8" name="Title 1"/>
          <p:cNvSpPr>
            <a:spLocks noGrp="1"/>
          </p:cNvSpPr>
          <p:nvPr>
            <p:ph type="title"/>
          </p:nvPr>
        </p:nvSpPr>
        <p:spPr bwMode="white">
          <a:xfrm>
            <a:off x="685800" y="304800"/>
            <a:ext cx="8001000" cy="457200"/>
          </a:xfrm>
          <a:prstGeom prst="rect">
            <a:avLst/>
          </a:prstGeom>
        </p:spPr>
        <p:txBody>
          <a:bodyPr/>
          <a:lstStyle>
            <a:lvl1pPr algn="l">
              <a:defRPr sz="2800">
                <a:solidFill>
                  <a:schemeClr val="bg1"/>
                </a:solidFill>
              </a:defRPr>
            </a:lvl1pPr>
          </a:lstStyle>
          <a:p>
            <a:r>
              <a:rPr lang="en-US" smtClean="0"/>
              <a:t>Click to edit Master title style</a:t>
            </a:r>
            <a:endParaRPr lang="en-US" dirty="0"/>
          </a:p>
        </p:txBody>
      </p:sp>
      <p:sp>
        <p:nvSpPr>
          <p:cNvPr id="9" name="Rectangle 4"/>
          <p:cNvSpPr>
            <a:spLocks noGrp="1" noChangeArrowheads="1"/>
          </p:cNvSpPr>
          <p:nvPr>
            <p:ph type="dt" sz="half" idx="10"/>
          </p:nvPr>
        </p:nvSpPr>
        <p:spPr bwMode="auto">
          <a:xfrm>
            <a:off x="457200" y="6400800"/>
            <a:ext cx="2133600" cy="244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100">
                <a:ea typeface="ＭＳ Ｐゴシック" pitchFamily="-111" charset="-128"/>
                <a:cs typeface="+mn-cs"/>
              </a:defRPr>
            </a:lvl1pPr>
          </a:lstStyle>
          <a:p>
            <a:pPr>
              <a:defRPr/>
            </a:pPr>
            <a:fld id="{6908C381-0B50-4C5E-ABC8-46BD068596A9}" type="datetime1">
              <a:rPr lang="en-US" smtClean="0"/>
              <a:t>6/12/2017</a:t>
            </a:fld>
            <a:endParaRPr lang="en-US" dirty="0"/>
          </a:p>
        </p:txBody>
      </p:sp>
      <p:sp>
        <p:nvSpPr>
          <p:cNvPr id="10" name="Slide Number Placeholder 5"/>
          <p:cNvSpPr>
            <a:spLocks noGrp="1"/>
          </p:cNvSpPr>
          <p:nvPr>
            <p:ph type="sldNum" sz="quarter" idx="4"/>
          </p:nvPr>
        </p:nvSpPr>
        <p:spPr>
          <a:xfrm>
            <a:off x="3505200" y="6400800"/>
            <a:ext cx="2133600" cy="244475"/>
          </a:xfrm>
          <a:prstGeom prst="rect">
            <a:avLst/>
          </a:prstGeom>
        </p:spPr>
        <p:txBody>
          <a:bodyPr vert="horz" wrap="square" lIns="91440" tIns="45720" rIns="91440" bIns="45720" numCol="1" anchor="t" anchorCtr="0" compatLnSpc="1">
            <a:prstTxWarp prst="textNoShape">
              <a:avLst/>
            </a:prstTxWarp>
          </a:bodyPr>
          <a:lstStyle>
            <a:lvl1pPr algn="ctr">
              <a:defRPr sz="1100">
                <a:ea typeface="ＭＳ Ｐゴシック" pitchFamily="-111" charset="-128"/>
                <a:cs typeface="+mn-cs"/>
              </a:defRPr>
            </a:lvl1pPr>
          </a:lstStyle>
          <a:p>
            <a:pPr>
              <a:defRPr/>
            </a:pPr>
            <a:fld id="{70265E95-77F9-457A-9EE3-4D9004F83F9A}" type="slidenum">
              <a:rPr lang="en-US" smtClean="0"/>
              <a:pPr>
                <a:defRPr/>
              </a:pPr>
              <a:t>‹#›</a:t>
            </a:fld>
            <a:endParaRPr lang="en-US"/>
          </a:p>
        </p:txBody>
      </p:sp>
    </p:spTree>
    <p:extLst>
      <p:ext uri="{BB962C8B-B14F-4D97-AF65-F5344CB8AC3E}">
        <p14:creationId xmlns:p14="http://schemas.microsoft.com/office/powerpoint/2010/main" val="15513642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219200"/>
            <a:ext cx="4040188" cy="639762"/>
          </a:xfrm>
          <a:prstGeom prst="rect">
            <a:avLst/>
          </a:prstGeom>
        </p:spPr>
        <p:txBody>
          <a:bodyPr anchor="b"/>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457200" y="1858962"/>
            <a:ext cx="4040188" cy="3951288"/>
          </a:xfrm>
          <a:prstGeom prst="rect">
            <a:avLst/>
          </a:prstGeom>
        </p:spPr>
        <p:txBody>
          <a:bodyPr/>
          <a:lstStyle>
            <a:lvl1pPr>
              <a:buClrTx/>
              <a:defRPr sz="2000"/>
            </a:lvl1pPr>
            <a:lvl2pPr>
              <a:buClrTx/>
              <a:defRPr sz="1800"/>
            </a:lvl2pPr>
            <a:lvl3pPr>
              <a:buClrTx/>
              <a:defRPr sz="1600"/>
            </a:lvl3pPr>
            <a:lvl4pPr>
              <a:buClrTx/>
              <a:defRPr sz="1400"/>
            </a:lvl4pPr>
            <a:lvl5pPr>
              <a:buClrTx/>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p:txBody>
      </p:sp>
      <p:sp>
        <p:nvSpPr>
          <p:cNvPr id="5" name="Text Placeholder 4"/>
          <p:cNvSpPr>
            <a:spLocks noGrp="1"/>
          </p:cNvSpPr>
          <p:nvPr>
            <p:ph type="body" sz="quarter" idx="3"/>
          </p:nvPr>
        </p:nvSpPr>
        <p:spPr>
          <a:xfrm>
            <a:off x="4645025" y="1219200"/>
            <a:ext cx="4041775" cy="639762"/>
          </a:xfrm>
          <a:prstGeom prst="rect">
            <a:avLst/>
          </a:prstGeom>
        </p:spPr>
        <p:txBody>
          <a:bodyPr anchor="b"/>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45025" y="1858962"/>
            <a:ext cx="4041775" cy="3951288"/>
          </a:xfrm>
          <a:prstGeom prst="rect">
            <a:avLst/>
          </a:prstGeom>
        </p:spPr>
        <p:txBody>
          <a:bodyPr/>
          <a:lstStyle>
            <a:lvl1pPr>
              <a:buClrTx/>
              <a:defRPr sz="2000"/>
            </a:lvl1pPr>
            <a:lvl2pPr>
              <a:buClrTx/>
              <a:defRPr sz="1800"/>
            </a:lvl2pPr>
            <a:lvl3pPr>
              <a:buClrTx/>
              <a:defRPr sz="1600"/>
            </a:lvl3pPr>
            <a:lvl4pPr>
              <a:buClrTx/>
              <a:defRPr sz="1400"/>
            </a:lvl4pPr>
            <a:lvl5pPr>
              <a:buClrTx/>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p:txBody>
      </p:sp>
      <p:sp>
        <p:nvSpPr>
          <p:cNvPr id="10" name="Title 1"/>
          <p:cNvSpPr>
            <a:spLocks noGrp="1"/>
          </p:cNvSpPr>
          <p:nvPr>
            <p:ph type="title"/>
          </p:nvPr>
        </p:nvSpPr>
        <p:spPr bwMode="white">
          <a:xfrm>
            <a:off x="685800" y="304800"/>
            <a:ext cx="8001000" cy="457200"/>
          </a:xfrm>
          <a:prstGeom prst="rect">
            <a:avLst/>
          </a:prstGeom>
        </p:spPr>
        <p:txBody>
          <a:bodyPr/>
          <a:lstStyle>
            <a:lvl1pPr algn="l">
              <a:defRPr sz="2800">
                <a:solidFill>
                  <a:schemeClr val="bg1"/>
                </a:solidFill>
              </a:defRPr>
            </a:lvl1pPr>
          </a:lstStyle>
          <a:p>
            <a:r>
              <a:rPr lang="en-US" smtClean="0"/>
              <a:t>Click to edit Master title style</a:t>
            </a:r>
            <a:endParaRPr lang="en-US" dirty="0"/>
          </a:p>
        </p:txBody>
      </p:sp>
    </p:spTree>
    <p:extLst>
      <p:ext uri="{BB962C8B-B14F-4D97-AF65-F5344CB8AC3E}">
        <p14:creationId xmlns:p14="http://schemas.microsoft.com/office/powerpoint/2010/main" val="19924893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6" name="Title 1"/>
          <p:cNvSpPr>
            <a:spLocks noGrp="1"/>
          </p:cNvSpPr>
          <p:nvPr>
            <p:ph type="title"/>
          </p:nvPr>
        </p:nvSpPr>
        <p:spPr bwMode="white">
          <a:xfrm>
            <a:off x="685800" y="304800"/>
            <a:ext cx="8001000" cy="457200"/>
          </a:xfrm>
          <a:prstGeom prst="rect">
            <a:avLst/>
          </a:prstGeom>
        </p:spPr>
        <p:txBody>
          <a:bodyPr/>
          <a:lstStyle>
            <a:lvl1pPr algn="l">
              <a:defRPr sz="2800">
                <a:solidFill>
                  <a:schemeClr val="bg1"/>
                </a:solidFill>
              </a:defRPr>
            </a:lvl1pPr>
          </a:lstStyle>
          <a:p>
            <a:r>
              <a:rPr lang="en-US" smtClean="0"/>
              <a:t>Click to edit Master title style</a:t>
            </a:r>
            <a:endParaRPr lang="en-US" dirty="0"/>
          </a:p>
        </p:txBody>
      </p:sp>
      <p:sp>
        <p:nvSpPr>
          <p:cNvPr id="7" name="Rectangle 4"/>
          <p:cNvSpPr>
            <a:spLocks noGrp="1" noChangeArrowheads="1"/>
          </p:cNvSpPr>
          <p:nvPr>
            <p:ph type="dt" sz="half" idx="2"/>
          </p:nvPr>
        </p:nvSpPr>
        <p:spPr bwMode="auto">
          <a:xfrm>
            <a:off x="457200" y="6400800"/>
            <a:ext cx="2133600" cy="244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100">
                <a:ea typeface="ＭＳ Ｐゴシック" pitchFamily="-111" charset="-128"/>
                <a:cs typeface="+mn-cs"/>
              </a:defRPr>
            </a:lvl1pPr>
          </a:lstStyle>
          <a:p>
            <a:pPr>
              <a:defRPr/>
            </a:pPr>
            <a:fld id="{47D42AC0-6820-488A-92DE-F6D746560CD7}" type="datetime1">
              <a:rPr lang="en-US" smtClean="0"/>
              <a:t>6/12/2017</a:t>
            </a:fld>
            <a:endParaRPr lang="en-US" dirty="0"/>
          </a:p>
        </p:txBody>
      </p:sp>
      <p:sp>
        <p:nvSpPr>
          <p:cNvPr id="8" name="Slide Number Placeholder 5"/>
          <p:cNvSpPr>
            <a:spLocks noGrp="1"/>
          </p:cNvSpPr>
          <p:nvPr>
            <p:ph type="sldNum" sz="quarter" idx="4"/>
          </p:nvPr>
        </p:nvSpPr>
        <p:spPr>
          <a:xfrm>
            <a:off x="3505200" y="6400800"/>
            <a:ext cx="2133600" cy="244475"/>
          </a:xfrm>
          <a:prstGeom prst="rect">
            <a:avLst/>
          </a:prstGeom>
        </p:spPr>
        <p:txBody>
          <a:bodyPr vert="horz" wrap="square" lIns="91440" tIns="45720" rIns="91440" bIns="45720" numCol="1" anchor="t" anchorCtr="0" compatLnSpc="1">
            <a:prstTxWarp prst="textNoShape">
              <a:avLst/>
            </a:prstTxWarp>
          </a:bodyPr>
          <a:lstStyle>
            <a:lvl1pPr algn="ctr">
              <a:defRPr sz="1100">
                <a:ea typeface="ＭＳ Ｐゴシック" pitchFamily="-111" charset="-128"/>
                <a:cs typeface="+mn-cs"/>
              </a:defRPr>
            </a:lvl1pPr>
          </a:lstStyle>
          <a:p>
            <a:pPr>
              <a:defRPr/>
            </a:pPr>
            <a:fld id="{70265E95-77F9-457A-9EE3-4D9004F83F9A}" type="slidenum">
              <a:rPr lang="en-US" smtClean="0"/>
              <a:pPr>
                <a:defRPr/>
              </a:pPr>
              <a:t>‹#›</a:t>
            </a:fld>
            <a:endParaRPr lang="en-US"/>
          </a:p>
        </p:txBody>
      </p:sp>
    </p:spTree>
    <p:extLst>
      <p:ext uri="{BB962C8B-B14F-4D97-AF65-F5344CB8AC3E}">
        <p14:creationId xmlns:p14="http://schemas.microsoft.com/office/powerpoint/2010/main" val="42063967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Date Placeholder 4"/>
          <p:cNvSpPr>
            <a:spLocks noGrp="1" noChangeArrowheads="1"/>
          </p:cNvSpPr>
          <p:nvPr>
            <p:ph type="dt" sz="half" idx="2"/>
          </p:nvPr>
        </p:nvSpPr>
        <p:spPr bwMode="auto">
          <a:xfrm>
            <a:off x="457200" y="6400800"/>
            <a:ext cx="2133600" cy="244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100">
                <a:ea typeface="ＭＳ Ｐゴシック" pitchFamily="-111" charset="-128"/>
                <a:cs typeface="+mn-cs"/>
              </a:defRPr>
            </a:lvl1pPr>
          </a:lstStyle>
          <a:p>
            <a:pPr>
              <a:defRPr/>
            </a:pPr>
            <a:fld id="{30D92E14-721C-4074-B8A7-1DBD9C77FDA3}" type="datetime1">
              <a:rPr lang="en-US" smtClean="0"/>
              <a:t>6/12/2017</a:t>
            </a:fld>
            <a:endParaRPr lang="en-US" dirty="0"/>
          </a:p>
        </p:txBody>
      </p:sp>
      <p:sp>
        <p:nvSpPr>
          <p:cNvPr id="6" name="Slide Number Placeholder 5"/>
          <p:cNvSpPr>
            <a:spLocks noGrp="1"/>
          </p:cNvSpPr>
          <p:nvPr>
            <p:ph type="sldNum" sz="quarter" idx="4"/>
          </p:nvPr>
        </p:nvSpPr>
        <p:spPr>
          <a:xfrm>
            <a:off x="3505200" y="6400800"/>
            <a:ext cx="2133600" cy="244475"/>
          </a:xfrm>
          <a:prstGeom prst="rect">
            <a:avLst/>
          </a:prstGeom>
        </p:spPr>
        <p:txBody>
          <a:bodyPr vert="horz" wrap="square" lIns="91440" tIns="45720" rIns="91440" bIns="45720" numCol="1" anchor="t" anchorCtr="0" compatLnSpc="1">
            <a:prstTxWarp prst="textNoShape">
              <a:avLst/>
            </a:prstTxWarp>
          </a:bodyPr>
          <a:lstStyle>
            <a:lvl1pPr algn="ctr">
              <a:defRPr sz="1100">
                <a:ea typeface="ＭＳ Ｐゴシック" pitchFamily="-111" charset="-128"/>
                <a:cs typeface="+mn-cs"/>
              </a:defRPr>
            </a:lvl1pPr>
          </a:lstStyle>
          <a:p>
            <a:pPr>
              <a:defRPr/>
            </a:pPr>
            <a:fld id="{70265E95-77F9-457A-9EE3-4D9004F83F9A}" type="slidenum">
              <a:rPr lang="en-US" smtClean="0"/>
              <a:pPr>
                <a:defRPr/>
              </a:pPr>
              <a:t>‹#›</a:t>
            </a:fld>
            <a:endParaRPr lang="en-US"/>
          </a:p>
        </p:txBody>
      </p:sp>
    </p:spTree>
    <p:extLst>
      <p:ext uri="{BB962C8B-B14F-4D97-AF65-F5344CB8AC3E}">
        <p14:creationId xmlns:p14="http://schemas.microsoft.com/office/powerpoint/2010/main" val="15599984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8" name="Rectangle 4"/>
          <p:cNvSpPr>
            <a:spLocks noGrp="1" noChangeArrowheads="1"/>
          </p:cNvSpPr>
          <p:nvPr>
            <p:ph type="dt" sz="half" idx="2"/>
          </p:nvPr>
        </p:nvSpPr>
        <p:spPr bwMode="auto">
          <a:xfrm>
            <a:off x="457200" y="6400800"/>
            <a:ext cx="2133600" cy="244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100">
                <a:ea typeface="ＭＳ Ｐゴシック" pitchFamily="-111" charset="-128"/>
                <a:cs typeface="+mn-cs"/>
              </a:defRPr>
            </a:lvl1pPr>
          </a:lstStyle>
          <a:p>
            <a:pPr>
              <a:defRPr/>
            </a:pPr>
            <a:fld id="{64C94BE0-B807-4ECC-BD58-A2C4F6CFFEFE}" type="datetime1">
              <a:rPr lang="en-US" smtClean="0"/>
              <a:t>6/12/2017</a:t>
            </a:fld>
            <a:endParaRPr lang="en-US" dirty="0"/>
          </a:p>
        </p:txBody>
      </p:sp>
      <p:sp>
        <p:nvSpPr>
          <p:cNvPr id="7" name="Slide Number Placeholder 5"/>
          <p:cNvSpPr>
            <a:spLocks noGrp="1"/>
          </p:cNvSpPr>
          <p:nvPr>
            <p:ph type="sldNum" sz="quarter" idx="4"/>
          </p:nvPr>
        </p:nvSpPr>
        <p:spPr>
          <a:xfrm>
            <a:off x="3505200" y="6400800"/>
            <a:ext cx="2133600" cy="244475"/>
          </a:xfrm>
          <a:prstGeom prst="rect">
            <a:avLst/>
          </a:prstGeom>
        </p:spPr>
        <p:txBody>
          <a:bodyPr vert="horz" wrap="square" lIns="91440" tIns="45720" rIns="91440" bIns="45720" numCol="1" anchor="t" anchorCtr="0" compatLnSpc="1">
            <a:prstTxWarp prst="textNoShape">
              <a:avLst/>
            </a:prstTxWarp>
          </a:bodyPr>
          <a:lstStyle>
            <a:lvl1pPr algn="ctr">
              <a:defRPr sz="1100">
                <a:ea typeface="ＭＳ Ｐゴシック" pitchFamily="-111" charset="-128"/>
                <a:cs typeface="+mn-cs"/>
              </a:defRPr>
            </a:lvl1pPr>
          </a:lstStyle>
          <a:p>
            <a:pPr>
              <a:defRPr/>
            </a:pPr>
            <a:fld id="{70265E95-77F9-457A-9EE3-4D9004F83F9A}" type="slidenum">
              <a:rPr lang="en-US" smtClean="0"/>
              <a:pPr>
                <a:defRPr/>
              </a:pPr>
              <a:t>‹#›</a:t>
            </a:fld>
            <a:endParaRPr lang="en-US"/>
          </a:p>
        </p:txBody>
      </p:sp>
      <p:pic>
        <p:nvPicPr>
          <p:cNvPr id="1026" name="Picture 2"/>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023811" y="6083297"/>
            <a:ext cx="2667000" cy="5461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6" name="Group 5"/>
          <p:cNvGrpSpPr/>
          <p:nvPr userDrawn="1"/>
        </p:nvGrpSpPr>
        <p:grpSpPr>
          <a:xfrm>
            <a:off x="457200" y="304800"/>
            <a:ext cx="8229600" cy="690499"/>
            <a:chOff x="457200" y="304800"/>
            <a:chExt cx="8229600" cy="690499"/>
          </a:xfrm>
        </p:grpSpPr>
        <p:sp>
          <p:nvSpPr>
            <p:cNvPr id="4" name="Rectangle 3"/>
            <p:cNvSpPr/>
            <p:nvPr userDrawn="1"/>
          </p:nvSpPr>
          <p:spPr>
            <a:xfrm>
              <a:off x="457200" y="877824"/>
              <a:ext cx="8229600" cy="117475"/>
            </a:xfrm>
            <a:prstGeom prst="rect">
              <a:avLst/>
            </a:prstGeom>
            <a:solidFill>
              <a:srgbClr val="73ADDD"/>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5" name="Picture 4"/>
            <p:cNvPicPr>
              <a:picLocks noChangeAspect="1"/>
            </p:cNvPicPr>
            <p:nvPr userDrawn="1"/>
          </p:nvPicPr>
          <p:blipFill>
            <a:blip r:embed="rId9"/>
            <a:stretch>
              <a:fillRect/>
            </a:stretch>
          </p:blipFill>
          <p:spPr>
            <a:xfrm>
              <a:off x="457200" y="304800"/>
              <a:ext cx="8229600" cy="533400"/>
            </a:xfrm>
            <a:prstGeom prst="rect">
              <a:avLst/>
            </a:prstGeom>
          </p:spPr>
        </p:pic>
      </p:grpSp>
    </p:spTree>
  </p:cSld>
  <p:clrMap bg1="lt1" tx1="dk1" bg2="lt2" tx2="dk2" accent1="accent1" accent2="accent2" accent3="accent3" accent4="accent4" accent5="accent5" accent6="accent6" hlink="hlink" folHlink="folHlink"/>
  <p:sldLayoutIdLst>
    <p:sldLayoutId id="2147483803" r:id="rId1"/>
    <p:sldLayoutId id="2147483804" r:id="rId2"/>
    <p:sldLayoutId id="2147483806" r:id="rId3"/>
    <p:sldLayoutId id="2147483807" r:id="rId4"/>
    <p:sldLayoutId id="2147483808" r:id="rId5"/>
    <p:sldLayoutId id="2147483809" r:id="rId6"/>
  </p:sldLayoutIdLst>
  <p:hf hdr="0" ftr="0"/>
  <p:txStyles>
    <p:titleStyle>
      <a:lvl1pPr algn="ctr" rtl="0" eaLnBrk="1" fontAlgn="base" hangingPunct="1">
        <a:spcBef>
          <a:spcPct val="0"/>
        </a:spcBef>
        <a:spcAft>
          <a:spcPct val="0"/>
        </a:spcAft>
        <a:defRPr sz="4400">
          <a:solidFill>
            <a:schemeClr val="tx2"/>
          </a:solidFill>
          <a:latin typeface="+mj-lt"/>
          <a:ea typeface="ＭＳ Ｐゴシック" pitchFamily="-111" charset="-128"/>
          <a:cs typeface="ＭＳ Ｐゴシック" pitchFamily="-111" charset="-128"/>
        </a:defRPr>
      </a:lvl1pPr>
      <a:lvl2pPr algn="ctr" rtl="0" eaLnBrk="1" fontAlgn="base" hangingPunct="1">
        <a:spcBef>
          <a:spcPct val="0"/>
        </a:spcBef>
        <a:spcAft>
          <a:spcPct val="0"/>
        </a:spcAft>
        <a:defRPr sz="4400">
          <a:solidFill>
            <a:schemeClr val="tx2"/>
          </a:solidFill>
          <a:latin typeface="Arial" pitchFamily="-111" charset="0"/>
          <a:ea typeface="ＭＳ Ｐゴシック" pitchFamily="-111" charset="-128"/>
          <a:cs typeface="ＭＳ Ｐゴシック" pitchFamily="-111" charset="-128"/>
        </a:defRPr>
      </a:lvl2pPr>
      <a:lvl3pPr algn="ctr" rtl="0" eaLnBrk="1" fontAlgn="base" hangingPunct="1">
        <a:spcBef>
          <a:spcPct val="0"/>
        </a:spcBef>
        <a:spcAft>
          <a:spcPct val="0"/>
        </a:spcAft>
        <a:defRPr sz="4400">
          <a:solidFill>
            <a:schemeClr val="tx2"/>
          </a:solidFill>
          <a:latin typeface="Arial" pitchFamily="-111" charset="0"/>
          <a:ea typeface="ＭＳ Ｐゴシック" pitchFamily="-111" charset="-128"/>
          <a:cs typeface="ＭＳ Ｐゴシック" pitchFamily="-111" charset="-128"/>
        </a:defRPr>
      </a:lvl3pPr>
      <a:lvl4pPr algn="ctr" rtl="0" eaLnBrk="1" fontAlgn="base" hangingPunct="1">
        <a:spcBef>
          <a:spcPct val="0"/>
        </a:spcBef>
        <a:spcAft>
          <a:spcPct val="0"/>
        </a:spcAft>
        <a:defRPr sz="4400">
          <a:solidFill>
            <a:schemeClr val="tx2"/>
          </a:solidFill>
          <a:latin typeface="Arial" pitchFamily="-111" charset="0"/>
          <a:ea typeface="ＭＳ Ｐゴシック" pitchFamily="-111" charset="-128"/>
          <a:cs typeface="ＭＳ Ｐゴシック" pitchFamily="-111" charset="-128"/>
        </a:defRPr>
      </a:lvl4pPr>
      <a:lvl5pPr algn="ctr" rtl="0" eaLnBrk="1" fontAlgn="base" hangingPunct="1">
        <a:spcBef>
          <a:spcPct val="0"/>
        </a:spcBef>
        <a:spcAft>
          <a:spcPct val="0"/>
        </a:spcAft>
        <a:defRPr sz="4400">
          <a:solidFill>
            <a:schemeClr val="tx2"/>
          </a:solidFill>
          <a:latin typeface="Arial" pitchFamily="-111" charset="0"/>
          <a:ea typeface="ＭＳ Ｐゴシック" pitchFamily="-111" charset="-128"/>
          <a:cs typeface="ＭＳ Ｐゴシック" pitchFamily="-111" charset="-128"/>
        </a:defRPr>
      </a:lvl5pPr>
      <a:lvl6pPr marL="457200" algn="ctr" rtl="0" eaLnBrk="1" fontAlgn="base" hangingPunct="1">
        <a:spcBef>
          <a:spcPct val="0"/>
        </a:spcBef>
        <a:spcAft>
          <a:spcPct val="0"/>
        </a:spcAft>
        <a:defRPr sz="4400">
          <a:solidFill>
            <a:schemeClr val="tx2"/>
          </a:solidFill>
          <a:latin typeface="Arial" pitchFamily="-111" charset="0"/>
        </a:defRPr>
      </a:lvl6pPr>
      <a:lvl7pPr marL="914400" algn="ctr" rtl="0" eaLnBrk="1" fontAlgn="base" hangingPunct="1">
        <a:spcBef>
          <a:spcPct val="0"/>
        </a:spcBef>
        <a:spcAft>
          <a:spcPct val="0"/>
        </a:spcAft>
        <a:defRPr sz="4400">
          <a:solidFill>
            <a:schemeClr val="tx2"/>
          </a:solidFill>
          <a:latin typeface="Arial" pitchFamily="-111" charset="0"/>
        </a:defRPr>
      </a:lvl7pPr>
      <a:lvl8pPr marL="1371600" algn="ctr" rtl="0" eaLnBrk="1" fontAlgn="base" hangingPunct="1">
        <a:spcBef>
          <a:spcPct val="0"/>
        </a:spcBef>
        <a:spcAft>
          <a:spcPct val="0"/>
        </a:spcAft>
        <a:defRPr sz="4400">
          <a:solidFill>
            <a:schemeClr val="tx2"/>
          </a:solidFill>
          <a:latin typeface="Arial" pitchFamily="-111" charset="0"/>
        </a:defRPr>
      </a:lvl8pPr>
      <a:lvl9pPr marL="1828800" algn="ctr" rtl="0" eaLnBrk="1" fontAlgn="base" hangingPunct="1">
        <a:spcBef>
          <a:spcPct val="0"/>
        </a:spcBef>
        <a:spcAft>
          <a:spcPct val="0"/>
        </a:spcAft>
        <a:defRPr sz="4400">
          <a:solidFill>
            <a:schemeClr val="tx2"/>
          </a:solidFill>
          <a:latin typeface="Arial" pitchFamily="-111" charset="0"/>
        </a:defRPr>
      </a:lvl9pPr>
    </p:titleStyle>
    <p:bodyStyle>
      <a:lvl1pPr marL="342900" indent="-342900" algn="l" rtl="0" eaLnBrk="1" fontAlgn="base" hangingPunct="1">
        <a:spcBef>
          <a:spcPct val="20000"/>
        </a:spcBef>
        <a:spcAft>
          <a:spcPct val="0"/>
        </a:spcAft>
        <a:buClr>
          <a:srgbClr val="E42D1A"/>
        </a:buClr>
        <a:buChar char="•"/>
        <a:defRPr sz="3200">
          <a:solidFill>
            <a:schemeClr val="tx1"/>
          </a:solidFill>
          <a:latin typeface="+mn-lt"/>
          <a:ea typeface="ＭＳ Ｐゴシック" pitchFamily="-111" charset="-128"/>
          <a:cs typeface="ＭＳ Ｐゴシック" pitchFamily="-111" charset="-128"/>
        </a:defRPr>
      </a:lvl1pPr>
      <a:lvl2pPr marL="742950" indent="-285750" algn="l" rtl="0" eaLnBrk="1" fontAlgn="base" hangingPunct="1">
        <a:spcBef>
          <a:spcPct val="20000"/>
        </a:spcBef>
        <a:spcAft>
          <a:spcPct val="0"/>
        </a:spcAft>
        <a:buClr>
          <a:srgbClr val="E42D1A"/>
        </a:buClr>
        <a:buChar char="–"/>
        <a:defRPr sz="2800">
          <a:solidFill>
            <a:schemeClr val="tx1"/>
          </a:solidFill>
          <a:latin typeface="+mn-lt"/>
          <a:ea typeface="ＭＳ Ｐゴシック" pitchFamily="-111" charset="-128"/>
        </a:defRPr>
      </a:lvl2pPr>
      <a:lvl3pPr marL="1143000" indent="-228600" algn="l" rtl="0" eaLnBrk="1" fontAlgn="base" hangingPunct="1">
        <a:spcBef>
          <a:spcPct val="20000"/>
        </a:spcBef>
        <a:spcAft>
          <a:spcPct val="0"/>
        </a:spcAft>
        <a:buClr>
          <a:srgbClr val="E42D1A"/>
        </a:buClr>
        <a:buChar char="•"/>
        <a:defRPr sz="2400">
          <a:solidFill>
            <a:schemeClr val="tx1"/>
          </a:solidFill>
          <a:latin typeface="+mn-lt"/>
          <a:ea typeface="ＭＳ Ｐゴシック" pitchFamily="-111" charset="-128"/>
        </a:defRPr>
      </a:lvl3pPr>
      <a:lvl4pPr marL="1600200" indent="-228600" algn="l" rtl="0" eaLnBrk="1" fontAlgn="base" hangingPunct="1">
        <a:spcBef>
          <a:spcPct val="20000"/>
        </a:spcBef>
        <a:spcAft>
          <a:spcPct val="0"/>
        </a:spcAft>
        <a:buClr>
          <a:srgbClr val="E42D1A"/>
        </a:buClr>
        <a:buChar char="–"/>
        <a:defRPr sz="2000">
          <a:solidFill>
            <a:schemeClr val="tx1"/>
          </a:solidFill>
          <a:latin typeface="+mn-lt"/>
          <a:ea typeface="ＭＳ Ｐゴシック" pitchFamily="-111" charset="-128"/>
        </a:defRPr>
      </a:lvl4pPr>
      <a:lvl5pPr marL="2057400" indent="-228600" algn="l" rtl="0" eaLnBrk="1" fontAlgn="base" hangingPunct="1">
        <a:spcBef>
          <a:spcPct val="20000"/>
        </a:spcBef>
        <a:spcAft>
          <a:spcPct val="0"/>
        </a:spcAft>
        <a:buClr>
          <a:srgbClr val="E42D1A"/>
        </a:buClr>
        <a:buChar char="»"/>
        <a:defRPr sz="2000">
          <a:solidFill>
            <a:schemeClr val="tx1"/>
          </a:solidFill>
          <a:latin typeface="+mn-lt"/>
          <a:ea typeface="ＭＳ Ｐゴシック" pitchFamily="-111" charset="-128"/>
        </a:defRPr>
      </a:lvl5pPr>
      <a:lvl6pPr marL="2514600" indent="-228600" algn="l" rtl="0" eaLnBrk="1" fontAlgn="base" hangingPunct="1">
        <a:spcBef>
          <a:spcPct val="20000"/>
        </a:spcBef>
        <a:spcAft>
          <a:spcPct val="0"/>
        </a:spcAft>
        <a:buClr>
          <a:srgbClr val="E42D1A"/>
        </a:buClr>
        <a:buChar char="»"/>
        <a:defRPr sz="2000">
          <a:solidFill>
            <a:schemeClr val="tx1"/>
          </a:solidFill>
          <a:latin typeface="+mn-lt"/>
          <a:ea typeface="ＭＳ Ｐゴシック" pitchFamily="-111" charset="-128"/>
        </a:defRPr>
      </a:lvl6pPr>
      <a:lvl7pPr marL="2971800" indent="-228600" algn="l" rtl="0" eaLnBrk="1" fontAlgn="base" hangingPunct="1">
        <a:spcBef>
          <a:spcPct val="20000"/>
        </a:spcBef>
        <a:spcAft>
          <a:spcPct val="0"/>
        </a:spcAft>
        <a:buClr>
          <a:srgbClr val="E42D1A"/>
        </a:buClr>
        <a:buChar char="»"/>
        <a:defRPr sz="2000">
          <a:solidFill>
            <a:schemeClr val="tx1"/>
          </a:solidFill>
          <a:latin typeface="+mn-lt"/>
          <a:ea typeface="ＭＳ Ｐゴシック" pitchFamily="-111" charset="-128"/>
        </a:defRPr>
      </a:lvl7pPr>
      <a:lvl8pPr marL="3429000" indent="-228600" algn="l" rtl="0" eaLnBrk="1" fontAlgn="base" hangingPunct="1">
        <a:spcBef>
          <a:spcPct val="20000"/>
        </a:spcBef>
        <a:spcAft>
          <a:spcPct val="0"/>
        </a:spcAft>
        <a:buClr>
          <a:srgbClr val="E42D1A"/>
        </a:buClr>
        <a:buChar char="»"/>
        <a:defRPr sz="2000">
          <a:solidFill>
            <a:schemeClr val="tx1"/>
          </a:solidFill>
          <a:latin typeface="+mn-lt"/>
          <a:ea typeface="ＭＳ Ｐゴシック" pitchFamily="-111" charset="-128"/>
        </a:defRPr>
      </a:lvl8pPr>
      <a:lvl9pPr marL="3886200" indent="-228600" algn="l" rtl="0" eaLnBrk="1" fontAlgn="base" hangingPunct="1">
        <a:spcBef>
          <a:spcPct val="20000"/>
        </a:spcBef>
        <a:spcAft>
          <a:spcPct val="0"/>
        </a:spcAft>
        <a:buClr>
          <a:srgbClr val="E42D1A"/>
        </a:buClr>
        <a:buChar char="»"/>
        <a:defRPr sz="2000">
          <a:solidFill>
            <a:schemeClr val="tx1"/>
          </a:solidFill>
          <a:latin typeface="+mn-lt"/>
          <a:ea typeface="ＭＳ Ｐゴシック" pitchFamily="-111"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http://www.dhs.pa.gov/citizens/housing"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www.dhs.pa.gov/citizens/housing" TargetMode="External"/><Relationship Id="rId7" Type="http://schemas.openxmlformats.org/officeDocument/2006/relationships/hyperlink" Target="http://www.pahousingsearch.com/"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www.medicaid.gov/federal-policy-guidance/downloads/CIB-06-26-2015.pdf" TargetMode="External"/><Relationship Id="rId5" Type="http://schemas.openxmlformats.org/officeDocument/2006/relationships/hyperlink" Target="http://www.dhs.pa.gov/learnaboutdhs/waiverinformation" TargetMode="External"/><Relationship Id="rId4" Type="http://schemas.openxmlformats.org/officeDocument/2006/relationships/hyperlink" Target="http://www.dhs.pa.gov/citizens/healthcaremedicalassistance/healthchoicesgeneralinformation"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mailto:jomcvey@pa.gov" TargetMode="External"/><Relationship Id="rId2" Type="http://schemas.openxmlformats.org/officeDocument/2006/relationships/hyperlink" Target="mailto:belaudermi@pa.gov"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1.png"/>
          <p:cNvPicPr>
            <a:picLocks noChangeAspect="1"/>
          </p:cNvPicPr>
          <p:nvPr/>
        </p:nvPicPr>
        <p:blipFill>
          <a:blip r:embed="rId3"/>
          <a:stretch>
            <a:fillRect/>
          </a:stretch>
        </p:blipFill>
        <p:spPr>
          <a:xfrm>
            <a:off x="640910" y="1352199"/>
            <a:ext cx="7913345" cy="4237193"/>
          </a:xfrm>
          <a:prstGeom prst="rect">
            <a:avLst/>
          </a:prstGeom>
        </p:spPr>
      </p:pic>
    </p:spTree>
    <p:extLst>
      <p:ext uri="{BB962C8B-B14F-4D97-AF65-F5344CB8AC3E}">
        <p14:creationId xmlns:p14="http://schemas.microsoft.com/office/powerpoint/2010/main" val="83970503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 of 2016 Strategic Plan</a:t>
            </a:r>
          </a:p>
        </p:txBody>
      </p:sp>
      <p:sp>
        <p:nvSpPr>
          <p:cNvPr id="3" name="Content Placeholder 2"/>
          <p:cNvSpPr>
            <a:spLocks noGrp="1"/>
          </p:cNvSpPr>
          <p:nvPr>
            <p:ph sz="quarter" idx="13"/>
          </p:nvPr>
        </p:nvSpPr>
        <p:spPr>
          <a:xfrm>
            <a:off x="457200" y="3058406"/>
            <a:ext cx="8686800" cy="2719123"/>
          </a:xfrm>
        </p:spPr>
        <p:txBody>
          <a:bodyPr/>
          <a:lstStyle/>
          <a:p>
            <a:pPr marL="0" indent="0">
              <a:buNone/>
            </a:pPr>
            <a:r>
              <a:rPr lang="en-US" dirty="0" smtClean="0"/>
              <a:t>Three core populations:</a:t>
            </a:r>
          </a:p>
          <a:p>
            <a:pPr marL="914400" indent="-230188">
              <a:buFont typeface="+mj-lt"/>
              <a:buAutoNum type="arabicPeriod"/>
            </a:pPr>
            <a:r>
              <a:rPr lang="en-US" sz="2000" dirty="0" smtClean="0"/>
              <a:t>Individuals who </a:t>
            </a:r>
            <a:r>
              <a:rPr lang="en-US" sz="2000" dirty="0"/>
              <a:t>live in institutions, but could live in the community with </a:t>
            </a:r>
            <a:r>
              <a:rPr lang="en-US" sz="2000" dirty="0" smtClean="0"/>
              <a:t>housing services and supports</a:t>
            </a:r>
            <a:r>
              <a:rPr lang="en-US" sz="2000" dirty="0"/>
              <a:t>. </a:t>
            </a:r>
            <a:endParaRPr lang="en-US" sz="2000" dirty="0" smtClean="0"/>
          </a:p>
          <a:p>
            <a:pPr marL="914400" indent="-230188">
              <a:buFont typeface="+mj-lt"/>
              <a:buAutoNum type="arabicPeriod"/>
            </a:pPr>
            <a:endParaRPr lang="en-US" sz="1600" dirty="0"/>
          </a:p>
          <a:p>
            <a:pPr marL="914400" indent="-230188">
              <a:buFont typeface="+mj-lt"/>
              <a:buAutoNum type="arabicPeriod"/>
            </a:pPr>
            <a:r>
              <a:rPr lang="en-US" sz="2000" dirty="0"/>
              <a:t>Individuals </a:t>
            </a:r>
            <a:r>
              <a:rPr lang="en-US" sz="2000" dirty="0" smtClean="0"/>
              <a:t>and </a:t>
            </a:r>
            <a:r>
              <a:rPr lang="en-US" sz="2000" dirty="0"/>
              <a:t>families who experience homelessness or are at-risk of homelessness. </a:t>
            </a:r>
          </a:p>
          <a:p>
            <a:pPr marL="914400" indent="-230188">
              <a:buFont typeface="+mj-lt"/>
              <a:buAutoNum type="arabicPeriod"/>
            </a:pPr>
            <a:endParaRPr lang="en-US" sz="1600" dirty="0"/>
          </a:p>
          <a:p>
            <a:pPr marL="914400" indent="-230188">
              <a:buFont typeface="+mj-lt"/>
              <a:buAutoNum type="arabicPeriod"/>
            </a:pPr>
            <a:r>
              <a:rPr lang="en-US" sz="2000" dirty="0"/>
              <a:t>Individuals </a:t>
            </a:r>
            <a:r>
              <a:rPr lang="en-US" sz="2000" dirty="0" smtClean="0"/>
              <a:t>who have extremely </a:t>
            </a:r>
            <a:r>
              <a:rPr lang="en-US" sz="2000" dirty="0"/>
              <a:t>low incomes and are rent burdened</a:t>
            </a:r>
            <a:r>
              <a:rPr lang="en-US" sz="2000" dirty="0" smtClean="0"/>
              <a:t>.</a:t>
            </a:r>
            <a:endParaRPr lang="en-US" sz="2000" dirty="0"/>
          </a:p>
        </p:txBody>
      </p:sp>
      <p:sp>
        <p:nvSpPr>
          <p:cNvPr id="4" name="Date Placeholder 3"/>
          <p:cNvSpPr>
            <a:spLocks noGrp="1"/>
          </p:cNvSpPr>
          <p:nvPr>
            <p:ph type="dt" sz="half" idx="2"/>
          </p:nvPr>
        </p:nvSpPr>
        <p:spPr/>
        <p:txBody>
          <a:bodyPr/>
          <a:lstStyle/>
          <a:p>
            <a:pPr>
              <a:defRPr/>
            </a:pPr>
            <a:fld id="{19016256-A15E-472F-A44B-6D4C4106F6AD}" type="datetime1">
              <a:rPr lang="en-US" smtClean="0"/>
              <a:t>6/12/2017</a:t>
            </a:fld>
            <a:endParaRPr lang="en-US" dirty="0"/>
          </a:p>
        </p:txBody>
      </p:sp>
      <p:sp>
        <p:nvSpPr>
          <p:cNvPr id="5" name="Slide Number Placeholder 4"/>
          <p:cNvSpPr>
            <a:spLocks noGrp="1"/>
          </p:cNvSpPr>
          <p:nvPr>
            <p:ph type="sldNum" sz="quarter" idx="4"/>
          </p:nvPr>
        </p:nvSpPr>
        <p:spPr/>
        <p:txBody>
          <a:bodyPr/>
          <a:lstStyle/>
          <a:p>
            <a:pPr>
              <a:defRPr/>
            </a:pPr>
            <a:fld id="{70265E95-77F9-457A-9EE3-4D9004F83F9A}" type="slidenum">
              <a:rPr lang="en-US" smtClean="0"/>
              <a:pPr>
                <a:defRPr/>
              </a:pPr>
              <a:t>2</a:t>
            </a:fld>
            <a:endParaRPr lang="en-US" dirty="0"/>
          </a:p>
        </p:txBody>
      </p:sp>
      <p:pic>
        <p:nvPicPr>
          <p:cNvPr id="9" name="Picture 8" descr="1.png"/>
          <p:cNvPicPr>
            <a:picLocks noChangeAspect="1"/>
          </p:cNvPicPr>
          <p:nvPr/>
        </p:nvPicPr>
        <p:blipFill>
          <a:blip r:embed="rId3"/>
          <a:stretch>
            <a:fillRect/>
          </a:stretch>
        </p:blipFill>
        <p:spPr>
          <a:xfrm>
            <a:off x="2793119" y="1138678"/>
            <a:ext cx="3557762" cy="1905000"/>
          </a:xfrm>
          <a:prstGeom prst="rect">
            <a:avLst/>
          </a:prstGeom>
        </p:spPr>
      </p:pic>
    </p:spTree>
    <p:extLst>
      <p:ext uri="{BB962C8B-B14F-4D97-AF65-F5344CB8AC3E}">
        <p14:creationId xmlns:p14="http://schemas.microsoft.com/office/powerpoint/2010/main" val="223712575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 of 2016 Strategic Plan</a:t>
            </a:r>
          </a:p>
        </p:txBody>
      </p:sp>
      <p:sp>
        <p:nvSpPr>
          <p:cNvPr id="3" name="Content Placeholder 2"/>
          <p:cNvSpPr>
            <a:spLocks noGrp="1"/>
          </p:cNvSpPr>
          <p:nvPr>
            <p:ph sz="quarter" idx="13"/>
          </p:nvPr>
        </p:nvSpPr>
        <p:spPr>
          <a:xfrm>
            <a:off x="457200" y="1143000"/>
            <a:ext cx="8229600" cy="4800600"/>
          </a:xfrm>
        </p:spPr>
        <p:txBody>
          <a:bodyPr/>
          <a:lstStyle/>
          <a:p>
            <a:pPr marL="0" indent="0">
              <a:buNone/>
            </a:pPr>
            <a:endParaRPr lang="en-US" sz="2000" b="1" dirty="0" smtClean="0"/>
          </a:p>
          <a:p>
            <a:pPr marL="0" indent="0">
              <a:buNone/>
            </a:pPr>
            <a:r>
              <a:rPr lang="en-US" sz="2000" b="1" dirty="0" smtClean="0"/>
              <a:t>STRATEGY </a:t>
            </a:r>
            <a:r>
              <a:rPr lang="en-US" sz="2000" b="1" dirty="0"/>
              <a:t>NO. 1: </a:t>
            </a:r>
            <a:r>
              <a:rPr lang="en-US" sz="2000" dirty="0" smtClean="0"/>
              <a:t>Expand access and create, new affordable, integrated, and supportive housing opportunities. </a:t>
            </a:r>
          </a:p>
          <a:p>
            <a:pPr marL="0" indent="0">
              <a:buNone/>
            </a:pPr>
            <a:endParaRPr lang="en-US" sz="1600" dirty="0"/>
          </a:p>
          <a:p>
            <a:pPr marL="0" indent="0">
              <a:buNone/>
            </a:pPr>
            <a:r>
              <a:rPr lang="en-US" sz="2000" b="1" dirty="0"/>
              <a:t>STRATEGY NO. 2: </a:t>
            </a:r>
            <a:r>
              <a:rPr lang="en-US" sz="2000" dirty="0" smtClean="0"/>
              <a:t>Strengthen and expand housing and housing related services and supports. </a:t>
            </a:r>
          </a:p>
          <a:p>
            <a:pPr marL="0" indent="0">
              <a:buNone/>
            </a:pPr>
            <a:endParaRPr lang="en-US" sz="2000" b="1" dirty="0"/>
          </a:p>
          <a:p>
            <a:pPr marL="0" indent="0">
              <a:buNone/>
            </a:pPr>
            <a:r>
              <a:rPr lang="en-US" sz="2000" b="1" dirty="0"/>
              <a:t>STRATEGY NO. 3: </a:t>
            </a:r>
            <a:r>
              <a:rPr lang="en-US" sz="2000" dirty="0" smtClean="0"/>
              <a:t>Asses new and existing programs to determine future needs and measure outcomes. </a:t>
            </a:r>
          </a:p>
          <a:p>
            <a:pPr marL="0" indent="0">
              <a:buNone/>
            </a:pPr>
            <a:endParaRPr lang="en-US" sz="2000" dirty="0"/>
          </a:p>
          <a:p>
            <a:pPr marL="0" indent="0">
              <a:buNone/>
            </a:pPr>
            <a:r>
              <a:rPr lang="en-US" sz="2000" b="1" dirty="0"/>
              <a:t>STRATEGY NO. 4: </a:t>
            </a:r>
            <a:r>
              <a:rPr lang="en-US" sz="2000" dirty="0" smtClean="0"/>
              <a:t>Promote teamwork and communication in both state and local government to develop housing opportunities for all populations served by DHS.</a:t>
            </a:r>
            <a:endParaRPr lang="en-US" sz="2000" dirty="0"/>
          </a:p>
        </p:txBody>
      </p:sp>
      <p:sp>
        <p:nvSpPr>
          <p:cNvPr id="4" name="Date Placeholder 3"/>
          <p:cNvSpPr>
            <a:spLocks noGrp="1"/>
          </p:cNvSpPr>
          <p:nvPr>
            <p:ph type="dt" sz="half" idx="2"/>
          </p:nvPr>
        </p:nvSpPr>
        <p:spPr/>
        <p:txBody>
          <a:bodyPr/>
          <a:lstStyle/>
          <a:p>
            <a:pPr>
              <a:defRPr/>
            </a:pPr>
            <a:fld id="{19016256-A15E-472F-A44B-6D4C4106F6AD}" type="datetime1">
              <a:rPr lang="en-US" smtClean="0"/>
              <a:t>6/12/2017</a:t>
            </a:fld>
            <a:endParaRPr lang="en-US" dirty="0"/>
          </a:p>
        </p:txBody>
      </p:sp>
      <p:sp>
        <p:nvSpPr>
          <p:cNvPr id="5" name="Slide Number Placeholder 4"/>
          <p:cNvSpPr>
            <a:spLocks noGrp="1"/>
          </p:cNvSpPr>
          <p:nvPr>
            <p:ph type="sldNum" sz="quarter" idx="4"/>
          </p:nvPr>
        </p:nvSpPr>
        <p:spPr/>
        <p:txBody>
          <a:bodyPr/>
          <a:lstStyle/>
          <a:p>
            <a:pPr>
              <a:defRPr/>
            </a:pPr>
            <a:fld id="{70265E95-77F9-457A-9EE3-4D9004F83F9A}" type="slidenum">
              <a:rPr lang="en-US" smtClean="0"/>
              <a:pPr>
                <a:defRPr/>
              </a:pPr>
              <a:t>3</a:t>
            </a:fld>
            <a:endParaRPr lang="en-US"/>
          </a:p>
        </p:txBody>
      </p:sp>
    </p:spTree>
    <p:extLst>
      <p:ext uri="{BB962C8B-B14F-4D97-AF65-F5344CB8AC3E}">
        <p14:creationId xmlns:p14="http://schemas.microsoft.com/office/powerpoint/2010/main" val="358266259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4294967295"/>
          </p:nvPr>
        </p:nvSpPr>
        <p:spPr/>
        <p:txBody>
          <a:bodyPr/>
          <a:lstStyle/>
          <a:p>
            <a:pPr>
              <a:defRPr/>
            </a:pPr>
            <a:endParaRPr lang="en-US" dirty="0"/>
          </a:p>
        </p:txBody>
      </p:sp>
      <p:sp>
        <p:nvSpPr>
          <p:cNvPr id="3" name="Slide Number Placeholder 2"/>
          <p:cNvSpPr>
            <a:spLocks noGrp="1"/>
          </p:cNvSpPr>
          <p:nvPr>
            <p:ph type="sldNum" sz="quarter" idx="4294967295"/>
          </p:nvPr>
        </p:nvSpPr>
        <p:spPr/>
        <p:txBody>
          <a:bodyPr/>
          <a:lstStyle/>
          <a:p>
            <a:pPr>
              <a:defRPr/>
            </a:pPr>
            <a:endParaRPr lang="en-US" dirty="0"/>
          </a:p>
        </p:txBody>
      </p:sp>
      <p:pic>
        <p:nvPicPr>
          <p:cNvPr id="6" name="Content Placeholder 5" descr="10.png"/>
          <p:cNvPicPr>
            <a:picLocks noGrp="1" noChangeAspect="1"/>
          </p:cNvPicPr>
          <p:nvPr>
            <p:ph sz="quarter" idx="13"/>
          </p:nvPr>
        </p:nvPicPr>
        <p:blipFill rotWithShape="1">
          <a:blip r:embed="rId3"/>
          <a:srcRect b="24036"/>
          <a:stretch/>
        </p:blipFill>
        <p:spPr>
          <a:xfrm>
            <a:off x="121709" y="2362200"/>
            <a:ext cx="8900583" cy="3596378"/>
          </a:xfrm>
        </p:spPr>
      </p:pic>
      <p:sp>
        <p:nvSpPr>
          <p:cNvPr id="7" name="Title 1"/>
          <p:cNvSpPr>
            <a:spLocks noGrp="1"/>
          </p:cNvSpPr>
          <p:nvPr>
            <p:ph type="title"/>
          </p:nvPr>
        </p:nvSpPr>
        <p:spPr>
          <a:xfrm>
            <a:off x="533400" y="304800"/>
            <a:ext cx="5486400" cy="445029"/>
          </a:xfrm>
          <a:prstGeom prst="rect">
            <a:avLst/>
          </a:prstGeom>
        </p:spPr>
        <p:txBody>
          <a:bodyPr/>
          <a:lstStyle/>
          <a:p>
            <a:pPr algn="ctr"/>
            <a:r>
              <a:rPr lang="en-US" sz="1947" dirty="0"/>
              <a:t>Supporting Pennsylvanians Through Housing</a:t>
            </a:r>
          </a:p>
        </p:txBody>
      </p:sp>
      <p:sp>
        <p:nvSpPr>
          <p:cNvPr id="8" name="Content Placeholder 3"/>
          <p:cNvSpPr txBox="1">
            <a:spLocks/>
          </p:cNvSpPr>
          <p:nvPr/>
        </p:nvSpPr>
        <p:spPr>
          <a:xfrm>
            <a:off x="677995" y="685800"/>
            <a:ext cx="7788010" cy="2057400"/>
          </a:xfrm>
          <a:prstGeom prst="rect">
            <a:avLst/>
          </a:prstGeom>
        </p:spPr>
        <p:txBody>
          <a:bodyPr/>
          <a:lstStyle>
            <a:lvl1pPr marL="342900" indent="-342900" algn="l" rtl="0" eaLnBrk="1" fontAlgn="base" hangingPunct="1">
              <a:spcBef>
                <a:spcPct val="20000"/>
              </a:spcBef>
              <a:spcAft>
                <a:spcPct val="0"/>
              </a:spcAft>
              <a:buClrTx/>
              <a:buChar char="•"/>
              <a:defRPr sz="2400">
                <a:solidFill>
                  <a:schemeClr val="tx1"/>
                </a:solidFill>
                <a:latin typeface="+mn-lt"/>
                <a:ea typeface="ＭＳ Ｐゴシック" pitchFamily="-111" charset="-128"/>
                <a:cs typeface="ＭＳ Ｐゴシック" pitchFamily="-111" charset="-128"/>
              </a:defRPr>
            </a:lvl1pPr>
            <a:lvl2pPr marL="742950" indent="-285750" algn="l" rtl="0" eaLnBrk="1" fontAlgn="base" hangingPunct="1">
              <a:spcBef>
                <a:spcPct val="20000"/>
              </a:spcBef>
              <a:spcAft>
                <a:spcPct val="0"/>
              </a:spcAft>
              <a:buClrTx/>
              <a:buChar char="–"/>
              <a:defRPr sz="2000">
                <a:solidFill>
                  <a:schemeClr val="tx1"/>
                </a:solidFill>
                <a:latin typeface="+mn-lt"/>
                <a:ea typeface="ＭＳ Ｐゴシック" pitchFamily="-111" charset="-128"/>
              </a:defRPr>
            </a:lvl2pPr>
            <a:lvl3pPr marL="1143000" indent="-228600" algn="l" rtl="0" eaLnBrk="1" fontAlgn="base" hangingPunct="1">
              <a:spcBef>
                <a:spcPct val="20000"/>
              </a:spcBef>
              <a:spcAft>
                <a:spcPct val="0"/>
              </a:spcAft>
              <a:buClrTx/>
              <a:buChar char="•"/>
              <a:defRPr sz="1800">
                <a:solidFill>
                  <a:schemeClr val="tx1"/>
                </a:solidFill>
                <a:latin typeface="+mn-lt"/>
                <a:ea typeface="ＭＳ Ｐゴシック" pitchFamily="-111" charset="-128"/>
              </a:defRPr>
            </a:lvl3pPr>
            <a:lvl4pPr marL="1600200" indent="-228600" algn="l" rtl="0" eaLnBrk="1" fontAlgn="base" hangingPunct="1">
              <a:spcBef>
                <a:spcPct val="20000"/>
              </a:spcBef>
              <a:spcAft>
                <a:spcPct val="0"/>
              </a:spcAft>
              <a:buClrTx/>
              <a:buChar char="–"/>
              <a:defRPr sz="1600">
                <a:solidFill>
                  <a:schemeClr val="tx1"/>
                </a:solidFill>
                <a:latin typeface="+mn-lt"/>
                <a:ea typeface="ＭＳ Ｐゴシック" pitchFamily="-111" charset="-128"/>
              </a:defRPr>
            </a:lvl4pPr>
            <a:lvl5pPr marL="2057400" indent="-228600" algn="l" rtl="0" eaLnBrk="1" fontAlgn="base" hangingPunct="1">
              <a:spcBef>
                <a:spcPct val="20000"/>
              </a:spcBef>
              <a:spcAft>
                <a:spcPct val="0"/>
              </a:spcAft>
              <a:buClr>
                <a:srgbClr val="E42D1A"/>
              </a:buClr>
              <a:buChar char="»"/>
              <a:defRPr sz="2000">
                <a:solidFill>
                  <a:schemeClr val="tx1"/>
                </a:solidFill>
                <a:latin typeface="+mn-lt"/>
                <a:ea typeface="ＭＳ Ｐゴシック" pitchFamily="-111" charset="-128"/>
              </a:defRPr>
            </a:lvl5pPr>
            <a:lvl6pPr marL="2514600" indent="-228600" algn="l" rtl="0" eaLnBrk="1" fontAlgn="base" hangingPunct="1">
              <a:spcBef>
                <a:spcPct val="20000"/>
              </a:spcBef>
              <a:spcAft>
                <a:spcPct val="0"/>
              </a:spcAft>
              <a:buClr>
                <a:srgbClr val="E42D1A"/>
              </a:buClr>
              <a:buChar char="»"/>
              <a:defRPr sz="2000">
                <a:solidFill>
                  <a:schemeClr val="tx1"/>
                </a:solidFill>
                <a:latin typeface="+mn-lt"/>
                <a:ea typeface="ＭＳ Ｐゴシック" pitchFamily="-111" charset="-128"/>
              </a:defRPr>
            </a:lvl6pPr>
            <a:lvl7pPr marL="2971800" indent="-228600" algn="l" rtl="0" eaLnBrk="1" fontAlgn="base" hangingPunct="1">
              <a:spcBef>
                <a:spcPct val="20000"/>
              </a:spcBef>
              <a:spcAft>
                <a:spcPct val="0"/>
              </a:spcAft>
              <a:buClr>
                <a:srgbClr val="E42D1A"/>
              </a:buClr>
              <a:buChar char="»"/>
              <a:defRPr sz="2000">
                <a:solidFill>
                  <a:schemeClr val="tx1"/>
                </a:solidFill>
                <a:latin typeface="+mn-lt"/>
                <a:ea typeface="ＭＳ Ｐゴシック" pitchFamily="-111" charset="-128"/>
              </a:defRPr>
            </a:lvl7pPr>
            <a:lvl8pPr marL="3429000" indent="-228600" algn="l" rtl="0" eaLnBrk="1" fontAlgn="base" hangingPunct="1">
              <a:spcBef>
                <a:spcPct val="20000"/>
              </a:spcBef>
              <a:spcAft>
                <a:spcPct val="0"/>
              </a:spcAft>
              <a:buClr>
                <a:srgbClr val="E42D1A"/>
              </a:buClr>
              <a:buChar char="»"/>
              <a:defRPr sz="2000">
                <a:solidFill>
                  <a:schemeClr val="tx1"/>
                </a:solidFill>
                <a:latin typeface="+mn-lt"/>
                <a:ea typeface="ＭＳ Ｐゴシック" pitchFamily="-111" charset="-128"/>
              </a:defRPr>
            </a:lvl8pPr>
            <a:lvl9pPr marL="3886200" indent="-228600" algn="l" rtl="0" eaLnBrk="1" fontAlgn="base" hangingPunct="1">
              <a:spcBef>
                <a:spcPct val="20000"/>
              </a:spcBef>
              <a:spcAft>
                <a:spcPct val="0"/>
              </a:spcAft>
              <a:buClr>
                <a:srgbClr val="E42D1A"/>
              </a:buClr>
              <a:buChar char="»"/>
              <a:defRPr sz="2000">
                <a:solidFill>
                  <a:schemeClr val="tx1"/>
                </a:solidFill>
                <a:latin typeface="+mn-lt"/>
                <a:ea typeface="ＭＳ Ｐゴシック" pitchFamily="-111" charset="-128"/>
              </a:defRPr>
            </a:lvl9pPr>
          </a:lstStyle>
          <a:p>
            <a:pPr marL="0" indent="0">
              <a:buNone/>
            </a:pPr>
            <a:endParaRPr lang="en-US" sz="2336" kern="0" dirty="0"/>
          </a:p>
          <a:p>
            <a:pPr marL="0" indent="0">
              <a:buNone/>
            </a:pPr>
            <a:endParaRPr lang="en-US" sz="2336" kern="0" dirty="0"/>
          </a:p>
          <a:p>
            <a:pPr marL="0" indent="0">
              <a:buNone/>
            </a:pPr>
            <a:r>
              <a:rPr lang="en-US" sz="2336" kern="0" dirty="0"/>
              <a:t>To read the DHS Five Year Housing Strategy, please visit:  </a:t>
            </a:r>
          </a:p>
          <a:p>
            <a:pPr marL="0" indent="0" algn="ctr">
              <a:buNone/>
            </a:pPr>
            <a:r>
              <a:rPr lang="en-US" sz="2336" kern="0" dirty="0">
                <a:solidFill>
                  <a:schemeClr val="accent2"/>
                </a:solidFill>
                <a:hlinkClick r:id="rId4"/>
              </a:rPr>
              <a:t>www.dhs.pa.gov/citizens/housing</a:t>
            </a:r>
            <a:r>
              <a:rPr lang="en-US" sz="2336" kern="0" dirty="0">
                <a:solidFill>
                  <a:schemeClr val="accent2"/>
                </a:solidFill>
              </a:rPr>
              <a:t> </a:t>
            </a:r>
          </a:p>
        </p:txBody>
      </p:sp>
    </p:spTree>
    <p:extLst>
      <p:ext uri="{BB962C8B-B14F-4D97-AF65-F5344CB8AC3E}">
        <p14:creationId xmlns:p14="http://schemas.microsoft.com/office/powerpoint/2010/main" val="134879246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dirty="0"/>
              <a:t>2016 Efforts and Accomplishments</a:t>
            </a:r>
          </a:p>
        </p:txBody>
      </p:sp>
      <p:sp>
        <p:nvSpPr>
          <p:cNvPr id="4" name="Date Placeholder 3"/>
          <p:cNvSpPr>
            <a:spLocks noGrp="1"/>
          </p:cNvSpPr>
          <p:nvPr>
            <p:ph type="dt" sz="half" idx="2"/>
          </p:nvPr>
        </p:nvSpPr>
        <p:spPr/>
        <p:txBody>
          <a:bodyPr/>
          <a:lstStyle/>
          <a:p>
            <a:pPr>
              <a:defRPr/>
            </a:pPr>
            <a:fld id="{A9AF69DB-14BC-449D-BC99-F24B05F8046E}" type="datetime1">
              <a:rPr lang="en-US" smtClean="0"/>
              <a:t>6/12/2017</a:t>
            </a:fld>
            <a:endParaRPr lang="en-US" dirty="0"/>
          </a:p>
        </p:txBody>
      </p:sp>
      <p:sp>
        <p:nvSpPr>
          <p:cNvPr id="5" name="Slide Number Placeholder 4"/>
          <p:cNvSpPr>
            <a:spLocks noGrp="1"/>
          </p:cNvSpPr>
          <p:nvPr>
            <p:ph type="sldNum" sz="quarter" idx="4"/>
          </p:nvPr>
        </p:nvSpPr>
        <p:spPr/>
        <p:txBody>
          <a:bodyPr/>
          <a:lstStyle/>
          <a:p>
            <a:pPr>
              <a:defRPr/>
            </a:pPr>
            <a:fld id="{70265E95-77F9-457A-9EE3-4D9004F83F9A}" type="slidenum">
              <a:rPr lang="en-US" smtClean="0"/>
              <a:pPr>
                <a:defRPr/>
              </a:pPr>
              <a:t>5</a:t>
            </a:fld>
            <a:endParaRPr lang="en-US"/>
          </a:p>
        </p:txBody>
      </p:sp>
      <p:sp>
        <p:nvSpPr>
          <p:cNvPr id="3" name="TextBox 2"/>
          <p:cNvSpPr txBox="1"/>
          <p:nvPr/>
        </p:nvSpPr>
        <p:spPr>
          <a:xfrm>
            <a:off x="408562" y="1065326"/>
            <a:ext cx="8223115" cy="5032147"/>
          </a:xfrm>
          <a:prstGeom prst="rect">
            <a:avLst/>
          </a:prstGeom>
          <a:noFill/>
        </p:spPr>
        <p:txBody>
          <a:bodyPr wrap="square" rtlCol="0">
            <a:spAutoFit/>
          </a:bodyPr>
          <a:lstStyle/>
          <a:p>
            <a:r>
              <a:rPr lang="en-US" sz="1600" u="sng" dirty="0" smtClean="0"/>
              <a:t>Fairweather Lodges</a:t>
            </a:r>
            <a:r>
              <a:rPr lang="en-US" sz="1600" dirty="0" smtClean="0"/>
              <a:t> </a:t>
            </a:r>
          </a:p>
          <a:p>
            <a:r>
              <a:rPr lang="en-US" sz="1600" dirty="0" smtClean="0"/>
              <a:t>Pennsylvania has 42 lodges, three of which are for Veterans.  Lodges are a psychosocial rehabilitation model in which residents live together and work in a business together that provides income.  10 more lodges are being planned, 5 of which will be developed in 2017.</a:t>
            </a:r>
          </a:p>
          <a:p>
            <a:endParaRPr lang="en-US" sz="1100" dirty="0"/>
          </a:p>
          <a:p>
            <a:r>
              <a:rPr lang="en-US" sz="1600" u="sng" dirty="0" smtClean="0"/>
              <a:t>TANF Rapid Re-housing </a:t>
            </a:r>
            <a:r>
              <a:rPr lang="en-US" sz="1600" dirty="0" smtClean="0"/>
              <a:t> </a:t>
            </a:r>
          </a:p>
          <a:p>
            <a:r>
              <a:rPr lang="en-US" sz="1600" dirty="0" smtClean="0"/>
              <a:t>22 families experiencing homelessness were rapidly re-housed through a partnership with the Philadelphia Office of Homeless Services and DHS using TANF funds.</a:t>
            </a:r>
          </a:p>
          <a:p>
            <a:endParaRPr lang="en-US" sz="1100" dirty="0" smtClean="0"/>
          </a:p>
          <a:p>
            <a:r>
              <a:rPr lang="en-US" sz="1600" u="sng" dirty="0" smtClean="0"/>
              <a:t>Section 811 Project Rental Assistance Demonstration</a:t>
            </a:r>
            <a:endParaRPr lang="en-US" sz="1600" dirty="0" smtClean="0"/>
          </a:p>
          <a:p>
            <a:r>
              <a:rPr lang="en-US" sz="1600" dirty="0"/>
              <a:t>Over the last year, PHFA </a:t>
            </a:r>
            <a:r>
              <a:rPr lang="en-US" sz="1600" dirty="0" smtClean="0"/>
              <a:t>secured 84 units across 22 </a:t>
            </a:r>
            <a:r>
              <a:rPr lang="en-US" sz="1600" dirty="0"/>
              <a:t>Rental Assistance </a:t>
            </a:r>
            <a:r>
              <a:rPr lang="en-US" sz="1600" dirty="0" smtClean="0"/>
              <a:t>Contracts. 18 households have moved into 811 units, 30 households have successfully used committed Housing Choice Vouchers (HCV), 20 have HCVs and are seeking apartments, and another 25 households are in the process of applying for HCVs.  </a:t>
            </a:r>
          </a:p>
          <a:p>
            <a:r>
              <a:rPr lang="en-US" sz="1100" dirty="0" smtClean="0">
                <a:solidFill>
                  <a:srgbClr val="FF0000"/>
                </a:solidFill>
              </a:rPr>
              <a:t>	</a:t>
            </a:r>
            <a:endParaRPr lang="en-US" sz="1100" dirty="0" smtClean="0"/>
          </a:p>
          <a:p>
            <a:r>
              <a:rPr lang="en-US" sz="1600" u="sng" dirty="0"/>
              <a:t>Other efforts</a:t>
            </a:r>
          </a:p>
          <a:p>
            <a:r>
              <a:rPr lang="en-US" sz="1600" dirty="0" smtClean="0"/>
              <a:t>Nearly 80 million dollars in housing and housing related services supported Pennsylvanians to transition back to their community, maintain their own homes and obtain critical services.</a:t>
            </a:r>
            <a:endParaRPr lang="en-US" sz="1600" dirty="0" smtClean="0">
              <a:solidFill>
                <a:srgbClr val="FF0000"/>
              </a:solidFill>
            </a:endParaRPr>
          </a:p>
          <a:p>
            <a:endParaRPr lang="en-US" sz="1600" dirty="0"/>
          </a:p>
        </p:txBody>
      </p:sp>
    </p:spTree>
    <p:extLst>
      <p:ext uri="{BB962C8B-B14F-4D97-AF65-F5344CB8AC3E}">
        <p14:creationId xmlns:p14="http://schemas.microsoft.com/office/powerpoint/2010/main" val="136636248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dirty="0" smtClean="0"/>
              <a:t>Strategic Planning for 2017</a:t>
            </a:r>
            <a:endParaRPr lang="en-US" dirty="0"/>
          </a:p>
        </p:txBody>
      </p:sp>
      <p:sp>
        <p:nvSpPr>
          <p:cNvPr id="4" name="Date Placeholder 3"/>
          <p:cNvSpPr>
            <a:spLocks noGrp="1"/>
          </p:cNvSpPr>
          <p:nvPr>
            <p:ph type="dt" sz="half" idx="2"/>
          </p:nvPr>
        </p:nvSpPr>
        <p:spPr/>
        <p:txBody>
          <a:bodyPr/>
          <a:lstStyle/>
          <a:p>
            <a:pPr>
              <a:defRPr/>
            </a:pPr>
            <a:fld id="{A9AF69DB-14BC-449D-BC99-F24B05F8046E}" type="datetime1">
              <a:rPr lang="en-US" smtClean="0"/>
              <a:t>6/12/2017</a:t>
            </a:fld>
            <a:endParaRPr lang="en-US" dirty="0"/>
          </a:p>
        </p:txBody>
      </p:sp>
      <p:sp>
        <p:nvSpPr>
          <p:cNvPr id="5" name="Slide Number Placeholder 4"/>
          <p:cNvSpPr>
            <a:spLocks noGrp="1"/>
          </p:cNvSpPr>
          <p:nvPr>
            <p:ph type="sldNum" sz="quarter" idx="4"/>
          </p:nvPr>
        </p:nvSpPr>
        <p:spPr/>
        <p:txBody>
          <a:bodyPr/>
          <a:lstStyle/>
          <a:p>
            <a:pPr>
              <a:defRPr/>
            </a:pPr>
            <a:fld id="{70265E95-77F9-457A-9EE3-4D9004F83F9A}" type="slidenum">
              <a:rPr lang="en-US" smtClean="0"/>
              <a:pPr>
                <a:defRPr/>
              </a:pPr>
              <a:t>6</a:t>
            </a:fld>
            <a:endParaRPr lang="en-US"/>
          </a:p>
        </p:txBody>
      </p:sp>
      <p:sp>
        <p:nvSpPr>
          <p:cNvPr id="7" name="Rectangle 6"/>
          <p:cNvSpPr/>
          <p:nvPr/>
        </p:nvSpPr>
        <p:spPr>
          <a:xfrm>
            <a:off x="458549" y="990600"/>
            <a:ext cx="8228251" cy="5507662"/>
          </a:xfrm>
          <a:prstGeom prst="rect">
            <a:avLst/>
          </a:prstGeom>
        </p:spPr>
        <p:txBody>
          <a:bodyPr wrap="square">
            <a:spAutoFit/>
          </a:bodyPr>
          <a:lstStyle/>
          <a:p>
            <a:pPr marL="0" marR="0">
              <a:lnSpc>
                <a:spcPct val="115000"/>
              </a:lnSpc>
              <a:spcBef>
                <a:spcPts val="0"/>
              </a:spcBef>
              <a:spcAft>
                <a:spcPts val="0"/>
              </a:spcAft>
            </a:pPr>
            <a:r>
              <a:rPr lang="en-US" b="1" dirty="0" smtClean="0">
                <a:latin typeface="Calibri" panose="020F0502020204030204" pitchFamily="34" charset="0"/>
                <a:ea typeface="Calibri" panose="020F0502020204030204" pitchFamily="34" charset="0"/>
                <a:cs typeface="Times New Roman" panose="02020603050405020304" pitchFamily="18" charset="0"/>
              </a:rPr>
              <a:t>April 2017</a:t>
            </a:r>
            <a:r>
              <a:rPr lang="en-US" b="1" dirty="0">
                <a:latin typeface="Calibri" panose="020F0502020204030204" pitchFamily="34" charset="0"/>
                <a:ea typeface="Calibri" panose="020F0502020204030204" pitchFamily="34" charset="0"/>
                <a:cs typeface="Times New Roman" panose="02020603050405020304" pitchFamily="18" charset="0"/>
              </a:rPr>
              <a:t>:</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0"/>
              </a:spcAft>
              <a:buFont typeface="Symbol" panose="05050102010706020507" pitchFamily="18" charset="2"/>
              <a:buChar char=""/>
            </a:pPr>
            <a:r>
              <a:rPr lang="en-US" dirty="0">
                <a:latin typeface="Calibri" panose="020F0502020204030204" pitchFamily="34" charset="0"/>
                <a:ea typeface="Calibri" panose="020F0502020204030204" pitchFamily="34" charset="0"/>
                <a:cs typeface="Times New Roman" panose="02020603050405020304" pitchFamily="18" charset="0"/>
              </a:rPr>
              <a:t>Establish Bi-Monthly Housing Stakeholder </a:t>
            </a:r>
            <a:r>
              <a:rPr lang="en-US" dirty="0" smtClean="0">
                <a:latin typeface="Calibri" panose="020F0502020204030204" pitchFamily="34" charset="0"/>
                <a:ea typeface="Calibri" panose="020F0502020204030204" pitchFamily="34" charset="0"/>
                <a:cs typeface="Times New Roman" panose="02020603050405020304" pitchFamily="18" charset="0"/>
              </a:rPr>
              <a:t>Workgroup</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endParaRPr lang="en-US" b="1" dirty="0" smtClean="0">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en-US" b="1" dirty="0" smtClean="0">
                <a:latin typeface="Calibri" panose="020F0502020204030204" pitchFamily="34" charset="0"/>
                <a:ea typeface="Calibri" panose="020F0502020204030204" pitchFamily="34" charset="0"/>
                <a:cs typeface="Times New Roman" panose="02020603050405020304" pitchFamily="18" charset="0"/>
              </a:rPr>
              <a:t>May 2017:</a:t>
            </a:r>
            <a:endParaRPr lang="en-US" dirty="0" smtClean="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0"/>
              </a:spcAft>
              <a:buFont typeface="Symbol" panose="05050102010706020507" pitchFamily="18" charset="2"/>
              <a:buChar char=""/>
            </a:pPr>
            <a:r>
              <a:rPr lang="en-US" dirty="0" smtClean="0">
                <a:latin typeface="Calibri" panose="020F0502020204030204" pitchFamily="34" charset="0"/>
                <a:ea typeface="Calibri" panose="020F0502020204030204" pitchFamily="34" charset="0"/>
                <a:cs typeface="Times New Roman" panose="02020603050405020304" pitchFamily="18" charset="0"/>
              </a:rPr>
              <a:t>Second Bi-monthly Housing Stakeholder Workgroup</a:t>
            </a:r>
          </a:p>
          <a:p>
            <a:pPr marL="0" marR="0">
              <a:lnSpc>
                <a:spcPct val="115000"/>
              </a:lnSpc>
              <a:spcBef>
                <a:spcPts val="0"/>
              </a:spcBef>
              <a:spcAft>
                <a:spcPts val="0"/>
              </a:spcAft>
            </a:pPr>
            <a:endParaRPr lang="en-US" b="1" dirty="0" smtClean="0">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en-US" b="1" dirty="0" smtClean="0">
                <a:latin typeface="Calibri" panose="020F0502020204030204" pitchFamily="34" charset="0"/>
                <a:ea typeface="Calibri" panose="020F0502020204030204" pitchFamily="34" charset="0"/>
                <a:cs typeface="Times New Roman" panose="02020603050405020304" pitchFamily="18" charset="0"/>
              </a:rPr>
              <a:t>June </a:t>
            </a:r>
            <a:r>
              <a:rPr lang="en-US" b="1" dirty="0">
                <a:latin typeface="Calibri" panose="020F0502020204030204" pitchFamily="34" charset="0"/>
                <a:ea typeface="Calibri" panose="020F0502020204030204" pitchFamily="34" charset="0"/>
                <a:cs typeface="Times New Roman" panose="02020603050405020304" pitchFamily="18" charset="0"/>
              </a:rPr>
              <a:t>2017:</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indent="-342900">
              <a:lnSpc>
                <a:spcPct val="115000"/>
              </a:lnSpc>
              <a:spcBef>
                <a:spcPts val="0"/>
              </a:spcBef>
              <a:spcAft>
                <a:spcPts val="0"/>
              </a:spcAft>
              <a:buFont typeface="Symbol" panose="05050102010706020507" pitchFamily="18" charset="2"/>
              <a:buChar char=""/>
            </a:pPr>
            <a:r>
              <a:rPr lang="en-US" dirty="0">
                <a:latin typeface="Calibri" panose="020F0502020204030204" pitchFamily="34" charset="0"/>
                <a:ea typeface="Calibri" panose="020F0502020204030204" pitchFamily="34" charset="0"/>
                <a:cs typeface="Times New Roman" panose="02020603050405020304" pitchFamily="18" charset="0"/>
              </a:rPr>
              <a:t>Complete and release Permanent Supportive Housing Need Analysis</a:t>
            </a:r>
          </a:p>
          <a:p>
            <a:pPr marL="342900" marR="0" lvl="0" indent="-342900">
              <a:lnSpc>
                <a:spcPct val="115000"/>
              </a:lnSpc>
              <a:spcBef>
                <a:spcPts val="0"/>
              </a:spcBef>
              <a:spcAft>
                <a:spcPts val="0"/>
              </a:spcAft>
              <a:buFont typeface="Symbol" panose="05050102010706020507" pitchFamily="18" charset="2"/>
              <a:buChar char=""/>
            </a:pPr>
            <a:r>
              <a:rPr lang="en-US" dirty="0" smtClean="0">
                <a:latin typeface="Calibri" panose="020F0502020204030204" pitchFamily="34" charset="0"/>
                <a:ea typeface="Calibri" panose="020F0502020204030204" pitchFamily="34" charset="0"/>
                <a:cs typeface="Times New Roman" panose="02020603050405020304" pitchFamily="18" charset="0"/>
              </a:rPr>
              <a:t>Publish </a:t>
            </a:r>
            <a:r>
              <a:rPr lang="en-US" dirty="0">
                <a:latin typeface="Calibri" panose="020F0502020204030204" pitchFamily="34" charset="0"/>
                <a:ea typeface="Calibri" panose="020F0502020204030204" pitchFamily="34" charset="0"/>
                <a:cs typeface="Times New Roman" panose="02020603050405020304" pitchFamily="18" charset="0"/>
              </a:rPr>
              <a:t>DHS Housing Strategy Year in </a:t>
            </a:r>
            <a:r>
              <a:rPr lang="en-US" dirty="0" smtClean="0">
                <a:latin typeface="Calibri" panose="020F0502020204030204" pitchFamily="34" charset="0"/>
                <a:ea typeface="Calibri" panose="020F0502020204030204" pitchFamily="34" charset="0"/>
                <a:cs typeface="Times New Roman" panose="02020603050405020304" pitchFamily="18" charset="0"/>
              </a:rPr>
              <a:t>Review</a:t>
            </a:r>
          </a:p>
          <a:p>
            <a:pPr marL="0" marR="0">
              <a:lnSpc>
                <a:spcPct val="115000"/>
              </a:lnSpc>
              <a:spcBef>
                <a:spcPts val="0"/>
              </a:spcBef>
              <a:spcAft>
                <a:spcPts val="0"/>
              </a:spcAft>
            </a:pPr>
            <a:endParaRPr lang="en-US" b="1" dirty="0" smtClean="0">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en-US" b="1" dirty="0" smtClean="0">
                <a:latin typeface="Calibri" panose="020F0502020204030204" pitchFamily="34" charset="0"/>
                <a:ea typeface="Calibri" panose="020F0502020204030204" pitchFamily="34" charset="0"/>
                <a:cs typeface="Times New Roman" panose="02020603050405020304" pitchFamily="18" charset="0"/>
              </a:rPr>
              <a:t>July </a:t>
            </a:r>
            <a:r>
              <a:rPr lang="en-US" b="1" dirty="0">
                <a:latin typeface="Calibri" panose="020F0502020204030204" pitchFamily="34" charset="0"/>
                <a:ea typeface="Calibri" panose="020F0502020204030204" pitchFamily="34" charset="0"/>
                <a:cs typeface="Times New Roman" panose="02020603050405020304" pitchFamily="18" charset="0"/>
              </a:rPr>
              <a:t>2017:</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0"/>
              </a:spcAft>
              <a:buFont typeface="Symbol" panose="05050102010706020507" pitchFamily="18" charset="2"/>
              <a:buChar char=""/>
            </a:pPr>
            <a:r>
              <a:rPr lang="en-US" dirty="0">
                <a:latin typeface="Calibri" panose="020F0502020204030204" pitchFamily="34" charset="0"/>
                <a:ea typeface="Calibri" panose="020F0502020204030204" pitchFamily="34" charset="0"/>
                <a:cs typeface="Times New Roman" panose="02020603050405020304" pitchFamily="18" charset="0"/>
              </a:rPr>
              <a:t>Third Bi-monthly Housing Stakeholder Workgroup</a:t>
            </a:r>
          </a:p>
          <a:p>
            <a:pPr marL="342900" indent="-342900">
              <a:lnSpc>
                <a:spcPct val="115000"/>
              </a:lnSpc>
              <a:spcBef>
                <a:spcPts val="0"/>
              </a:spcBef>
              <a:spcAft>
                <a:spcPts val="0"/>
              </a:spcAft>
              <a:buFont typeface="Symbol" panose="05050102010706020507" pitchFamily="18" charset="2"/>
              <a:buChar char=""/>
            </a:pPr>
            <a:r>
              <a:rPr lang="en-US" dirty="0">
                <a:latin typeface="Calibri" panose="020F0502020204030204" pitchFamily="34" charset="0"/>
                <a:ea typeface="Calibri" panose="020F0502020204030204" pitchFamily="34" charset="0"/>
                <a:cs typeface="Times New Roman" panose="02020603050405020304" pitchFamily="18" charset="0"/>
              </a:rPr>
              <a:t>OIM-TANF Rapid Re-Housing Program one year evaluation and announcement of </a:t>
            </a:r>
            <a:r>
              <a:rPr lang="en-US" dirty="0" smtClean="0">
                <a:latin typeface="Calibri" panose="020F0502020204030204" pitchFamily="34" charset="0"/>
                <a:ea typeface="Calibri" panose="020F0502020204030204" pitchFamily="34" charset="0"/>
                <a:cs typeface="Times New Roman" panose="02020603050405020304" pitchFamily="18" charset="0"/>
              </a:rPr>
              <a:t>Year 2 funding </a:t>
            </a:r>
            <a:r>
              <a:rPr lang="en-US" dirty="0">
                <a:latin typeface="Calibri" panose="020F0502020204030204" pitchFamily="34" charset="0"/>
                <a:ea typeface="Calibri" panose="020F0502020204030204" pitchFamily="34" charset="0"/>
                <a:cs typeface="Times New Roman" panose="02020603050405020304" pitchFamily="18" charset="0"/>
              </a:rPr>
              <a:t>for new families</a:t>
            </a:r>
          </a:p>
          <a:p>
            <a:pPr marL="342900" indent="-342900">
              <a:lnSpc>
                <a:spcPct val="115000"/>
              </a:lnSpc>
              <a:spcBef>
                <a:spcPts val="0"/>
              </a:spcBef>
              <a:spcAft>
                <a:spcPts val="0"/>
              </a:spcAft>
              <a:buFont typeface="Symbol" panose="05050102010706020507" pitchFamily="18" charset="2"/>
              <a:buChar char=""/>
            </a:pPr>
            <a:r>
              <a:rPr lang="en-US" dirty="0">
                <a:latin typeface="Calibri" panose="020F0502020204030204" pitchFamily="34" charset="0"/>
                <a:ea typeface="Calibri" panose="020F0502020204030204" pitchFamily="34" charset="0"/>
                <a:cs typeface="Times New Roman" panose="02020603050405020304" pitchFamily="18" charset="0"/>
              </a:rPr>
              <a:t>ODP-Medicaid Housing Service Definitions approval by CMS</a:t>
            </a:r>
          </a:p>
          <a:p>
            <a:pPr marL="342900" indent="-342900">
              <a:lnSpc>
                <a:spcPct val="115000"/>
              </a:lnSpc>
              <a:spcBef>
                <a:spcPts val="0"/>
              </a:spcBef>
              <a:spcAft>
                <a:spcPts val="0"/>
              </a:spcAft>
              <a:buFont typeface="Symbol" panose="05050102010706020507" pitchFamily="18" charset="2"/>
              <a:buChar char=""/>
            </a:pPr>
            <a:r>
              <a:rPr lang="en-US" dirty="0">
                <a:latin typeface="Calibri" panose="020F0502020204030204" pitchFamily="34" charset="0"/>
                <a:ea typeface="Calibri" panose="020F0502020204030204" pitchFamily="34" charset="0"/>
                <a:cs typeface="Times New Roman" panose="02020603050405020304" pitchFamily="18" charset="0"/>
              </a:rPr>
              <a:t>Release updated Housing </a:t>
            </a:r>
            <a:r>
              <a:rPr lang="en-US" dirty="0" smtClean="0">
                <a:latin typeface="Calibri" panose="020F0502020204030204" pitchFamily="34" charset="0"/>
                <a:ea typeface="Calibri" panose="020F0502020204030204" pitchFamily="34" charset="0"/>
                <a:cs typeface="Times New Roman" panose="02020603050405020304" pitchFamily="18" charset="0"/>
              </a:rPr>
              <a:t>Strategy</a:t>
            </a:r>
          </a:p>
          <a:p>
            <a:pPr marR="0" lvl="0">
              <a:lnSpc>
                <a:spcPct val="115000"/>
              </a:lnSpc>
              <a:spcBef>
                <a:spcPts val="0"/>
              </a:spcBef>
              <a:spcAft>
                <a:spcPts val="0"/>
              </a:spcAft>
            </a:pPr>
            <a:endParaRPr lang="en-US"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6760547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dirty="0" smtClean="0"/>
              <a:t>Strategic Planning for 2017</a:t>
            </a:r>
            <a:endParaRPr lang="en-US" dirty="0"/>
          </a:p>
        </p:txBody>
      </p:sp>
      <p:sp>
        <p:nvSpPr>
          <p:cNvPr id="4" name="Date Placeholder 3"/>
          <p:cNvSpPr>
            <a:spLocks noGrp="1"/>
          </p:cNvSpPr>
          <p:nvPr>
            <p:ph type="dt" sz="half" idx="2"/>
          </p:nvPr>
        </p:nvSpPr>
        <p:spPr/>
        <p:txBody>
          <a:bodyPr/>
          <a:lstStyle/>
          <a:p>
            <a:pPr>
              <a:defRPr/>
            </a:pPr>
            <a:fld id="{A9AF69DB-14BC-449D-BC99-F24B05F8046E}" type="datetime1">
              <a:rPr lang="en-US" smtClean="0"/>
              <a:t>6/12/2017</a:t>
            </a:fld>
            <a:endParaRPr lang="en-US" dirty="0"/>
          </a:p>
        </p:txBody>
      </p:sp>
      <p:sp>
        <p:nvSpPr>
          <p:cNvPr id="5" name="Slide Number Placeholder 4"/>
          <p:cNvSpPr>
            <a:spLocks noGrp="1"/>
          </p:cNvSpPr>
          <p:nvPr>
            <p:ph type="sldNum" sz="quarter" idx="4"/>
          </p:nvPr>
        </p:nvSpPr>
        <p:spPr/>
        <p:txBody>
          <a:bodyPr/>
          <a:lstStyle/>
          <a:p>
            <a:pPr>
              <a:defRPr/>
            </a:pPr>
            <a:fld id="{70265E95-77F9-457A-9EE3-4D9004F83F9A}" type="slidenum">
              <a:rPr lang="en-US" smtClean="0"/>
              <a:pPr>
                <a:defRPr/>
              </a:pPr>
              <a:t>7</a:t>
            </a:fld>
            <a:endParaRPr lang="en-US"/>
          </a:p>
        </p:txBody>
      </p:sp>
      <p:sp>
        <p:nvSpPr>
          <p:cNvPr id="6" name="Rectangle 5"/>
          <p:cNvSpPr/>
          <p:nvPr/>
        </p:nvSpPr>
        <p:spPr>
          <a:xfrm>
            <a:off x="457200" y="1015375"/>
            <a:ext cx="8229600" cy="5189113"/>
          </a:xfrm>
          <a:prstGeom prst="rect">
            <a:avLst/>
          </a:prstGeom>
        </p:spPr>
        <p:txBody>
          <a:bodyPr wrap="square">
            <a:spAutoFit/>
          </a:bodyPr>
          <a:lstStyle/>
          <a:p>
            <a:pPr marL="0" marR="0">
              <a:lnSpc>
                <a:spcPct val="115000"/>
              </a:lnSpc>
              <a:spcBef>
                <a:spcPts val="0"/>
              </a:spcBef>
              <a:spcAft>
                <a:spcPts val="0"/>
              </a:spcAft>
            </a:pPr>
            <a:r>
              <a:rPr lang="en-US" b="1" dirty="0" smtClean="0">
                <a:latin typeface="Calibri" panose="020F0502020204030204" pitchFamily="34" charset="0"/>
                <a:ea typeface="Calibri" panose="020F0502020204030204" pitchFamily="34" charset="0"/>
                <a:cs typeface="Times New Roman" panose="02020603050405020304" pitchFamily="18" charset="0"/>
              </a:rPr>
              <a:t>August 2017:</a:t>
            </a:r>
            <a:endParaRPr lang="en-US" dirty="0" smtClean="0">
              <a:latin typeface="Calibri" panose="020F0502020204030204" pitchFamily="34" charset="0"/>
              <a:ea typeface="Calibri" panose="020F0502020204030204" pitchFamily="34" charset="0"/>
              <a:cs typeface="Times New Roman" panose="02020603050405020304" pitchFamily="18" charset="0"/>
            </a:endParaRPr>
          </a:p>
          <a:p>
            <a:pPr marL="342900" indent="-342900">
              <a:lnSpc>
                <a:spcPct val="115000"/>
              </a:lnSpc>
              <a:spcBef>
                <a:spcPts val="0"/>
              </a:spcBef>
              <a:spcAft>
                <a:spcPts val="0"/>
              </a:spcAft>
              <a:buFont typeface="Symbol" panose="05050102010706020507" pitchFamily="18" charset="2"/>
              <a:buChar char=""/>
            </a:pPr>
            <a:r>
              <a:rPr lang="en-US" dirty="0" smtClean="0">
                <a:latin typeface="Calibri" panose="020F0502020204030204" pitchFamily="34" charset="0"/>
                <a:ea typeface="Calibri" panose="020F0502020204030204" pitchFamily="34" charset="0"/>
                <a:cs typeface="Times New Roman" panose="02020603050405020304" pitchFamily="18" charset="0"/>
              </a:rPr>
              <a:t>Create and release educational materials and resources for program offices to share with staff and provider networks</a:t>
            </a:r>
          </a:p>
          <a:p>
            <a:pPr marL="342900" marR="0" lvl="0" indent="-342900">
              <a:lnSpc>
                <a:spcPct val="115000"/>
              </a:lnSpc>
              <a:spcBef>
                <a:spcPts val="0"/>
              </a:spcBef>
              <a:spcAft>
                <a:spcPts val="0"/>
              </a:spcAft>
              <a:buFont typeface="Symbol" panose="05050102010706020507" pitchFamily="18" charset="2"/>
              <a:buChar char=""/>
            </a:pPr>
            <a:r>
              <a:rPr lang="en-US" dirty="0" smtClean="0">
                <a:latin typeface="Calibri" panose="020F0502020204030204" pitchFamily="34" charset="0"/>
                <a:ea typeface="Calibri" panose="020F0502020204030204" pitchFamily="34" charset="0"/>
                <a:cs typeface="Times New Roman" panose="02020603050405020304" pitchFamily="18" charset="0"/>
              </a:rPr>
              <a:t>Begin developing a high-level interactive guidance tool, “how to access housing”</a:t>
            </a:r>
          </a:p>
          <a:p>
            <a:pPr marL="0" marR="0">
              <a:lnSpc>
                <a:spcPct val="115000"/>
              </a:lnSpc>
              <a:spcBef>
                <a:spcPts val="0"/>
              </a:spcBef>
              <a:spcAft>
                <a:spcPts val="0"/>
              </a:spcAft>
            </a:pPr>
            <a:endParaRPr lang="en-US" b="1" dirty="0" smtClean="0">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en-US" b="1" dirty="0" smtClean="0">
                <a:latin typeface="Calibri" panose="020F0502020204030204" pitchFamily="34" charset="0"/>
                <a:ea typeface="Calibri" panose="020F0502020204030204" pitchFamily="34" charset="0"/>
                <a:cs typeface="Times New Roman" panose="02020603050405020304" pitchFamily="18" charset="0"/>
              </a:rPr>
              <a:t>September </a:t>
            </a:r>
            <a:r>
              <a:rPr lang="en-US" b="1" dirty="0">
                <a:latin typeface="Calibri" panose="020F0502020204030204" pitchFamily="34" charset="0"/>
                <a:ea typeface="Calibri" panose="020F0502020204030204" pitchFamily="34" charset="0"/>
                <a:cs typeface="Times New Roman" panose="02020603050405020304" pitchFamily="18" charset="0"/>
              </a:rPr>
              <a:t>2017:</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0"/>
              </a:spcAft>
              <a:buFont typeface="Symbol" panose="05050102010706020507" pitchFamily="18" charset="2"/>
              <a:buChar char=""/>
            </a:pPr>
            <a:r>
              <a:rPr lang="en-US" dirty="0">
                <a:latin typeface="Calibri" panose="020F0502020204030204" pitchFamily="34" charset="0"/>
                <a:ea typeface="Calibri" panose="020F0502020204030204" pitchFamily="34" charset="0"/>
                <a:cs typeface="Times New Roman" panose="02020603050405020304" pitchFamily="18" charset="0"/>
              </a:rPr>
              <a:t>Fourth Bi-monthly Housing Stakeholder Workgroup</a:t>
            </a:r>
          </a:p>
          <a:p>
            <a:pPr marL="342900" marR="0" lvl="0" indent="-342900">
              <a:lnSpc>
                <a:spcPct val="115000"/>
              </a:lnSpc>
              <a:spcBef>
                <a:spcPts val="0"/>
              </a:spcBef>
              <a:spcAft>
                <a:spcPts val="0"/>
              </a:spcAft>
              <a:buFont typeface="Symbol" panose="05050102010706020507" pitchFamily="18" charset="2"/>
              <a:buChar char=""/>
            </a:pPr>
            <a:r>
              <a:rPr lang="en-US" dirty="0" smtClean="0">
                <a:latin typeface="Calibri" panose="020F0502020204030204" pitchFamily="34" charset="0"/>
                <a:ea typeface="Calibri" panose="020F0502020204030204" pitchFamily="34" charset="0"/>
                <a:cs typeface="Times New Roman" panose="02020603050405020304" pitchFamily="18" charset="0"/>
              </a:rPr>
              <a:t>Develop in depth training on how to help consumers access housing</a:t>
            </a:r>
          </a:p>
          <a:p>
            <a:pPr marR="0" lvl="0">
              <a:lnSpc>
                <a:spcPct val="115000"/>
              </a:lnSpc>
              <a:spcBef>
                <a:spcPts val="0"/>
              </a:spcBef>
              <a:spcAft>
                <a:spcPts val="0"/>
              </a:spcAft>
            </a:pPr>
            <a:endParaRPr lang="en-US" dirty="0" smtClean="0">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en-US" b="1" dirty="0">
                <a:latin typeface="Calibri" panose="020F0502020204030204" pitchFamily="34" charset="0"/>
                <a:ea typeface="Calibri" panose="020F0502020204030204" pitchFamily="34" charset="0"/>
                <a:cs typeface="Times New Roman" panose="02020603050405020304" pitchFamily="18" charset="0"/>
              </a:rPr>
              <a:t>November 2017:</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0"/>
              </a:spcAft>
              <a:buFont typeface="Symbol" panose="05050102010706020507" pitchFamily="18" charset="2"/>
              <a:buChar char=""/>
            </a:pPr>
            <a:r>
              <a:rPr lang="en-US" dirty="0">
                <a:latin typeface="Calibri" panose="020F0502020204030204" pitchFamily="34" charset="0"/>
                <a:ea typeface="Calibri" panose="020F0502020204030204" pitchFamily="34" charset="0"/>
                <a:cs typeface="Times New Roman" panose="02020603050405020304" pitchFamily="18" charset="0"/>
              </a:rPr>
              <a:t>Fifth Bi-monthly Housing Stakeholder Workgroup</a:t>
            </a:r>
          </a:p>
          <a:p>
            <a:pPr marL="342900" marR="0" lvl="0" indent="-342900">
              <a:lnSpc>
                <a:spcPct val="115000"/>
              </a:lnSpc>
              <a:spcBef>
                <a:spcPts val="0"/>
              </a:spcBef>
              <a:spcAft>
                <a:spcPts val="0"/>
              </a:spcAft>
              <a:buFont typeface="Symbol" panose="05050102010706020507" pitchFamily="18" charset="2"/>
              <a:buChar char=""/>
            </a:pPr>
            <a:r>
              <a:rPr lang="en-US" dirty="0">
                <a:latin typeface="Calibri" panose="020F0502020204030204" pitchFamily="34" charset="0"/>
                <a:ea typeface="Calibri" panose="020F0502020204030204" pitchFamily="34" charset="0"/>
                <a:cs typeface="Times New Roman" panose="02020603050405020304" pitchFamily="18" charset="0"/>
              </a:rPr>
              <a:t>Training seminar for statewide participants in the housing referral network</a:t>
            </a:r>
          </a:p>
          <a:p>
            <a:pPr marR="0" lvl="1">
              <a:lnSpc>
                <a:spcPct val="115000"/>
              </a:lnSpc>
              <a:spcBef>
                <a:spcPts val="0"/>
              </a:spcBef>
              <a:spcAft>
                <a:spcPts val="0"/>
              </a:spcAft>
            </a:pPr>
            <a:endParaRPr lang="en-US" dirty="0">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en-US" b="1" dirty="0">
                <a:latin typeface="Calibri" panose="020F0502020204030204" pitchFamily="34" charset="0"/>
                <a:ea typeface="Calibri" panose="020F0502020204030204" pitchFamily="34" charset="0"/>
                <a:cs typeface="Times New Roman" panose="02020603050405020304" pitchFamily="18" charset="0"/>
              </a:rPr>
              <a:t>December 2017/January 2018:</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0"/>
              </a:spcAft>
              <a:buFont typeface="Symbol" panose="05050102010706020507" pitchFamily="18" charset="2"/>
              <a:buChar char=""/>
            </a:pPr>
            <a:r>
              <a:rPr lang="en-US" dirty="0">
                <a:latin typeface="Calibri" panose="020F0502020204030204" pitchFamily="34" charset="0"/>
                <a:ea typeface="Calibri" panose="020F0502020204030204" pitchFamily="34" charset="0"/>
                <a:cs typeface="Times New Roman" panose="02020603050405020304" pitchFamily="18" charset="0"/>
              </a:rPr>
              <a:t>OLTL-Medicaid Housing Service Definition approval by CMS</a:t>
            </a:r>
          </a:p>
          <a:p>
            <a:pPr marL="342900" marR="0" lvl="0" indent="-342900">
              <a:lnSpc>
                <a:spcPct val="115000"/>
              </a:lnSpc>
              <a:spcBef>
                <a:spcPts val="0"/>
              </a:spcBef>
              <a:spcAft>
                <a:spcPts val="0"/>
              </a:spcAft>
              <a:buFont typeface="Symbol" panose="05050102010706020507" pitchFamily="18" charset="2"/>
              <a:buChar char=""/>
            </a:pPr>
            <a:endParaRPr lang="en-US"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5547753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OSP: Links to Additional Resources</a:t>
            </a:r>
            <a:endParaRPr lang="en-US" dirty="0"/>
          </a:p>
        </p:txBody>
      </p:sp>
      <p:sp>
        <p:nvSpPr>
          <p:cNvPr id="3" name="Content Placeholder 2"/>
          <p:cNvSpPr>
            <a:spLocks noGrp="1"/>
          </p:cNvSpPr>
          <p:nvPr>
            <p:ph sz="quarter" idx="13"/>
          </p:nvPr>
        </p:nvSpPr>
        <p:spPr>
          <a:xfrm>
            <a:off x="457200" y="1066800"/>
            <a:ext cx="8229600" cy="4800600"/>
          </a:xfrm>
        </p:spPr>
        <p:txBody>
          <a:bodyPr anchor="t"/>
          <a:lstStyle/>
          <a:p>
            <a:pPr marL="0" lvl="0" indent="0">
              <a:buNone/>
            </a:pPr>
            <a:r>
              <a:rPr lang="en-US" sz="2000" dirty="0" smtClean="0">
                <a:solidFill>
                  <a:srgbClr val="000000"/>
                </a:solidFill>
              </a:rPr>
              <a:t>DHS Housing Strategy</a:t>
            </a:r>
          </a:p>
          <a:p>
            <a:pPr marL="0" lvl="0" indent="0">
              <a:buNone/>
            </a:pPr>
            <a:r>
              <a:rPr lang="en-US" sz="1800" dirty="0" smtClean="0">
                <a:solidFill>
                  <a:srgbClr val="000000"/>
                </a:solidFill>
                <a:hlinkClick r:id="rId3"/>
              </a:rPr>
              <a:t>www.dhs.pa.gov/citizens/housing</a:t>
            </a:r>
            <a:endParaRPr lang="en-US" sz="1800" dirty="0" smtClean="0">
              <a:solidFill>
                <a:srgbClr val="000000"/>
              </a:solidFill>
            </a:endParaRPr>
          </a:p>
          <a:p>
            <a:pPr marL="0" indent="0">
              <a:buNone/>
            </a:pPr>
            <a:endParaRPr lang="en-US" sz="1000" dirty="0" smtClean="0">
              <a:solidFill>
                <a:srgbClr val="000000"/>
              </a:solidFill>
            </a:endParaRPr>
          </a:p>
          <a:p>
            <a:pPr marL="0" indent="0">
              <a:buNone/>
            </a:pPr>
            <a:r>
              <a:rPr lang="en-US" sz="2000" dirty="0" smtClean="0">
                <a:solidFill>
                  <a:srgbClr val="000000"/>
                </a:solidFill>
              </a:rPr>
              <a:t>DHS HealthChoices </a:t>
            </a:r>
            <a:r>
              <a:rPr lang="en-US" sz="1600" dirty="0" smtClean="0">
                <a:solidFill>
                  <a:srgbClr val="000000"/>
                </a:solidFill>
                <a:hlinkClick r:id="rId4"/>
              </a:rPr>
              <a:t>www.dhs.pa.gov/citizens/healthcaremedicalassistance/healthchoicesgeneralinformation</a:t>
            </a:r>
            <a:r>
              <a:rPr lang="en-US" sz="1600" dirty="0" smtClean="0">
                <a:solidFill>
                  <a:srgbClr val="000000"/>
                </a:solidFill>
                <a:hlinkClick r:id="rId5"/>
              </a:rPr>
              <a:t> </a:t>
            </a:r>
            <a:endParaRPr lang="en-US" sz="1600" dirty="0">
              <a:solidFill>
                <a:srgbClr val="000000"/>
              </a:solidFill>
              <a:hlinkClick r:id="rId5"/>
            </a:endParaRPr>
          </a:p>
          <a:p>
            <a:pPr lvl="1"/>
            <a:endParaRPr lang="en-US" sz="1000" dirty="0" smtClean="0">
              <a:solidFill>
                <a:srgbClr val="000000"/>
              </a:solidFill>
            </a:endParaRPr>
          </a:p>
          <a:p>
            <a:pPr marL="0" indent="0">
              <a:buNone/>
            </a:pPr>
            <a:r>
              <a:rPr lang="en-US" sz="2000" dirty="0" smtClean="0">
                <a:solidFill>
                  <a:srgbClr val="000000"/>
                </a:solidFill>
              </a:rPr>
              <a:t>DHS Waivers</a:t>
            </a:r>
          </a:p>
          <a:p>
            <a:pPr marL="0" indent="0">
              <a:buNone/>
            </a:pPr>
            <a:r>
              <a:rPr lang="en-US" sz="1800" dirty="0" smtClean="0">
                <a:solidFill>
                  <a:srgbClr val="000000"/>
                </a:solidFill>
                <a:hlinkClick r:id="rId5"/>
              </a:rPr>
              <a:t>www.dhs.pa.gov/learnaboutdhs/waiverinformation</a:t>
            </a:r>
            <a:r>
              <a:rPr lang="en-US" sz="1800" dirty="0" smtClean="0">
                <a:solidFill>
                  <a:srgbClr val="000000"/>
                </a:solidFill>
              </a:rPr>
              <a:t> </a:t>
            </a:r>
            <a:r>
              <a:rPr lang="en-US" dirty="0" smtClean="0">
                <a:solidFill>
                  <a:srgbClr val="000000"/>
                </a:solidFill>
              </a:rPr>
              <a:t> </a:t>
            </a:r>
            <a:endParaRPr lang="en-US" sz="4000" dirty="0"/>
          </a:p>
          <a:p>
            <a:endParaRPr lang="en-US" sz="1000" dirty="0" smtClean="0">
              <a:solidFill>
                <a:srgbClr val="000000"/>
              </a:solidFill>
            </a:endParaRPr>
          </a:p>
          <a:p>
            <a:pPr marL="0" indent="0">
              <a:buNone/>
            </a:pPr>
            <a:r>
              <a:rPr lang="en-US" sz="2000" dirty="0" smtClean="0">
                <a:solidFill>
                  <a:srgbClr val="000000"/>
                </a:solidFill>
              </a:rPr>
              <a:t>CMCS Housing Services Informational Bulletin</a:t>
            </a:r>
          </a:p>
          <a:p>
            <a:pPr marL="0" indent="0">
              <a:buNone/>
            </a:pPr>
            <a:r>
              <a:rPr lang="en-US" sz="1800" dirty="0" smtClean="0">
                <a:solidFill>
                  <a:srgbClr val="000000"/>
                </a:solidFill>
                <a:hlinkClick r:id="rId6"/>
              </a:rPr>
              <a:t>www.medicaid.gov/federal-policy-guidance/downloads/CIB-06-26-2015.pdf</a:t>
            </a:r>
            <a:r>
              <a:rPr lang="en-US" sz="1800" dirty="0" smtClean="0">
                <a:solidFill>
                  <a:srgbClr val="000000"/>
                </a:solidFill>
              </a:rPr>
              <a:t> </a:t>
            </a:r>
          </a:p>
          <a:p>
            <a:pPr marL="0" indent="0">
              <a:buNone/>
            </a:pPr>
            <a:endParaRPr lang="en-US" sz="1800" dirty="0">
              <a:solidFill>
                <a:srgbClr val="000000"/>
              </a:solidFill>
            </a:endParaRPr>
          </a:p>
          <a:p>
            <a:pPr marL="0" indent="0">
              <a:buNone/>
            </a:pPr>
            <a:r>
              <a:rPr lang="en-US" sz="1800" dirty="0" smtClean="0">
                <a:solidFill>
                  <a:srgbClr val="000000"/>
                </a:solidFill>
              </a:rPr>
              <a:t>PHFA’s Online Rental &amp; Homeownership Search Tool</a:t>
            </a:r>
          </a:p>
          <a:p>
            <a:pPr marL="0" indent="0">
              <a:buNone/>
            </a:pPr>
            <a:r>
              <a:rPr lang="en-US" sz="1800" dirty="0" smtClean="0">
                <a:solidFill>
                  <a:srgbClr val="000000"/>
                </a:solidFill>
                <a:hlinkClick r:id="rId7"/>
              </a:rPr>
              <a:t>www.pahousingsearch.com</a:t>
            </a:r>
            <a:r>
              <a:rPr lang="en-US" sz="1800" dirty="0" smtClean="0">
                <a:solidFill>
                  <a:srgbClr val="000000"/>
                </a:solidFill>
              </a:rPr>
              <a:t>  </a:t>
            </a:r>
          </a:p>
        </p:txBody>
      </p:sp>
      <p:sp>
        <p:nvSpPr>
          <p:cNvPr id="4" name="Date Placeholder 3"/>
          <p:cNvSpPr>
            <a:spLocks noGrp="1"/>
          </p:cNvSpPr>
          <p:nvPr>
            <p:ph type="dt" sz="half" idx="2"/>
          </p:nvPr>
        </p:nvSpPr>
        <p:spPr/>
        <p:txBody>
          <a:bodyPr/>
          <a:lstStyle/>
          <a:p>
            <a:pPr>
              <a:defRPr/>
            </a:pPr>
            <a:fld id="{19016256-A15E-472F-A44B-6D4C4106F6AD}" type="datetime1">
              <a:rPr lang="en-US" smtClean="0"/>
              <a:t>6/12/2017</a:t>
            </a:fld>
            <a:endParaRPr lang="en-US" dirty="0"/>
          </a:p>
        </p:txBody>
      </p:sp>
      <p:sp>
        <p:nvSpPr>
          <p:cNvPr id="5" name="Slide Number Placeholder 4"/>
          <p:cNvSpPr>
            <a:spLocks noGrp="1"/>
          </p:cNvSpPr>
          <p:nvPr>
            <p:ph type="sldNum" sz="quarter" idx="4"/>
          </p:nvPr>
        </p:nvSpPr>
        <p:spPr/>
        <p:txBody>
          <a:bodyPr/>
          <a:lstStyle/>
          <a:p>
            <a:pPr>
              <a:defRPr/>
            </a:pPr>
            <a:fld id="{70265E95-77F9-457A-9EE3-4D9004F83F9A}" type="slidenum">
              <a:rPr lang="en-US" smtClean="0"/>
              <a:pPr>
                <a:defRPr/>
              </a:pPr>
              <a:t>8</a:t>
            </a:fld>
            <a:endParaRPr lang="en-US"/>
          </a:p>
        </p:txBody>
      </p:sp>
    </p:spTree>
    <p:extLst>
      <p:ext uri="{BB962C8B-B14F-4D97-AF65-F5344CB8AC3E}">
        <p14:creationId xmlns:p14="http://schemas.microsoft.com/office/powerpoint/2010/main" val="234021740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dirty="0" smtClean="0"/>
              <a:t>Conclusion</a:t>
            </a:r>
            <a:endParaRPr lang="en-US" dirty="0"/>
          </a:p>
        </p:txBody>
      </p:sp>
      <p:sp>
        <p:nvSpPr>
          <p:cNvPr id="4" name="Date Placeholder 3"/>
          <p:cNvSpPr>
            <a:spLocks noGrp="1"/>
          </p:cNvSpPr>
          <p:nvPr>
            <p:ph type="dt" sz="half" idx="2"/>
          </p:nvPr>
        </p:nvSpPr>
        <p:spPr/>
        <p:txBody>
          <a:bodyPr/>
          <a:lstStyle/>
          <a:p>
            <a:pPr>
              <a:defRPr/>
            </a:pPr>
            <a:fld id="{A9AF69DB-14BC-449D-BC99-F24B05F8046E}" type="datetime1">
              <a:rPr lang="en-US" smtClean="0"/>
              <a:t>6/12/2017</a:t>
            </a:fld>
            <a:endParaRPr lang="en-US" dirty="0"/>
          </a:p>
        </p:txBody>
      </p:sp>
      <p:sp>
        <p:nvSpPr>
          <p:cNvPr id="5" name="Slide Number Placeholder 4"/>
          <p:cNvSpPr>
            <a:spLocks noGrp="1"/>
          </p:cNvSpPr>
          <p:nvPr>
            <p:ph type="sldNum" sz="quarter" idx="4"/>
          </p:nvPr>
        </p:nvSpPr>
        <p:spPr/>
        <p:txBody>
          <a:bodyPr/>
          <a:lstStyle/>
          <a:p>
            <a:pPr>
              <a:defRPr/>
            </a:pPr>
            <a:fld id="{70265E95-77F9-457A-9EE3-4D9004F83F9A}" type="slidenum">
              <a:rPr lang="en-US" smtClean="0"/>
              <a:pPr>
                <a:defRPr/>
              </a:pPr>
              <a:t>9</a:t>
            </a:fld>
            <a:endParaRPr lang="en-US"/>
          </a:p>
        </p:txBody>
      </p:sp>
      <p:sp>
        <p:nvSpPr>
          <p:cNvPr id="7" name="Rectangle 6"/>
          <p:cNvSpPr/>
          <p:nvPr/>
        </p:nvSpPr>
        <p:spPr>
          <a:xfrm>
            <a:off x="2286000" y="1647743"/>
            <a:ext cx="4572000" cy="3562514"/>
          </a:xfrm>
          <a:prstGeom prst="rect">
            <a:avLst/>
          </a:prstGeom>
        </p:spPr>
        <p:txBody>
          <a:bodyPr>
            <a:spAutoFit/>
          </a:bodyPr>
          <a:lstStyle/>
          <a:p>
            <a:pPr algn="ctr">
              <a:buNone/>
            </a:pPr>
            <a:r>
              <a:rPr lang="en-US" dirty="0"/>
              <a:t>For more information or to get involved, please contact:</a:t>
            </a:r>
          </a:p>
          <a:p>
            <a:pPr algn="ctr">
              <a:buNone/>
            </a:pPr>
            <a:endParaRPr lang="en-US" sz="1050" dirty="0"/>
          </a:p>
          <a:p>
            <a:pPr algn="ctr">
              <a:buNone/>
            </a:pPr>
            <a:r>
              <a:rPr lang="en-US" b="1" dirty="0"/>
              <a:t>Ben Laudermilch, </a:t>
            </a:r>
            <a:endParaRPr lang="en-US" b="1" dirty="0" smtClean="0"/>
          </a:p>
          <a:p>
            <a:pPr algn="ctr">
              <a:buNone/>
            </a:pPr>
            <a:r>
              <a:rPr lang="en-US" dirty="0" smtClean="0"/>
              <a:t>Executive </a:t>
            </a:r>
            <a:r>
              <a:rPr lang="en-US" dirty="0"/>
              <a:t>Housing Director</a:t>
            </a:r>
          </a:p>
          <a:p>
            <a:pPr algn="ctr">
              <a:buNone/>
            </a:pPr>
            <a:r>
              <a:rPr lang="en-US" dirty="0"/>
              <a:t>717-409-3653</a:t>
            </a:r>
          </a:p>
          <a:p>
            <a:pPr algn="ctr">
              <a:buNone/>
            </a:pPr>
            <a:r>
              <a:rPr lang="en-US" dirty="0">
                <a:hlinkClick r:id="rId2"/>
              </a:rPr>
              <a:t>belaudermi@pa.gov</a:t>
            </a:r>
            <a:endParaRPr lang="en-US" dirty="0"/>
          </a:p>
          <a:p>
            <a:pPr algn="ctr">
              <a:buNone/>
            </a:pPr>
            <a:endParaRPr lang="en-US" sz="900" dirty="0"/>
          </a:p>
          <a:p>
            <a:pPr algn="ctr">
              <a:buNone/>
            </a:pPr>
            <a:r>
              <a:rPr lang="en-US" dirty="0"/>
              <a:t>or</a:t>
            </a:r>
          </a:p>
          <a:p>
            <a:pPr algn="ctr">
              <a:buNone/>
            </a:pPr>
            <a:endParaRPr lang="en-US" sz="800" b="1" dirty="0"/>
          </a:p>
          <a:p>
            <a:pPr algn="ctr">
              <a:buNone/>
            </a:pPr>
            <a:r>
              <a:rPr lang="en-US" b="1" dirty="0"/>
              <a:t>Jonathan McVey, </a:t>
            </a:r>
            <a:endParaRPr lang="en-US" b="1" dirty="0" smtClean="0"/>
          </a:p>
          <a:p>
            <a:pPr algn="ctr">
              <a:buNone/>
            </a:pPr>
            <a:r>
              <a:rPr lang="en-US" dirty="0" smtClean="0"/>
              <a:t>Executive </a:t>
            </a:r>
            <a:r>
              <a:rPr lang="en-US" dirty="0"/>
              <a:t>Housing Coordinator</a:t>
            </a:r>
          </a:p>
          <a:p>
            <a:pPr algn="ctr">
              <a:buNone/>
            </a:pPr>
            <a:r>
              <a:rPr lang="en-US" dirty="0"/>
              <a:t>717-395-9435</a:t>
            </a:r>
          </a:p>
          <a:p>
            <a:pPr algn="ctr">
              <a:buNone/>
            </a:pPr>
            <a:r>
              <a:rPr lang="en-US" dirty="0">
                <a:hlinkClick r:id="rId3"/>
              </a:rPr>
              <a:t>jomcvey@pa.gov</a:t>
            </a:r>
            <a:endParaRPr lang="en-US" dirty="0"/>
          </a:p>
        </p:txBody>
      </p:sp>
    </p:spTree>
    <p:extLst>
      <p:ext uri="{BB962C8B-B14F-4D97-AF65-F5344CB8AC3E}">
        <p14:creationId xmlns:p14="http://schemas.microsoft.com/office/powerpoint/2010/main" val="3629532982"/>
      </p:ext>
    </p:extLst>
  </p:cSld>
  <p:clrMapOvr>
    <a:masterClrMapping/>
  </p:clrMapOvr>
  <p:timing>
    <p:tnLst>
      <p:par>
        <p:cTn id="1" dur="indefinite" restart="never" nodeType="tmRoot"/>
      </p:par>
    </p:tnLst>
  </p:timing>
</p:sld>
</file>

<file path=ppt/theme/theme1.xml><?xml version="1.0" encoding="utf-8"?>
<a:theme xmlns:a="http://schemas.openxmlformats.org/drawingml/2006/main" name="DHS Presentations Template 1v3">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DHS PowerPoint Presentation 1.pptx" id="{A4CA6612-190B-47EA-AE1A-FB187C809D97}" vid="{1DF0AFB9-68A5-49FB-9C2B-79FFDC7243D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BC353C57BF2A242AD7382073C4DE61F" ma:contentTypeVersion="1" ma:contentTypeDescription="Create a new document." ma:contentTypeScope="" ma:versionID="a45d0a9fa979fedc137bb01ebf845964">
  <xsd:schema xmlns:xsd="http://www.w3.org/2001/XMLSchema" xmlns:xs="http://www.w3.org/2001/XMLSchema" xmlns:p="http://schemas.microsoft.com/office/2006/metadata/properties" xmlns:ns1="http://schemas.microsoft.com/sharepoint/v3" targetNamespace="http://schemas.microsoft.com/office/2006/metadata/properties" ma:root="true" ma:fieldsID="48c5b5cd9b8d25ff6dd15848836f4270"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123DA0D3-3466-49D2-ABFD-097465AB6C56}"/>
</file>

<file path=customXml/itemProps2.xml><?xml version="1.0" encoding="utf-8"?>
<ds:datastoreItem xmlns:ds="http://schemas.openxmlformats.org/officeDocument/2006/customXml" ds:itemID="{63F65CB9-3406-40F6-8A45-E80A0966AC87}"/>
</file>

<file path=customXml/itemProps3.xml><?xml version="1.0" encoding="utf-8"?>
<ds:datastoreItem xmlns:ds="http://schemas.openxmlformats.org/officeDocument/2006/customXml" ds:itemID="{72954E2A-D7E2-41AD-83F7-C96DEB6253D5}"/>
</file>

<file path=docProps/app.xml><?xml version="1.0" encoding="utf-8"?>
<Properties xmlns="http://schemas.openxmlformats.org/officeDocument/2006/extended-properties" xmlns:vt="http://schemas.openxmlformats.org/officeDocument/2006/docPropsVTypes">
  <Template>c_122246</Template>
  <TotalTime>476</TotalTime>
  <Words>532</Words>
  <Application>Microsoft Office PowerPoint</Application>
  <PresentationFormat>On-screen Show (4:3)</PresentationFormat>
  <Paragraphs>111</Paragraphs>
  <Slides>9</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ＭＳ Ｐゴシック</vt:lpstr>
      <vt:lpstr>Arial</vt:lpstr>
      <vt:lpstr>Calibri</vt:lpstr>
      <vt:lpstr>Symbol</vt:lpstr>
      <vt:lpstr>Times New Roman</vt:lpstr>
      <vt:lpstr>DHS Presentations Template 1v3</vt:lpstr>
      <vt:lpstr>PowerPoint Presentation</vt:lpstr>
      <vt:lpstr>Review of 2016 Strategic Plan</vt:lpstr>
      <vt:lpstr>Review of 2016 Strategic Plan</vt:lpstr>
      <vt:lpstr>Supporting Pennsylvanians Through Housing</vt:lpstr>
      <vt:lpstr>2016 Efforts and Accomplishments</vt:lpstr>
      <vt:lpstr>Strategic Planning for 2017</vt:lpstr>
      <vt:lpstr>Strategic Planning for 2017</vt:lpstr>
      <vt:lpstr>OSP: Links to Additional Resources</vt:lpstr>
      <vt:lpstr>Conclusion</vt:lpstr>
    </vt:vector>
  </TitlesOfParts>
  <Company>Pennsylvania Department of Human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McVey, Jonathan</dc:creator>
  <cp:lastModifiedBy>dpwuser</cp:lastModifiedBy>
  <cp:revision>63</cp:revision>
  <cp:lastPrinted>2017-03-07T19:26:05Z</cp:lastPrinted>
  <dcterms:created xsi:type="dcterms:W3CDTF">2017-03-03T18:48:07Z</dcterms:created>
  <dcterms:modified xsi:type="dcterms:W3CDTF">2017-06-12T12:37:38Z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0x0101000BC353C57BF2A242AD7382073C4DE61F</vt:lpwstr>
  </property>
  <property fmtid="{D5CDD505-2E9C-101B-9397-08002B2CF9AE}" pid="3" name="Order">
    <vt:r8>4900</vt:r8>
  </property>
  <property fmtid="{D5CDD505-2E9C-101B-9397-08002B2CF9AE}" pid="4" name="xd_Signature">
    <vt:bool>false</vt:bool>
  </property>
  <property fmtid="{D5CDD505-2E9C-101B-9397-08002B2CF9AE}" pid="5" name="xd_ProgID">
    <vt:lpwstr/>
  </property>
  <property fmtid="{D5CDD505-2E9C-101B-9397-08002B2CF9AE}" pid="6" name="_SourceUrl">
    <vt:lpwstr/>
  </property>
  <property fmtid="{D5CDD505-2E9C-101B-9397-08002B2CF9AE}" pid="7" name="_SharedFileIndex">
    <vt:lpwstr/>
  </property>
  <property fmtid="{D5CDD505-2E9C-101B-9397-08002B2CF9AE}" pid="8" name="TemplateUrl">
    <vt:lpwstr/>
  </property>
</Properties>
</file>