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810" r:id="rId5"/>
  </p:sldMasterIdLst>
  <p:notesMasterIdLst>
    <p:notesMasterId r:id="rId26"/>
  </p:notesMasterIdLst>
  <p:handoutMasterIdLst>
    <p:handoutMasterId r:id="rId27"/>
  </p:handoutMasterIdLst>
  <p:sldIdLst>
    <p:sldId id="256" r:id="rId6"/>
    <p:sldId id="1406" r:id="rId7"/>
    <p:sldId id="1480" r:id="rId8"/>
    <p:sldId id="3087" r:id="rId9"/>
    <p:sldId id="3088" r:id="rId10"/>
    <p:sldId id="3089" r:id="rId11"/>
    <p:sldId id="3070" r:id="rId12"/>
    <p:sldId id="3090" r:id="rId13"/>
    <p:sldId id="1478" r:id="rId14"/>
    <p:sldId id="1482" r:id="rId15"/>
    <p:sldId id="310" r:id="rId16"/>
    <p:sldId id="307" r:id="rId17"/>
    <p:sldId id="1485" r:id="rId18"/>
    <p:sldId id="1483" r:id="rId19"/>
    <p:sldId id="1479" r:id="rId20"/>
    <p:sldId id="1481" r:id="rId21"/>
    <p:sldId id="1484" r:id="rId22"/>
    <p:sldId id="419" r:id="rId23"/>
    <p:sldId id="3091" r:id="rId24"/>
    <p:sldId id="259"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60F3BB-A5DC-4F38-ECB3-E40220E5D2A5}" name="Fletcher, Montrell" initials="FM" userId="S::mofletcher@pa.gov::8454c2a8-0af4-4212-9398-60d073e2c20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risten" initials="K" lastIdx="2" clrIdx="0">
    <p:extLst>
      <p:ext uri="{19B8F6BF-5375-455C-9EA6-DF929625EA0E}">
        <p15:presenceInfo xmlns:p15="http://schemas.microsoft.com/office/powerpoint/2012/main" userId="Krist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D"/>
    <a:srgbClr val="73ADDD"/>
    <a:srgbClr val="80AED0"/>
    <a:srgbClr val="80AEE6"/>
    <a:srgbClr val="80AEE0"/>
    <a:srgbClr val="80AEEA"/>
    <a:srgbClr val="00B0E6"/>
    <a:srgbClr val="00B0ED"/>
    <a:srgbClr val="80AED5"/>
    <a:srgbClr val="013E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569242-6221-4CBB-8997-EB787320BECF}" v="5" dt="2023-10-06T13:16:15.0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33" autoAdjust="0"/>
    <p:restoredTop sz="85546" autoAdjust="0"/>
  </p:normalViewPr>
  <p:slideViewPr>
    <p:cSldViewPr>
      <p:cViewPr varScale="1">
        <p:scale>
          <a:sx n="53" d="100"/>
          <a:sy n="53" d="100"/>
        </p:scale>
        <p:origin x="1064" y="52"/>
      </p:cViewPr>
      <p:guideLst>
        <p:guide orient="horz" pos="2160"/>
        <p:guide pos="2880"/>
      </p:guideLst>
    </p:cSldViewPr>
  </p:slideViewPr>
  <p:outlineViewPr>
    <p:cViewPr>
      <p:scale>
        <a:sx n="33" d="100"/>
        <a:sy n="33" d="100"/>
      </p:scale>
      <p:origin x="0" y="-16746"/>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100" d="100"/>
          <a:sy n="100" d="100"/>
        </p:scale>
        <p:origin x="246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 Id="rId35"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etcher, Montrell" userId="8454c2a8-0af4-4212-9398-60d073e2c208" providerId="ADAL" clId="{E1EA613C-1EC7-45DF-88F4-BDA7F510D34E}"/>
    <pc:docChg chg="custSel addSld delSld modSld">
      <pc:chgData name="Fletcher, Montrell" userId="8454c2a8-0af4-4212-9398-60d073e2c208" providerId="ADAL" clId="{E1EA613C-1EC7-45DF-88F4-BDA7F510D34E}" dt="2023-08-08T15:03:46.903" v="327" actId="404"/>
      <pc:docMkLst>
        <pc:docMk/>
      </pc:docMkLst>
      <pc:sldChg chg="modSp mod">
        <pc:chgData name="Fletcher, Montrell" userId="8454c2a8-0af4-4212-9398-60d073e2c208" providerId="ADAL" clId="{E1EA613C-1EC7-45DF-88F4-BDA7F510D34E}" dt="2023-08-03T16:47:14.158" v="14" actId="20577"/>
        <pc:sldMkLst>
          <pc:docMk/>
          <pc:sldMk cId="3560217725" sldId="256"/>
        </pc:sldMkLst>
        <pc:spChg chg="mod">
          <ac:chgData name="Fletcher, Montrell" userId="8454c2a8-0af4-4212-9398-60d073e2c208" providerId="ADAL" clId="{E1EA613C-1EC7-45DF-88F4-BDA7F510D34E}" dt="2023-08-03T16:47:14.158" v="14" actId="20577"/>
          <ac:spMkLst>
            <pc:docMk/>
            <pc:sldMk cId="3560217725" sldId="256"/>
            <ac:spMk id="3" creationId="{00000000-0000-0000-0000-000000000000}"/>
          </ac:spMkLst>
        </pc:spChg>
      </pc:sldChg>
      <pc:sldChg chg="add">
        <pc:chgData name="Fletcher, Montrell" userId="8454c2a8-0af4-4212-9398-60d073e2c208" providerId="ADAL" clId="{E1EA613C-1EC7-45DF-88F4-BDA7F510D34E}" dt="2023-08-03T16:50:47.178" v="19"/>
        <pc:sldMkLst>
          <pc:docMk/>
          <pc:sldMk cId="2752891366" sldId="307"/>
        </pc:sldMkLst>
      </pc:sldChg>
      <pc:sldChg chg="add">
        <pc:chgData name="Fletcher, Montrell" userId="8454c2a8-0af4-4212-9398-60d073e2c208" providerId="ADAL" clId="{E1EA613C-1EC7-45DF-88F4-BDA7F510D34E}" dt="2023-08-03T16:50:47.178" v="19"/>
        <pc:sldMkLst>
          <pc:docMk/>
          <pc:sldMk cId="4105567752" sldId="310"/>
        </pc:sldMkLst>
      </pc:sldChg>
      <pc:sldChg chg="modSp mod">
        <pc:chgData name="Fletcher, Montrell" userId="8454c2a8-0af4-4212-9398-60d073e2c208" providerId="ADAL" clId="{E1EA613C-1EC7-45DF-88F4-BDA7F510D34E}" dt="2023-08-04T14:36:12.923" v="145" actId="20577"/>
        <pc:sldMkLst>
          <pc:docMk/>
          <pc:sldMk cId="1867479954" sldId="1406"/>
        </pc:sldMkLst>
        <pc:spChg chg="mod">
          <ac:chgData name="Fletcher, Montrell" userId="8454c2a8-0af4-4212-9398-60d073e2c208" providerId="ADAL" clId="{E1EA613C-1EC7-45DF-88F4-BDA7F510D34E}" dt="2023-08-04T14:36:12.923" v="145" actId="20577"/>
          <ac:spMkLst>
            <pc:docMk/>
            <pc:sldMk cId="1867479954" sldId="1406"/>
            <ac:spMk id="3" creationId="{A55108D8-6499-4E66-BB75-DA65D0F4E232}"/>
          </ac:spMkLst>
        </pc:spChg>
      </pc:sldChg>
      <pc:sldChg chg="add del">
        <pc:chgData name="Fletcher, Montrell" userId="8454c2a8-0af4-4212-9398-60d073e2c208" providerId="ADAL" clId="{E1EA613C-1EC7-45DF-88F4-BDA7F510D34E}" dt="2023-08-03T16:50:47.178" v="19"/>
        <pc:sldMkLst>
          <pc:docMk/>
          <pc:sldMk cId="35901085" sldId="1478"/>
        </pc:sldMkLst>
      </pc:sldChg>
      <pc:sldChg chg="add">
        <pc:chgData name="Fletcher, Montrell" userId="8454c2a8-0af4-4212-9398-60d073e2c208" providerId="ADAL" clId="{E1EA613C-1EC7-45DF-88F4-BDA7F510D34E}" dt="2023-08-03T16:50:47.178" v="19"/>
        <pc:sldMkLst>
          <pc:docMk/>
          <pc:sldMk cId="606174442" sldId="1479"/>
        </pc:sldMkLst>
      </pc:sldChg>
      <pc:sldChg chg="add">
        <pc:chgData name="Fletcher, Montrell" userId="8454c2a8-0af4-4212-9398-60d073e2c208" providerId="ADAL" clId="{E1EA613C-1EC7-45DF-88F4-BDA7F510D34E}" dt="2023-08-03T16:50:47.178" v="19"/>
        <pc:sldMkLst>
          <pc:docMk/>
          <pc:sldMk cId="89903249" sldId="1481"/>
        </pc:sldMkLst>
      </pc:sldChg>
      <pc:sldChg chg="add">
        <pc:chgData name="Fletcher, Montrell" userId="8454c2a8-0af4-4212-9398-60d073e2c208" providerId="ADAL" clId="{E1EA613C-1EC7-45DF-88F4-BDA7F510D34E}" dt="2023-08-03T16:50:47.178" v="19"/>
        <pc:sldMkLst>
          <pc:docMk/>
          <pc:sldMk cId="685525497" sldId="1482"/>
        </pc:sldMkLst>
      </pc:sldChg>
      <pc:sldChg chg="add">
        <pc:chgData name="Fletcher, Montrell" userId="8454c2a8-0af4-4212-9398-60d073e2c208" providerId="ADAL" clId="{E1EA613C-1EC7-45DF-88F4-BDA7F510D34E}" dt="2023-08-03T16:50:47.178" v="19"/>
        <pc:sldMkLst>
          <pc:docMk/>
          <pc:sldMk cId="3159584383" sldId="1483"/>
        </pc:sldMkLst>
      </pc:sldChg>
      <pc:sldChg chg="add">
        <pc:chgData name="Fletcher, Montrell" userId="8454c2a8-0af4-4212-9398-60d073e2c208" providerId="ADAL" clId="{E1EA613C-1EC7-45DF-88F4-BDA7F510D34E}" dt="2023-08-03T16:50:47.178" v="19"/>
        <pc:sldMkLst>
          <pc:docMk/>
          <pc:sldMk cId="1956851438" sldId="1484"/>
        </pc:sldMkLst>
      </pc:sldChg>
      <pc:sldChg chg="add">
        <pc:chgData name="Fletcher, Montrell" userId="8454c2a8-0af4-4212-9398-60d073e2c208" providerId="ADAL" clId="{E1EA613C-1EC7-45DF-88F4-BDA7F510D34E}" dt="2023-08-03T16:50:47.178" v="19"/>
        <pc:sldMkLst>
          <pc:docMk/>
          <pc:sldMk cId="3266229680" sldId="1485"/>
        </pc:sldMkLst>
      </pc:sldChg>
      <pc:sldChg chg="add">
        <pc:chgData name="Fletcher, Montrell" userId="8454c2a8-0af4-4212-9398-60d073e2c208" providerId="ADAL" clId="{E1EA613C-1EC7-45DF-88F4-BDA7F510D34E}" dt="2023-08-03T16:51:48.679" v="20"/>
        <pc:sldMkLst>
          <pc:docMk/>
          <pc:sldMk cId="3304319081" sldId="1498"/>
        </pc:sldMkLst>
      </pc:sldChg>
      <pc:sldChg chg="add">
        <pc:chgData name="Fletcher, Montrell" userId="8454c2a8-0af4-4212-9398-60d073e2c208" providerId="ADAL" clId="{E1EA613C-1EC7-45DF-88F4-BDA7F510D34E}" dt="2023-08-03T16:51:48.679" v="20"/>
        <pc:sldMkLst>
          <pc:docMk/>
          <pc:sldMk cId="1977665501" sldId="1499"/>
        </pc:sldMkLst>
      </pc:sldChg>
      <pc:sldChg chg="modSp add mod">
        <pc:chgData name="Fletcher, Montrell" userId="8454c2a8-0af4-4212-9398-60d073e2c208" providerId="ADAL" clId="{E1EA613C-1EC7-45DF-88F4-BDA7F510D34E}" dt="2023-08-03T16:54:41.315" v="23" actId="404"/>
        <pc:sldMkLst>
          <pc:docMk/>
          <pc:sldMk cId="2272328549" sldId="1500"/>
        </pc:sldMkLst>
        <pc:spChg chg="mod">
          <ac:chgData name="Fletcher, Montrell" userId="8454c2a8-0af4-4212-9398-60d073e2c208" providerId="ADAL" clId="{E1EA613C-1EC7-45DF-88F4-BDA7F510D34E}" dt="2023-08-03T16:54:41.315" v="23" actId="404"/>
          <ac:spMkLst>
            <pc:docMk/>
            <pc:sldMk cId="2272328549" sldId="1500"/>
            <ac:spMk id="3" creationId="{DAD2C59A-281C-7A85-DB92-1D39F1295D38}"/>
          </ac:spMkLst>
        </pc:spChg>
      </pc:sldChg>
      <pc:sldChg chg="del">
        <pc:chgData name="Fletcher, Montrell" userId="8454c2a8-0af4-4212-9398-60d073e2c208" providerId="ADAL" clId="{E1EA613C-1EC7-45DF-88F4-BDA7F510D34E}" dt="2023-08-03T16:48:20.417" v="15" actId="47"/>
        <pc:sldMkLst>
          <pc:docMk/>
          <pc:sldMk cId="542392219" sldId="3028"/>
        </pc:sldMkLst>
      </pc:sldChg>
      <pc:sldChg chg="del">
        <pc:chgData name="Fletcher, Montrell" userId="8454c2a8-0af4-4212-9398-60d073e2c208" providerId="ADAL" clId="{E1EA613C-1EC7-45DF-88F4-BDA7F510D34E}" dt="2023-08-03T16:48:20.417" v="15" actId="47"/>
        <pc:sldMkLst>
          <pc:docMk/>
          <pc:sldMk cId="121257864" sldId="3069"/>
        </pc:sldMkLst>
      </pc:sldChg>
      <pc:sldChg chg="del">
        <pc:chgData name="Fletcher, Montrell" userId="8454c2a8-0af4-4212-9398-60d073e2c208" providerId="ADAL" clId="{E1EA613C-1EC7-45DF-88F4-BDA7F510D34E}" dt="2023-08-03T16:48:20.417" v="15" actId="47"/>
        <pc:sldMkLst>
          <pc:docMk/>
          <pc:sldMk cId="3114086791" sldId="3070"/>
        </pc:sldMkLst>
      </pc:sldChg>
      <pc:sldChg chg="modSp add del mod">
        <pc:chgData name="Fletcher, Montrell" userId="8454c2a8-0af4-4212-9398-60d073e2c208" providerId="ADAL" clId="{E1EA613C-1EC7-45DF-88F4-BDA7F510D34E}" dt="2023-08-04T16:37:18.715" v="314" actId="20577"/>
        <pc:sldMkLst>
          <pc:docMk/>
          <pc:sldMk cId="3389040440" sldId="3070"/>
        </pc:sldMkLst>
        <pc:spChg chg="mod">
          <ac:chgData name="Fletcher, Montrell" userId="8454c2a8-0af4-4212-9398-60d073e2c208" providerId="ADAL" clId="{E1EA613C-1EC7-45DF-88F4-BDA7F510D34E}" dt="2023-08-04T16:37:18.715" v="314" actId="20577"/>
          <ac:spMkLst>
            <pc:docMk/>
            <pc:sldMk cId="3389040440" sldId="3070"/>
            <ac:spMk id="3" creationId="{DD238C86-0DB0-4F96-82BA-02C13928499C}"/>
          </ac:spMkLst>
        </pc:spChg>
      </pc:sldChg>
      <pc:sldChg chg="del">
        <pc:chgData name="Fletcher, Montrell" userId="8454c2a8-0af4-4212-9398-60d073e2c208" providerId="ADAL" clId="{E1EA613C-1EC7-45DF-88F4-BDA7F510D34E}" dt="2023-08-03T16:50:35.729" v="18" actId="47"/>
        <pc:sldMkLst>
          <pc:docMk/>
          <pc:sldMk cId="2195167495" sldId="3071"/>
        </pc:sldMkLst>
      </pc:sldChg>
      <pc:sldChg chg="del">
        <pc:chgData name="Fletcher, Montrell" userId="8454c2a8-0af4-4212-9398-60d073e2c208" providerId="ADAL" clId="{E1EA613C-1EC7-45DF-88F4-BDA7F510D34E}" dt="2023-08-03T16:50:35.729" v="18" actId="47"/>
        <pc:sldMkLst>
          <pc:docMk/>
          <pc:sldMk cId="1846873730" sldId="3072"/>
        </pc:sldMkLst>
      </pc:sldChg>
      <pc:sldChg chg="del">
        <pc:chgData name="Fletcher, Montrell" userId="8454c2a8-0af4-4212-9398-60d073e2c208" providerId="ADAL" clId="{E1EA613C-1EC7-45DF-88F4-BDA7F510D34E}" dt="2023-08-03T16:50:35.729" v="18" actId="47"/>
        <pc:sldMkLst>
          <pc:docMk/>
          <pc:sldMk cId="3318306329" sldId="3073"/>
        </pc:sldMkLst>
      </pc:sldChg>
      <pc:sldChg chg="del">
        <pc:chgData name="Fletcher, Montrell" userId="8454c2a8-0af4-4212-9398-60d073e2c208" providerId="ADAL" clId="{E1EA613C-1EC7-45DF-88F4-BDA7F510D34E}" dt="2023-08-03T16:50:35.729" v="18" actId="47"/>
        <pc:sldMkLst>
          <pc:docMk/>
          <pc:sldMk cId="1806682568" sldId="3074"/>
        </pc:sldMkLst>
      </pc:sldChg>
      <pc:sldChg chg="del">
        <pc:chgData name="Fletcher, Montrell" userId="8454c2a8-0af4-4212-9398-60d073e2c208" providerId="ADAL" clId="{E1EA613C-1EC7-45DF-88F4-BDA7F510D34E}" dt="2023-08-03T16:50:35.729" v="18" actId="47"/>
        <pc:sldMkLst>
          <pc:docMk/>
          <pc:sldMk cId="861386951" sldId="3075"/>
        </pc:sldMkLst>
      </pc:sldChg>
      <pc:sldChg chg="del">
        <pc:chgData name="Fletcher, Montrell" userId="8454c2a8-0af4-4212-9398-60d073e2c208" providerId="ADAL" clId="{E1EA613C-1EC7-45DF-88F4-BDA7F510D34E}" dt="2023-08-03T16:50:35.729" v="18" actId="47"/>
        <pc:sldMkLst>
          <pc:docMk/>
          <pc:sldMk cId="2547306658" sldId="3076"/>
        </pc:sldMkLst>
      </pc:sldChg>
      <pc:sldChg chg="del">
        <pc:chgData name="Fletcher, Montrell" userId="8454c2a8-0af4-4212-9398-60d073e2c208" providerId="ADAL" clId="{E1EA613C-1EC7-45DF-88F4-BDA7F510D34E}" dt="2023-08-03T16:50:35.729" v="18" actId="47"/>
        <pc:sldMkLst>
          <pc:docMk/>
          <pc:sldMk cId="1175729560" sldId="3077"/>
        </pc:sldMkLst>
      </pc:sldChg>
      <pc:sldChg chg="modSp add mod">
        <pc:chgData name="Fletcher, Montrell" userId="8454c2a8-0af4-4212-9398-60d073e2c208" providerId="ADAL" clId="{E1EA613C-1EC7-45DF-88F4-BDA7F510D34E}" dt="2023-08-04T14:33:02.481" v="26" actId="20577"/>
        <pc:sldMkLst>
          <pc:docMk/>
          <pc:sldMk cId="2923889887" sldId="3077"/>
        </pc:sldMkLst>
        <pc:spChg chg="mod">
          <ac:chgData name="Fletcher, Montrell" userId="8454c2a8-0af4-4212-9398-60d073e2c208" providerId="ADAL" clId="{E1EA613C-1EC7-45DF-88F4-BDA7F510D34E}" dt="2023-08-04T14:33:02.481" v="26" actId="20577"/>
          <ac:spMkLst>
            <pc:docMk/>
            <pc:sldMk cId="2923889887" sldId="3077"/>
            <ac:spMk id="3" creationId="{C503D395-51D3-4177-8D79-8BEE0ACEFCDE}"/>
          </ac:spMkLst>
        </pc:spChg>
      </pc:sldChg>
      <pc:sldChg chg="modSp add mod">
        <pc:chgData name="Fletcher, Montrell" userId="8454c2a8-0af4-4212-9398-60d073e2c208" providerId="ADAL" clId="{E1EA613C-1EC7-45DF-88F4-BDA7F510D34E}" dt="2023-08-04T14:34:43.100" v="48" actId="20577"/>
        <pc:sldMkLst>
          <pc:docMk/>
          <pc:sldMk cId="3404875765" sldId="3078"/>
        </pc:sldMkLst>
        <pc:spChg chg="mod">
          <ac:chgData name="Fletcher, Montrell" userId="8454c2a8-0af4-4212-9398-60d073e2c208" providerId="ADAL" clId="{E1EA613C-1EC7-45DF-88F4-BDA7F510D34E}" dt="2023-08-04T14:34:43.100" v="48" actId="20577"/>
          <ac:spMkLst>
            <pc:docMk/>
            <pc:sldMk cId="3404875765" sldId="3078"/>
            <ac:spMk id="3" creationId="{C503D395-51D3-4177-8D79-8BEE0ACEFCDE}"/>
          </ac:spMkLst>
        </pc:spChg>
      </pc:sldChg>
      <pc:sldChg chg="del">
        <pc:chgData name="Fletcher, Montrell" userId="8454c2a8-0af4-4212-9398-60d073e2c208" providerId="ADAL" clId="{E1EA613C-1EC7-45DF-88F4-BDA7F510D34E}" dt="2023-08-03T16:50:35.729" v="18" actId="47"/>
        <pc:sldMkLst>
          <pc:docMk/>
          <pc:sldMk cId="4050195705" sldId="3078"/>
        </pc:sldMkLst>
      </pc:sldChg>
      <pc:sldChg chg="add">
        <pc:chgData name="Fletcher, Montrell" userId="8454c2a8-0af4-4212-9398-60d073e2c208" providerId="ADAL" clId="{E1EA613C-1EC7-45DF-88F4-BDA7F510D34E}" dt="2023-08-03T16:56:52.019" v="25"/>
        <pc:sldMkLst>
          <pc:docMk/>
          <pc:sldMk cId="2968454478" sldId="3079"/>
        </pc:sldMkLst>
      </pc:sldChg>
      <pc:sldChg chg="del">
        <pc:chgData name="Fletcher, Montrell" userId="8454c2a8-0af4-4212-9398-60d073e2c208" providerId="ADAL" clId="{E1EA613C-1EC7-45DF-88F4-BDA7F510D34E}" dt="2023-08-03T16:51:52.349" v="21" actId="2696"/>
        <pc:sldMkLst>
          <pc:docMk/>
          <pc:sldMk cId="3829222862" sldId="3079"/>
        </pc:sldMkLst>
      </pc:sldChg>
      <pc:sldChg chg="add del">
        <pc:chgData name="Fletcher, Montrell" userId="8454c2a8-0af4-4212-9398-60d073e2c208" providerId="ADAL" clId="{E1EA613C-1EC7-45DF-88F4-BDA7F510D34E}" dt="2023-08-03T16:56:41.670" v="24" actId="47"/>
        <pc:sldMkLst>
          <pc:docMk/>
          <pc:sldMk cId="2923889887" sldId="3080"/>
        </pc:sldMkLst>
      </pc:sldChg>
      <pc:sldChg chg="modSp add mod">
        <pc:chgData name="Fletcher, Montrell" userId="8454c2a8-0af4-4212-9398-60d073e2c208" providerId="ADAL" clId="{E1EA613C-1EC7-45DF-88F4-BDA7F510D34E}" dt="2023-08-08T15:03:46.903" v="327" actId="404"/>
        <pc:sldMkLst>
          <pc:docMk/>
          <pc:sldMk cId="3258881246" sldId="3080"/>
        </pc:sldMkLst>
        <pc:spChg chg="mod">
          <ac:chgData name="Fletcher, Montrell" userId="8454c2a8-0af4-4212-9398-60d073e2c208" providerId="ADAL" clId="{E1EA613C-1EC7-45DF-88F4-BDA7F510D34E}" dt="2023-08-08T15:03:46.903" v="327" actId="404"/>
          <ac:spMkLst>
            <pc:docMk/>
            <pc:sldMk cId="3258881246" sldId="3080"/>
            <ac:spMk id="3" creationId="{DD238C86-0DB0-4F96-82BA-02C13928499C}"/>
          </ac:spMkLst>
        </pc:spChg>
      </pc:sldChg>
      <pc:sldChg chg="add del">
        <pc:chgData name="Fletcher, Montrell" userId="8454c2a8-0af4-4212-9398-60d073e2c208" providerId="ADAL" clId="{E1EA613C-1EC7-45DF-88F4-BDA7F510D34E}" dt="2023-08-03T16:56:41.670" v="24" actId="47"/>
        <pc:sldMkLst>
          <pc:docMk/>
          <pc:sldMk cId="3404875765" sldId="3081"/>
        </pc:sldMkLst>
      </pc:sldChg>
      <pc:sldChg chg="modSp add mod">
        <pc:chgData name="Fletcher, Montrell" userId="8454c2a8-0af4-4212-9398-60d073e2c208" providerId="ADAL" clId="{E1EA613C-1EC7-45DF-88F4-BDA7F510D34E}" dt="2023-08-04T14:38:29.104" v="257" actId="20577"/>
        <pc:sldMkLst>
          <pc:docMk/>
          <pc:sldMk cId="4280614564" sldId="3081"/>
        </pc:sldMkLst>
        <pc:spChg chg="mod">
          <ac:chgData name="Fletcher, Montrell" userId="8454c2a8-0af4-4212-9398-60d073e2c208" providerId="ADAL" clId="{E1EA613C-1EC7-45DF-88F4-BDA7F510D34E}" dt="2023-08-04T14:38:29.104" v="257" actId="20577"/>
          <ac:spMkLst>
            <pc:docMk/>
            <pc:sldMk cId="4280614564" sldId="3081"/>
            <ac:spMk id="3" creationId="{DD238C86-0DB0-4F96-82BA-02C13928499C}"/>
          </ac:spMkLst>
        </pc:spChg>
      </pc:sldChg>
      <pc:sldChg chg="add del">
        <pc:chgData name="Fletcher, Montrell" userId="8454c2a8-0af4-4212-9398-60d073e2c208" providerId="ADAL" clId="{E1EA613C-1EC7-45DF-88F4-BDA7F510D34E}" dt="2023-08-03T16:48:36.142" v="17" actId="2696"/>
        <pc:sldMkLst>
          <pc:docMk/>
          <pc:sldMk cId="2968454478" sldId="3082"/>
        </pc:sldMkLst>
      </pc:sldChg>
      <pc:sldChg chg="add">
        <pc:chgData name="Fletcher, Montrell" userId="8454c2a8-0af4-4212-9398-60d073e2c208" providerId="ADAL" clId="{E1EA613C-1EC7-45DF-88F4-BDA7F510D34E}" dt="2023-08-03T16:56:52.019" v="25"/>
        <pc:sldMkLst>
          <pc:docMk/>
          <pc:sldMk cId="4128849655" sldId="3082"/>
        </pc:sldMkLst>
      </pc:sldChg>
      <pc:sldChg chg="add del">
        <pc:chgData name="Fletcher, Montrell" userId="8454c2a8-0af4-4212-9398-60d073e2c208" providerId="ADAL" clId="{E1EA613C-1EC7-45DF-88F4-BDA7F510D34E}" dt="2023-08-03T16:56:41.670" v="24" actId="47"/>
        <pc:sldMkLst>
          <pc:docMk/>
          <pc:sldMk cId="3258881246" sldId="3083"/>
        </pc:sldMkLst>
      </pc:sldChg>
      <pc:sldChg chg="add del">
        <pc:chgData name="Fletcher, Montrell" userId="8454c2a8-0af4-4212-9398-60d073e2c208" providerId="ADAL" clId="{E1EA613C-1EC7-45DF-88F4-BDA7F510D34E}" dt="2023-08-03T16:56:41.670" v="24" actId="47"/>
        <pc:sldMkLst>
          <pc:docMk/>
          <pc:sldMk cId="4280614564" sldId="3084"/>
        </pc:sldMkLst>
      </pc:sldChg>
      <pc:sldChg chg="add del">
        <pc:chgData name="Fletcher, Montrell" userId="8454c2a8-0af4-4212-9398-60d073e2c208" providerId="ADAL" clId="{E1EA613C-1EC7-45DF-88F4-BDA7F510D34E}" dt="2023-08-03T16:56:41.670" v="24" actId="47"/>
        <pc:sldMkLst>
          <pc:docMk/>
          <pc:sldMk cId="4128849655" sldId="3085"/>
        </pc:sldMkLst>
      </pc:sldChg>
    </pc:docChg>
  </pc:docChgLst>
  <pc:docChgLst>
    <pc:chgData name="Fletcher, Montrell" userId="8454c2a8-0af4-4212-9398-60d073e2c208" providerId="ADAL" clId="{4116684B-889F-49C4-AAF0-29F81E24DAFE}"/>
    <pc:docChg chg="undo redo custSel addSld delSld modSld">
      <pc:chgData name="Fletcher, Montrell" userId="8454c2a8-0af4-4212-9398-60d073e2c208" providerId="ADAL" clId="{4116684B-889F-49C4-AAF0-29F81E24DAFE}" dt="2023-06-12T14:21:29.572" v="1337" actId="20577"/>
      <pc:docMkLst>
        <pc:docMk/>
      </pc:docMkLst>
      <pc:sldChg chg="modSp mod">
        <pc:chgData name="Fletcher, Montrell" userId="8454c2a8-0af4-4212-9398-60d073e2c208" providerId="ADAL" clId="{4116684B-889F-49C4-AAF0-29F81E24DAFE}" dt="2023-06-09T12:34:08.354" v="10" actId="20577"/>
        <pc:sldMkLst>
          <pc:docMk/>
          <pc:sldMk cId="3560217725" sldId="256"/>
        </pc:sldMkLst>
        <pc:spChg chg="mod">
          <ac:chgData name="Fletcher, Montrell" userId="8454c2a8-0af4-4212-9398-60d073e2c208" providerId="ADAL" clId="{4116684B-889F-49C4-AAF0-29F81E24DAFE}" dt="2023-06-09T12:34:08.354" v="10" actId="20577"/>
          <ac:spMkLst>
            <pc:docMk/>
            <pc:sldMk cId="3560217725" sldId="256"/>
            <ac:spMk id="3" creationId="{00000000-0000-0000-0000-000000000000}"/>
          </ac:spMkLst>
        </pc:spChg>
      </pc:sldChg>
      <pc:sldChg chg="delCm">
        <pc:chgData name="Fletcher, Montrell" userId="8454c2a8-0af4-4212-9398-60d073e2c208" providerId="ADAL" clId="{4116684B-889F-49C4-AAF0-29F81E24DAFE}" dt="2023-06-09T12:43:13.069" v="16"/>
        <pc:sldMkLst>
          <pc:docMk/>
          <pc:sldMk cId="420931900" sldId="259"/>
        </pc:sldMkLst>
      </pc:sldChg>
      <pc:sldChg chg="del">
        <pc:chgData name="Fletcher, Montrell" userId="8454c2a8-0af4-4212-9398-60d073e2c208" providerId="ADAL" clId="{4116684B-889F-49C4-AAF0-29F81E24DAFE}" dt="2023-06-09T17:13:16.737" v="1272" actId="47"/>
        <pc:sldMkLst>
          <pc:docMk/>
          <pc:sldMk cId="2752891366" sldId="307"/>
        </pc:sldMkLst>
      </pc:sldChg>
      <pc:sldChg chg="del">
        <pc:chgData name="Fletcher, Montrell" userId="8454c2a8-0af4-4212-9398-60d073e2c208" providerId="ADAL" clId="{4116684B-889F-49C4-AAF0-29F81E24DAFE}" dt="2023-06-09T17:13:16.737" v="1272" actId="47"/>
        <pc:sldMkLst>
          <pc:docMk/>
          <pc:sldMk cId="4105567752" sldId="310"/>
        </pc:sldMkLst>
      </pc:sldChg>
      <pc:sldChg chg="modSp mod">
        <pc:chgData name="Fletcher, Montrell" userId="8454c2a8-0af4-4212-9398-60d073e2c208" providerId="ADAL" clId="{4116684B-889F-49C4-AAF0-29F81E24DAFE}" dt="2023-06-09T12:42:29.816" v="13" actId="20577"/>
        <pc:sldMkLst>
          <pc:docMk/>
          <pc:sldMk cId="1867479954" sldId="1406"/>
        </pc:sldMkLst>
        <pc:spChg chg="mod">
          <ac:chgData name="Fletcher, Montrell" userId="8454c2a8-0af4-4212-9398-60d073e2c208" providerId="ADAL" clId="{4116684B-889F-49C4-AAF0-29F81E24DAFE}" dt="2023-06-09T12:42:29.816" v="13" actId="20577"/>
          <ac:spMkLst>
            <pc:docMk/>
            <pc:sldMk cId="1867479954" sldId="1406"/>
            <ac:spMk id="3" creationId="{A55108D8-6499-4E66-BB75-DA65D0F4E232}"/>
          </ac:spMkLst>
        </pc:spChg>
      </pc:sldChg>
      <pc:sldChg chg="del">
        <pc:chgData name="Fletcher, Montrell" userId="8454c2a8-0af4-4212-9398-60d073e2c208" providerId="ADAL" clId="{4116684B-889F-49C4-AAF0-29F81E24DAFE}" dt="2023-06-09T12:42:39.723" v="14" actId="47"/>
        <pc:sldMkLst>
          <pc:docMk/>
          <pc:sldMk cId="1542676586" sldId="1417"/>
        </pc:sldMkLst>
      </pc:sldChg>
      <pc:sldChg chg="del">
        <pc:chgData name="Fletcher, Montrell" userId="8454c2a8-0af4-4212-9398-60d073e2c208" providerId="ADAL" clId="{4116684B-889F-49C4-AAF0-29F81E24DAFE}" dt="2023-06-09T12:42:39.723" v="14" actId="47"/>
        <pc:sldMkLst>
          <pc:docMk/>
          <pc:sldMk cId="91370969" sldId="1418"/>
        </pc:sldMkLst>
      </pc:sldChg>
      <pc:sldChg chg="del">
        <pc:chgData name="Fletcher, Montrell" userId="8454c2a8-0af4-4212-9398-60d073e2c208" providerId="ADAL" clId="{4116684B-889F-49C4-AAF0-29F81E24DAFE}" dt="2023-06-09T12:42:39.723" v="14" actId="47"/>
        <pc:sldMkLst>
          <pc:docMk/>
          <pc:sldMk cId="3322899826" sldId="1419"/>
        </pc:sldMkLst>
      </pc:sldChg>
      <pc:sldChg chg="del">
        <pc:chgData name="Fletcher, Montrell" userId="8454c2a8-0af4-4212-9398-60d073e2c208" providerId="ADAL" clId="{4116684B-889F-49C4-AAF0-29F81E24DAFE}" dt="2023-06-09T12:42:39.723" v="14" actId="47"/>
        <pc:sldMkLst>
          <pc:docMk/>
          <pc:sldMk cId="3019678175" sldId="1420"/>
        </pc:sldMkLst>
      </pc:sldChg>
      <pc:sldChg chg="add del">
        <pc:chgData name="Fletcher, Montrell" userId="8454c2a8-0af4-4212-9398-60d073e2c208" providerId="ADAL" clId="{4116684B-889F-49C4-AAF0-29F81E24DAFE}" dt="2023-06-09T17:13:08.508" v="1271"/>
        <pc:sldMkLst>
          <pc:docMk/>
          <pc:sldMk cId="35901085" sldId="1478"/>
        </pc:sldMkLst>
      </pc:sldChg>
      <pc:sldChg chg="del">
        <pc:chgData name="Fletcher, Montrell" userId="8454c2a8-0af4-4212-9398-60d073e2c208" providerId="ADAL" clId="{4116684B-889F-49C4-AAF0-29F81E24DAFE}" dt="2023-06-09T17:13:16.737" v="1272" actId="47"/>
        <pc:sldMkLst>
          <pc:docMk/>
          <pc:sldMk cId="606174442" sldId="1479"/>
        </pc:sldMkLst>
      </pc:sldChg>
      <pc:sldChg chg="del">
        <pc:chgData name="Fletcher, Montrell" userId="8454c2a8-0af4-4212-9398-60d073e2c208" providerId="ADAL" clId="{4116684B-889F-49C4-AAF0-29F81E24DAFE}" dt="2023-06-09T17:13:16.737" v="1272" actId="47"/>
        <pc:sldMkLst>
          <pc:docMk/>
          <pc:sldMk cId="89903249" sldId="1481"/>
        </pc:sldMkLst>
      </pc:sldChg>
      <pc:sldChg chg="del">
        <pc:chgData name="Fletcher, Montrell" userId="8454c2a8-0af4-4212-9398-60d073e2c208" providerId="ADAL" clId="{4116684B-889F-49C4-AAF0-29F81E24DAFE}" dt="2023-06-09T17:13:16.737" v="1272" actId="47"/>
        <pc:sldMkLst>
          <pc:docMk/>
          <pc:sldMk cId="685525497" sldId="1482"/>
        </pc:sldMkLst>
      </pc:sldChg>
      <pc:sldChg chg="del">
        <pc:chgData name="Fletcher, Montrell" userId="8454c2a8-0af4-4212-9398-60d073e2c208" providerId="ADAL" clId="{4116684B-889F-49C4-AAF0-29F81E24DAFE}" dt="2023-06-09T17:13:16.737" v="1272" actId="47"/>
        <pc:sldMkLst>
          <pc:docMk/>
          <pc:sldMk cId="3159584383" sldId="1483"/>
        </pc:sldMkLst>
      </pc:sldChg>
      <pc:sldChg chg="del">
        <pc:chgData name="Fletcher, Montrell" userId="8454c2a8-0af4-4212-9398-60d073e2c208" providerId="ADAL" clId="{4116684B-889F-49C4-AAF0-29F81E24DAFE}" dt="2023-06-09T17:13:16.737" v="1272" actId="47"/>
        <pc:sldMkLst>
          <pc:docMk/>
          <pc:sldMk cId="1956851438" sldId="1484"/>
        </pc:sldMkLst>
      </pc:sldChg>
      <pc:sldChg chg="del">
        <pc:chgData name="Fletcher, Montrell" userId="8454c2a8-0af4-4212-9398-60d073e2c208" providerId="ADAL" clId="{4116684B-889F-49C4-AAF0-29F81E24DAFE}" dt="2023-06-09T17:13:16.737" v="1272" actId="47"/>
        <pc:sldMkLst>
          <pc:docMk/>
          <pc:sldMk cId="3266229680" sldId="1485"/>
        </pc:sldMkLst>
      </pc:sldChg>
      <pc:sldChg chg="del">
        <pc:chgData name="Fletcher, Montrell" userId="8454c2a8-0af4-4212-9398-60d073e2c208" providerId="ADAL" clId="{4116684B-889F-49C4-AAF0-29F81E24DAFE}" dt="2023-06-09T17:59:27.270" v="1274" actId="47"/>
        <pc:sldMkLst>
          <pc:docMk/>
          <pc:sldMk cId="3304319081" sldId="1498"/>
        </pc:sldMkLst>
      </pc:sldChg>
      <pc:sldChg chg="del">
        <pc:chgData name="Fletcher, Montrell" userId="8454c2a8-0af4-4212-9398-60d073e2c208" providerId="ADAL" clId="{4116684B-889F-49C4-AAF0-29F81E24DAFE}" dt="2023-06-09T13:19:35.446" v="1038" actId="2696"/>
        <pc:sldMkLst>
          <pc:docMk/>
          <pc:sldMk cId="1181833837" sldId="3026"/>
        </pc:sldMkLst>
      </pc:sldChg>
      <pc:sldChg chg="del">
        <pc:chgData name="Fletcher, Montrell" userId="8454c2a8-0af4-4212-9398-60d073e2c208" providerId="ADAL" clId="{4116684B-889F-49C4-AAF0-29F81E24DAFE}" dt="2023-06-09T12:42:59.199" v="15" actId="47"/>
        <pc:sldMkLst>
          <pc:docMk/>
          <pc:sldMk cId="2455839551" sldId="3027"/>
        </pc:sldMkLst>
      </pc:sldChg>
      <pc:sldChg chg="modSp mod">
        <pc:chgData name="Fletcher, Montrell" userId="8454c2a8-0af4-4212-9398-60d073e2c208" providerId="ADAL" clId="{4116684B-889F-49C4-AAF0-29F81E24DAFE}" dt="2023-06-12T14:19:12.868" v="1332" actId="20577"/>
        <pc:sldMkLst>
          <pc:docMk/>
          <pc:sldMk cId="542392219" sldId="3028"/>
        </pc:sldMkLst>
        <pc:spChg chg="mod">
          <ac:chgData name="Fletcher, Montrell" userId="8454c2a8-0af4-4212-9398-60d073e2c208" providerId="ADAL" clId="{4116684B-889F-49C4-AAF0-29F81E24DAFE}" dt="2023-06-12T14:19:12.868" v="1332" actId="20577"/>
          <ac:spMkLst>
            <pc:docMk/>
            <pc:sldMk cId="542392219" sldId="3028"/>
            <ac:spMk id="3" creationId="{DD238C86-0DB0-4F96-82BA-02C13928499C}"/>
          </ac:spMkLst>
        </pc:spChg>
      </pc:sldChg>
      <pc:sldChg chg="del">
        <pc:chgData name="Fletcher, Montrell" userId="8454c2a8-0af4-4212-9398-60d073e2c208" providerId="ADAL" clId="{4116684B-889F-49C4-AAF0-29F81E24DAFE}" dt="2023-06-09T13:19:35.446" v="1038" actId="2696"/>
        <pc:sldMkLst>
          <pc:docMk/>
          <pc:sldMk cId="1838081407" sldId="3062"/>
        </pc:sldMkLst>
      </pc:sldChg>
      <pc:sldChg chg="del">
        <pc:chgData name="Fletcher, Montrell" userId="8454c2a8-0af4-4212-9398-60d073e2c208" providerId="ADAL" clId="{4116684B-889F-49C4-AAF0-29F81E24DAFE}" dt="2023-06-09T12:42:59.199" v="15" actId="47"/>
        <pc:sldMkLst>
          <pc:docMk/>
          <pc:sldMk cId="2728446102" sldId="3063"/>
        </pc:sldMkLst>
      </pc:sldChg>
      <pc:sldChg chg="del">
        <pc:chgData name="Fletcher, Montrell" userId="8454c2a8-0af4-4212-9398-60d073e2c208" providerId="ADAL" clId="{4116684B-889F-49C4-AAF0-29F81E24DAFE}" dt="2023-06-09T12:34:20.732" v="11" actId="2696"/>
        <pc:sldMkLst>
          <pc:docMk/>
          <pc:sldMk cId="1154946831" sldId="3067"/>
        </pc:sldMkLst>
      </pc:sldChg>
      <pc:sldChg chg="del">
        <pc:chgData name="Fletcher, Montrell" userId="8454c2a8-0af4-4212-9398-60d073e2c208" providerId="ADAL" clId="{4116684B-889F-49C4-AAF0-29F81E24DAFE}" dt="2023-06-09T17:13:16.737" v="1272" actId="47"/>
        <pc:sldMkLst>
          <pc:docMk/>
          <pc:sldMk cId="1459148780" sldId="3068"/>
        </pc:sldMkLst>
      </pc:sldChg>
      <pc:sldChg chg="modSp add mod">
        <pc:chgData name="Fletcher, Montrell" userId="8454c2a8-0af4-4212-9398-60d073e2c208" providerId="ADAL" clId="{4116684B-889F-49C4-AAF0-29F81E24DAFE}" dt="2023-06-12T14:21:29.572" v="1337" actId="20577"/>
        <pc:sldMkLst>
          <pc:docMk/>
          <pc:sldMk cId="121257864" sldId="3069"/>
        </pc:sldMkLst>
        <pc:spChg chg="mod">
          <ac:chgData name="Fletcher, Montrell" userId="8454c2a8-0af4-4212-9398-60d073e2c208" providerId="ADAL" clId="{4116684B-889F-49C4-AAF0-29F81E24DAFE}" dt="2023-06-12T14:21:29.572" v="1337" actId="20577"/>
          <ac:spMkLst>
            <pc:docMk/>
            <pc:sldMk cId="121257864" sldId="3069"/>
            <ac:spMk id="3" creationId="{DD238C86-0DB0-4F96-82BA-02C13928499C}"/>
          </ac:spMkLst>
        </pc:spChg>
      </pc:sldChg>
      <pc:sldChg chg="del">
        <pc:chgData name="Fletcher, Montrell" userId="8454c2a8-0af4-4212-9398-60d073e2c208" providerId="ADAL" clId="{4116684B-889F-49C4-AAF0-29F81E24DAFE}" dt="2023-06-09T12:42:39.723" v="14" actId="47"/>
        <pc:sldMkLst>
          <pc:docMk/>
          <pc:sldMk cId="465092594" sldId="3069"/>
        </pc:sldMkLst>
      </pc:sldChg>
      <pc:sldChg chg="modSp add mod">
        <pc:chgData name="Fletcher, Montrell" userId="8454c2a8-0af4-4212-9398-60d073e2c208" providerId="ADAL" clId="{4116684B-889F-49C4-AAF0-29F81E24DAFE}" dt="2023-06-09T13:24:08.615" v="1270" actId="20577"/>
        <pc:sldMkLst>
          <pc:docMk/>
          <pc:sldMk cId="3114086791" sldId="3070"/>
        </pc:sldMkLst>
        <pc:spChg chg="mod">
          <ac:chgData name="Fletcher, Montrell" userId="8454c2a8-0af4-4212-9398-60d073e2c208" providerId="ADAL" clId="{4116684B-889F-49C4-AAF0-29F81E24DAFE}" dt="2023-06-09T13:24:08.615" v="1270" actId="20577"/>
          <ac:spMkLst>
            <pc:docMk/>
            <pc:sldMk cId="3114086791" sldId="3070"/>
            <ac:spMk id="3" creationId="{DD238C86-0DB0-4F96-82BA-02C13928499C}"/>
          </ac:spMkLst>
        </pc:spChg>
      </pc:sldChg>
      <pc:sldChg chg="add">
        <pc:chgData name="Fletcher, Montrell" userId="8454c2a8-0af4-4212-9398-60d073e2c208" providerId="ADAL" clId="{4116684B-889F-49C4-AAF0-29F81E24DAFE}" dt="2023-06-09T17:13:08.508" v="1271"/>
        <pc:sldMkLst>
          <pc:docMk/>
          <pc:sldMk cId="2195167495" sldId="3071"/>
        </pc:sldMkLst>
      </pc:sldChg>
      <pc:sldChg chg="add">
        <pc:chgData name="Fletcher, Montrell" userId="8454c2a8-0af4-4212-9398-60d073e2c208" providerId="ADAL" clId="{4116684B-889F-49C4-AAF0-29F81E24DAFE}" dt="2023-06-09T17:13:08.508" v="1271"/>
        <pc:sldMkLst>
          <pc:docMk/>
          <pc:sldMk cId="1846873730" sldId="3072"/>
        </pc:sldMkLst>
      </pc:sldChg>
      <pc:sldChg chg="add">
        <pc:chgData name="Fletcher, Montrell" userId="8454c2a8-0af4-4212-9398-60d073e2c208" providerId="ADAL" clId="{4116684B-889F-49C4-AAF0-29F81E24DAFE}" dt="2023-06-09T17:13:08.508" v="1271"/>
        <pc:sldMkLst>
          <pc:docMk/>
          <pc:sldMk cId="3318306329" sldId="3073"/>
        </pc:sldMkLst>
      </pc:sldChg>
      <pc:sldChg chg="add">
        <pc:chgData name="Fletcher, Montrell" userId="8454c2a8-0af4-4212-9398-60d073e2c208" providerId="ADAL" clId="{4116684B-889F-49C4-AAF0-29F81E24DAFE}" dt="2023-06-09T17:13:08.508" v="1271"/>
        <pc:sldMkLst>
          <pc:docMk/>
          <pc:sldMk cId="1806682568" sldId="3074"/>
        </pc:sldMkLst>
      </pc:sldChg>
      <pc:sldChg chg="add">
        <pc:chgData name="Fletcher, Montrell" userId="8454c2a8-0af4-4212-9398-60d073e2c208" providerId="ADAL" clId="{4116684B-889F-49C4-AAF0-29F81E24DAFE}" dt="2023-06-09T17:13:08.508" v="1271"/>
        <pc:sldMkLst>
          <pc:docMk/>
          <pc:sldMk cId="861386951" sldId="3075"/>
        </pc:sldMkLst>
      </pc:sldChg>
      <pc:sldChg chg="add">
        <pc:chgData name="Fletcher, Montrell" userId="8454c2a8-0af4-4212-9398-60d073e2c208" providerId="ADAL" clId="{4116684B-889F-49C4-AAF0-29F81E24DAFE}" dt="2023-06-09T17:13:08.508" v="1271"/>
        <pc:sldMkLst>
          <pc:docMk/>
          <pc:sldMk cId="2547306658" sldId="3076"/>
        </pc:sldMkLst>
      </pc:sldChg>
      <pc:sldChg chg="add">
        <pc:chgData name="Fletcher, Montrell" userId="8454c2a8-0af4-4212-9398-60d073e2c208" providerId="ADAL" clId="{4116684B-889F-49C4-AAF0-29F81E24DAFE}" dt="2023-06-09T17:13:08.508" v="1271"/>
        <pc:sldMkLst>
          <pc:docMk/>
          <pc:sldMk cId="1175729560" sldId="3077"/>
        </pc:sldMkLst>
      </pc:sldChg>
      <pc:sldChg chg="add">
        <pc:chgData name="Fletcher, Montrell" userId="8454c2a8-0af4-4212-9398-60d073e2c208" providerId="ADAL" clId="{4116684B-889F-49C4-AAF0-29F81E24DAFE}" dt="2023-06-09T17:13:08.508" v="1271"/>
        <pc:sldMkLst>
          <pc:docMk/>
          <pc:sldMk cId="4050195705" sldId="3078"/>
        </pc:sldMkLst>
      </pc:sldChg>
      <pc:sldChg chg="modSp add mod">
        <pc:chgData name="Fletcher, Montrell" userId="8454c2a8-0af4-4212-9398-60d073e2c208" providerId="ADAL" clId="{4116684B-889F-49C4-AAF0-29F81E24DAFE}" dt="2023-06-09T17:59:39.749" v="1275" actId="20577"/>
        <pc:sldMkLst>
          <pc:docMk/>
          <pc:sldMk cId="3829222862" sldId="3079"/>
        </pc:sldMkLst>
        <pc:spChg chg="mod">
          <ac:chgData name="Fletcher, Montrell" userId="8454c2a8-0af4-4212-9398-60d073e2c208" providerId="ADAL" clId="{4116684B-889F-49C4-AAF0-29F81E24DAFE}" dt="2023-06-09T17:59:39.749" v="1275" actId="20577"/>
          <ac:spMkLst>
            <pc:docMk/>
            <pc:sldMk cId="3829222862" sldId="3079"/>
            <ac:spMk id="11" creationId="{6926E73E-068C-4A26-ADBA-59B24D17C966}"/>
          </ac:spMkLst>
        </pc:spChg>
      </pc:sldChg>
    </pc:docChg>
  </pc:docChgLst>
  <pc:docChgLst>
    <pc:chgData name="Fletcher, Montrell" userId="8454c2a8-0af4-4212-9398-60d073e2c208" providerId="ADAL" clId="{82CE57AC-294E-4372-8D37-4080C981A032}"/>
    <pc:docChg chg="undo redo custSel addSld modSld">
      <pc:chgData name="Fletcher, Montrell" userId="8454c2a8-0af4-4212-9398-60d073e2c208" providerId="ADAL" clId="{82CE57AC-294E-4372-8D37-4080C981A032}" dt="2023-02-14T17:44:00.491" v="53"/>
      <pc:docMkLst>
        <pc:docMk/>
      </pc:docMkLst>
      <pc:sldChg chg="delSp modSp mod">
        <pc:chgData name="Fletcher, Montrell" userId="8454c2a8-0af4-4212-9398-60d073e2c208" providerId="ADAL" clId="{82CE57AC-294E-4372-8D37-4080C981A032}" dt="2023-02-10T19:27:09.539" v="26" actId="478"/>
        <pc:sldMkLst>
          <pc:docMk/>
          <pc:sldMk cId="1371008317" sldId="258"/>
        </pc:sldMkLst>
        <pc:spChg chg="del mod">
          <ac:chgData name="Fletcher, Montrell" userId="8454c2a8-0af4-4212-9398-60d073e2c208" providerId="ADAL" clId="{82CE57AC-294E-4372-8D37-4080C981A032}" dt="2023-02-10T19:27:09.539" v="26" actId="478"/>
          <ac:spMkLst>
            <pc:docMk/>
            <pc:sldMk cId="1371008317" sldId="258"/>
            <ac:spMk id="4" creationId="{00000000-0000-0000-0000-000000000000}"/>
          </ac:spMkLst>
        </pc:spChg>
      </pc:sldChg>
      <pc:sldChg chg="addCm">
        <pc:chgData name="Fletcher, Montrell" userId="8454c2a8-0af4-4212-9398-60d073e2c208" providerId="ADAL" clId="{82CE57AC-294E-4372-8D37-4080C981A032}" dt="2023-02-14T17:44:00.491" v="53"/>
        <pc:sldMkLst>
          <pc:docMk/>
          <pc:sldMk cId="420931900" sldId="259"/>
        </pc:sldMkLst>
      </pc:sldChg>
      <pc:sldChg chg="delSp mod">
        <pc:chgData name="Fletcher, Montrell" userId="8454c2a8-0af4-4212-9398-60d073e2c208" providerId="ADAL" clId="{82CE57AC-294E-4372-8D37-4080C981A032}" dt="2023-02-10T19:26:59.025" v="23" actId="478"/>
        <pc:sldMkLst>
          <pc:docMk/>
          <pc:sldMk cId="795488008" sldId="260"/>
        </pc:sldMkLst>
        <pc:spChg chg="del">
          <ac:chgData name="Fletcher, Montrell" userId="8454c2a8-0af4-4212-9398-60d073e2c208" providerId="ADAL" clId="{82CE57AC-294E-4372-8D37-4080C981A032}" dt="2023-02-10T19:26:59.025" v="23" actId="478"/>
          <ac:spMkLst>
            <pc:docMk/>
            <pc:sldMk cId="795488008" sldId="260"/>
            <ac:spMk id="5" creationId="{CF921CF7-4CB8-AE60-F0B3-95F87F2BA155}"/>
          </ac:spMkLst>
        </pc:spChg>
      </pc:sldChg>
      <pc:sldChg chg="delSp mod">
        <pc:chgData name="Fletcher, Montrell" userId="8454c2a8-0af4-4212-9398-60d073e2c208" providerId="ADAL" clId="{82CE57AC-294E-4372-8D37-4080C981A032}" dt="2023-02-10T19:26:35.106" v="18" actId="478"/>
        <pc:sldMkLst>
          <pc:docMk/>
          <pc:sldMk cId="3070652767" sldId="261"/>
        </pc:sldMkLst>
        <pc:spChg chg="del">
          <ac:chgData name="Fletcher, Montrell" userId="8454c2a8-0af4-4212-9398-60d073e2c208" providerId="ADAL" clId="{82CE57AC-294E-4372-8D37-4080C981A032}" dt="2023-02-10T19:26:35.106" v="18" actId="478"/>
          <ac:spMkLst>
            <pc:docMk/>
            <pc:sldMk cId="3070652767" sldId="261"/>
            <ac:spMk id="4" creationId="{A527900E-9F1F-E49F-9416-925264F7E598}"/>
          </ac:spMkLst>
        </pc:spChg>
      </pc:sldChg>
      <pc:sldChg chg="delSp mod">
        <pc:chgData name="Fletcher, Montrell" userId="8454c2a8-0af4-4212-9398-60d073e2c208" providerId="ADAL" clId="{82CE57AC-294E-4372-8D37-4080C981A032}" dt="2023-02-10T19:26:54.526" v="22" actId="478"/>
        <pc:sldMkLst>
          <pc:docMk/>
          <pc:sldMk cId="4266097526" sldId="262"/>
        </pc:sldMkLst>
        <pc:spChg chg="del">
          <ac:chgData name="Fletcher, Montrell" userId="8454c2a8-0af4-4212-9398-60d073e2c208" providerId="ADAL" clId="{82CE57AC-294E-4372-8D37-4080C981A032}" dt="2023-02-10T19:26:54.526" v="22" actId="478"/>
          <ac:spMkLst>
            <pc:docMk/>
            <pc:sldMk cId="4266097526" sldId="262"/>
            <ac:spMk id="4" creationId="{A4652413-8133-3FBD-CD62-378782D0A94C}"/>
          </ac:spMkLst>
        </pc:spChg>
      </pc:sldChg>
      <pc:sldChg chg="delSp mod">
        <pc:chgData name="Fletcher, Montrell" userId="8454c2a8-0af4-4212-9398-60d073e2c208" providerId="ADAL" clId="{82CE57AC-294E-4372-8D37-4080C981A032}" dt="2023-02-10T19:26:50.315" v="21" actId="478"/>
        <pc:sldMkLst>
          <pc:docMk/>
          <pc:sldMk cId="2475407120" sldId="263"/>
        </pc:sldMkLst>
        <pc:spChg chg="del">
          <ac:chgData name="Fletcher, Montrell" userId="8454c2a8-0af4-4212-9398-60d073e2c208" providerId="ADAL" clId="{82CE57AC-294E-4372-8D37-4080C981A032}" dt="2023-02-10T19:26:50.315" v="21" actId="478"/>
          <ac:spMkLst>
            <pc:docMk/>
            <pc:sldMk cId="2475407120" sldId="263"/>
            <ac:spMk id="4" creationId="{D54020B1-8F0F-B713-3097-1524A8040BB9}"/>
          </ac:spMkLst>
        </pc:spChg>
      </pc:sldChg>
      <pc:sldChg chg="delSp mod">
        <pc:chgData name="Fletcher, Montrell" userId="8454c2a8-0af4-4212-9398-60d073e2c208" providerId="ADAL" clId="{82CE57AC-294E-4372-8D37-4080C981A032}" dt="2023-02-10T19:26:44.970" v="20" actId="478"/>
        <pc:sldMkLst>
          <pc:docMk/>
          <pc:sldMk cId="1524279598" sldId="264"/>
        </pc:sldMkLst>
        <pc:spChg chg="del">
          <ac:chgData name="Fletcher, Montrell" userId="8454c2a8-0af4-4212-9398-60d073e2c208" providerId="ADAL" clId="{82CE57AC-294E-4372-8D37-4080C981A032}" dt="2023-02-10T19:26:44.970" v="20" actId="478"/>
          <ac:spMkLst>
            <pc:docMk/>
            <pc:sldMk cId="1524279598" sldId="264"/>
            <ac:spMk id="4" creationId="{62464780-280D-CD9C-CB2D-71F9A30FDEC2}"/>
          </ac:spMkLst>
        </pc:spChg>
      </pc:sldChg>
      <pc:sldChg chg="delSp mod">
        <pc:chgData name="Fletcher, Montrell" userId="8454c2a8-0af4-4212-9398-60d073e2c208" providerId="ADAL" clId="{82CE57AC-294E-4372-8D37-4080C981A032}" dt="2023-02-10T19:26:40.495" v="19" actId="478"/>
        <pc:sldMkLst>
          <pc:docMk/>
          <pc:sldMk cId="1072915267" sldId="265"/>
        </pc:sldMkLst>
        <pc:spChg chg="del">
          <ac:chgData name="Fletcher, Montrell" userId="8454c2a8-0af4-4212-9398-60d073e2c208" providerId="ADAL" clId="{82CE57AC-294E-4372-8D37-4080C981A032}" dt="2023-02-10T19:26:40.495" v="19" actId="478"/>
          <ac:spMkLst>
            <pc:docMk/>
            <pc:sldMk cId="1072915267" sldId="265"/>
            <ac:spMk id="4" creationId="{69A14435-E23F-1EBA-DCEA-A627E9638946}"/>
          </ac:spMkLst>
        </pc:spChg>
      </pc:sldChg>
      <pc:sldChg chg="add">
        <pc:chgData name="Fletcher, Montrell" userId="8454c2a8-0af4-4212-9398-60d073e2c208" providerId="ADAL" clId="{82CE57AC-294E-4372-8D37-4080C981A032}" dt="2023-02-10T19:24:21.404" v="2"/>
        <pc:sldMkLst>
          <pc:docMk/>
          <pc:sldMk cId="778815686" sldId="405"/>
        </pc:sldMkLst>
      </pc:sldChg>
      <pc:sldChg chg="modSp">
        <pc:chgData name="Fletcher, Montrell" userId="8454c2a8-0af4-4212-9398-60d073e2c208" providerId="ADAL" clId="{82CE57AC-294E-4372-8D37-4080C981A032}" dt="2023-02-10T17:39:20.473" v="0" actId="20578"/>
        <pc:sldMkLst>
          <pc:docMk/>
          <pc:sldMk cId="1867479954" sldId="1406"/>
        </pc:sldMkLst>
        <pc:spChg chg="mod">
          <ac:chgData name="Fletcher, Montrell" userId="8454c2a8-0af4-4212-9398-60d073e2c208" providerId="ADAL" clId="{82CE57AC-294E-4372-8D37-4080C981A032}" dt="2023-02-10T17:39:20.473" v="0" actId="20578"/>
          <ac:spMkLst>
            <pc:docMk/>
            <pc:sldMk cId="1867479954" sldId="1406"/>
            <ac:spMk id="3" creationId="{A55108D8-6499-4E66-BB75-DA65D0F4E232}"/>
          </ac:spMkLst>
        </pc:spChg>
      </pc:sldChg>
      <pc:sldChg chg="add">
        <pc:chgData name="Fletcher, Montrell" userId="8454c2a8-0af4-4212-9398-60d073e2c208" providerId="ADAL" clId="{82CE57AC-294E-4372-8D37-4080C981A032}" dt="2023-02-10T19:24:21.404" v="2"/>
        <pc:sldMkLst>
          <pc:docMk/>
          <pc:sldMk cId="3336471685" sldId="1428"/>
        </pc:sldMkLst>
      </pc:sldChg>
      <pc:sldChg chg="add">
        <pc:chgData name="Fletcher, Montrell" userId="8454c2a8-0af4-4212-9398-60d073e2c208" providerId="ADAL" clId="{82CE57AC-294E-4372-8D37-4080C981A032}" dt="2023-02-10T19:24:21.404" v="2"/>
        <pc:sldMkLst>
          <pc:docMk/>
          <pc:sldMk cId="1373851533" sldId="1433"/>
        </pc:sldMkLst>
      </pc:sldChg>
      <pc:sldChg chg="modNotesTx">
        <pc:chgData name="Fletcher, Montrell" userId="8454c2a8-0af4-4212-9398-60d073e2c208" providerId="ADAL" clId="{82CE57AC-294E-4372-8D37-4080C981A032}" dt="2023-02-10T19:06:51.166" v="1"/>
        <pc:sldMkLst>
          <pc:docMk/>
          <pc:sldMk cId="3304319081" sldId="1498"/>
        </pc:sldMkLst>
      </pc:sldChg>
      <pc:sldChg chg="add">
        <pc:chgData name="Fletcher, Montrell" userId="8454c2a8-0af4-4212-9398-60d073e2c208" providerId="ADAL" clId="{82CE57AC-294E-4372-8D37-4080C981A032}" dt="2023-02-10T19:24:21.404" v="2"/>
        <pc:sldMkLst>
          <pc:docMk/>
          <pc:sldMk cId="3127273714" sldId="1518"/>
        </pc:sldMkLst>
      </pc:sldChg>
      <pc:sldChg chg="delSp modSp add mod">
        <pc:chgData name="Fletcher, Montrell" userId="8454c2a8-0af4-4212-9398-60d073e2c208" providerId="ADAL" clId="{82CE57AC-294E-4372-8D37-4080C981A032}" dt="2023-02-10T19:26:13.479" v="17" actId="403"/>
        <pc:sldMkLst>
          <pc:docMk/>
          <pc:sldMk cId="2755548867" sldId="1520"/>
        </pc:sldMkLst>
        <pc:spChg chg="mod">
          <ac:chgData name="Fletcher, Montrell" userId="8454c2a8-0af4-4212-9398-60d073e2c208" providerId="ADAL" clId="{82CE57AC-294E-4372-8D37-4080C981A032}" dt="2023-02-10T19:26:13.479" v="17" actId="403"/>
          <ac:spMkLst>
            <pc:docMk/>
            <pc:sldMk cId="2755548867" sldId="1520"/>
            <ac:spMk id="3" creationId="{72FB78C6-71DE-75E0-D23A-994D421F472B}"/>
          </ac:spMkLst>
        </pc:spChg>
        <pc:spChg chg="del">
          <ac:chgData name="Fletcher, Montrell" userId="8454c2a8-0af4-4212-9398-60d073e2c208" providerId="ADAL" clId="{82CE57AC-294E-4372-8D37-4080C981A032}" dt="2023-02-10T19:26:05.860" v="15" actId="478"/>
          <ac:spMkLst>
            <pc:docMk/>
            <pc:sldMk cId="2755548867" sldId="1520"/>
            <ac:spMk id="4" creationId="{A96523ED-0F9B-5CA1-6354-6FC0BA28C4F9}"/>
          </ac:spMkLst>
        </pc:spChg>
      </pc:sldChg>
      <pc:sldChg chg="addSp delSp modSp add mod">
        <pc:chgData name="Fletcher, Montrell" userId="8454c2a8-0af4-4212-9398-60d073e2c208" providerId="ADAL" clId="{82CE57AC-294E-4372-8D37-4080C981A032}" dt="2023-02-13T19:07:13.969" v="50" actId="20577"/>
        <pc:sldMkLst>
          <pc:docMk/>
          <pc:sldMk cId="1999742444" sldId="1521"/>
        </pc:sldMkLst>
        <pc:spChg chg="add del mod">
          <ac:chgData name="Fletcher, Montrell" userId="8454c2a8-0af4-4212-9398-60d073e2c208" providerId="ADAL" clId="{82CE57AC-294E-4372-8D37-4080C981A032}" dt="2023-02-13T18:52:54.415" v="38" actId="478"/>
          <ac:spMkLst>
            <pc:docMk/>
            <pc:sldMk cId="1999742444" sldId="1521"/>
            <ac:spMk id="3" creationId="{9224E285-E0A1-BA8E-1EED-63F3EABE4C22}"/>
          </ac:spMkLst>
        </pc:spChg>
        <pc:spChg chg="del mod">
          <ac:chgData name="Fletcher, Montrell" userId="8454c2a8-0af4-4212-9398-60d073e2c208" providerId="ADAL" clId="{82CE57AC-294E-4372-8D37-4080C981A032}" dt="2023-02-10T19:24:59.266" v="5" actId="478"/>
          <ac:spMkLst>
            <pc:docMk/>
            <pc:sldMk cId="1999742444" sldId="1521"/>
            <ac:spMk id="4" creationId="{BEFF13EB-A188-B4C9-B5BE-496BC91DA313}"/>
          </ac:spMkLst>
        </pc:spChg>
        <pc:spChg chg="add del mod">
          <ac:chgData name="Fletcher, Montrell" userId="8454c2a8-0af4-4212-9398-60d073e2c208" providerId="ADAL" clId="{82CE57AC-294E-4372-8D37-4080C981A032}" dt="2023-02-13T18:53:21.155" v="42" actId="478"/>
          <ac:spMkLst>
            <pc:docMk/>
            <pc:sldMk cId="1999742444" sldId="1521"/>
            <ac:spMk id="6" creationId="{7FDB4E81-6075-0059-6FC4-93ACCD5B38FD}"/>
          </ac:spMkLst>
        </pc:spChg>
        <pc:spChg chg="add del mod">
          <ac:chgData name="Fletcher, Montrell" userId="8454c2a8-0af4-4212-9398-60d073e2c208" providerId="ADAL" clId="{82CE57AC-294E-4372-8D37-4080C981A032}" dt="2023-02-13T19:07:13.969" v="50" actId="20577"/>
          <ac:spMkLst>
            <pc:docMk/>
            <pc:sldMk cId="1999742444" sldId="1521"/>
            <ac:spMk id="7" creationId="{3A11DD11-25A0-3E93-3F90-ACAA3E27CF4C}"/>
          </ac:spMkLst>
        </pc:spChg>
      </pc:sldChg>
      <pc:sldChg chg="delSp modSp add mod">
        <pc:chgData name="Fletcher, Montrell" userId="8454c2a8-0af4-4212-9398-60d073e2c208" providerId="ADAL" clId="{82CE57AC-294E-4372-8D37-4080C981A032}" dt="2023-02-10T19:25:50.436" v="12" actId="20577"/>
        <pc:sldMkLst>
          <pc:docMk/>
          <pc:sldMk cId="2660159346" sldId="1522"/>
        </pc:sldMkLst>
        <pc:spChg chg="mod">
          <ac:chgData name="Fletcher, Montrell" userId="8454c2a8-0af4-4212-9398-60d073e2c208" providerId="ADAL" clId="{82CE57AC-294E-4372-8D37-4080C981A032}" dt="2023-02-10T19:25:50.436" v="12" actId="20577"/>
          <ac:spMkLst>
            <pc:docMk/>
            <pc:sldMk cId="2660159346" sldId="1522"/>
            <ac:spMk id="3" creationId="{27278E61-E375-4BF8-6922-D3EDDA9A0815}"/>
          </ac:spMkLst>
        </pc:spChg>
        <pc:spChg chg="del mod">
          <ac:chgData name="Fletcher, Montrell" userId="8454c2a8-0af4-4212-9398-60d073e2c208" providerId="ADAL" clId="{82CE57AC-294E-4372-8D37-4080C981A032}" dt="2023-02-10T19:25:45.854" v="9" actId="478"/>
          <ac:spMkLst>
            <pc:docMk/>
            <pc:sldMk cId="2660159346" sldId="1522"/>
            <ac:spMk id="4" creationId="{C01781B2-E72B-D9F6-E445-7F98994BD040}"/>
          </ac:spMkLst>
        </pc:spChg>
      </pc:sldChg>
      <pc:sldChg chg="add">
        <pc:chgData name="Fletcher, Montrell" userId="8454c2a8-0af4-4212-9398-60d073e2c208" providerId="ADAL" clId="{82CE57AC-294E-4372-8D37-4080C981A032}" dt="2023-02-10T19:24:21.404" v="2"/>
        <pc:sldMkLst>
          <pc:docMk/>
          <pc:sldMk cId="495820369" sldId="1523"/>
        </pc:sldMkLst>
      </pc:sldChg>
      <pc:sldChg chg="addCm">
        <pc:chgData name="Fletcher, Montrell" userId="8454c2a8-0af4-4212-9398-60d073e2c208" providerId="ADAL" clId="{82CE57AC-294E-4372-8D37-4080C981A032}" dt="2023-02-14T15:32:54.826" v="51"/>
        <pc:sldMkLst>
          <pc:docMk/>
          <pc:sldMk cId="3137853385" sldId="1533"/>
        </pc:sldMkLst>
      </pc:sldChg>
      <pc:sldChg chg="add">
        <pc:chgData name="Fletcher, Montrell" userId="8454c2a8-0af4-4212-9398-60d073e2c208" providerId="ADAL" clId="{82CE57AC-294E-4372-8D37-4080C981A032}" dt="2023-02-10T19:24:21.404" v="2"/>
        <pc:sldMkLst>
          <pc:docMk/>
          <pc:sldMk cId="2431348972" sldId="3016"/>
        </pc:sldMkLst>
      </pc:sldChg>
      <pc:sldChg chg="add">
        <pc:chgData name="Fletcher, Montrell" userId="8454c2a8-0af4-4212-9398-60d073e2c208" providerId="ADAL" clId="{82CE57AC-294E-4372-8D37-4080C981A032}" dt="2023-02-10T19:24:21.404" v="2"/>
        <pc:sldMkLst>
          <pc:docMk/>
          <pc:sldMk cId="1124316392" sldId="3021"/>
        </pc:sldMkLst>
      </pc:sldChg>
      <pc:sldChg chg="modNotesTx">
        <pc:chgData name="Fletcher, Montrell" userId="8454c2a8-0af4-4212-9398-60d073e2c208" providerId="ADAL" clId="{82CE57AC-294E-4372-8D37-4080C981A032}" dt="2023-02-10T19:30:58.413" v="33"/>
        <pc:sldMkLst>
          <pc:docMk/>
          <pc:sldMk cId="1181833837" sldId="3026"/>
        </pc:sldMkLst>
      </pc:sldChg>
      <pc:sldChg chg="addCm">
        <pc:chgData name="Fletcher, Montrell" userId="8454c2a8-0af4-4212-9398-60d073e2c208" providerId="ADAL" clId="{82CE57AC-294E-4372-8D37-4080C981A032}" dt="2023-02-14T15:33:33.819" v="52"/>
        <pc:sldMkLst>
          <pc:docMk/>
          <pc:sldMk cId="506932356" sldId="3054"/>
        </pc:sldMkLst>
      </pc:sldChg>
      <pc:sldChg chg="delSp mod">
        <pc:chgData name="Fletcher, Montrell" userId="8454c2a8-0af4-4212-9398-60d073e2c208" providerId="ADAL" clId="{82CE57AC-294E-4372-8D37-4080C981A032}" dt="2023-02-10T19:27:14.907" v="27" actId="478"/>
        <pc:sldMkLst>
          <pc:docMk/>
          <pc:sldMk cId="3062843688" sldId="3055"/>
        </pc:sldMkLst>
        <pc:spChg chg="del">
          <ac:chgData name="Fletcher, Montrell" userId="8454c2a8-0af4-4212-9398-60d073e2c208" providerId="ADAL" clId="{82CE57AC-294E-4372-8D37-4080C981A032}" dt="2023-02-10T19:27:14.907" v="27" actId="478"/>
          <ac:spMkLst>
            <pc:docMk/>
            <pc:sldMk cId="3062843688" sldId="3055"/>
            <ac:spMk id="4" creationId="{00000000-0000-0000-0000-000000000000}"/>
          </ac:spMkLst>
        </pc:spChg>
      </pc:sldChg>
      <pc:sldChg chg="delSp mod">
        <pc:chgData name="Fletcher, Montrell" userId="8454c2a8-0af4-4212-9398-60d073e2c208" providerId="ADAL" clId="{82CE57AC-294E-4372-8D37-4080C981A032}" dt="2023-02-10T19:27:04.253" v="24" actId="478"/>
        <pc:sldMkLst>
          <pc:docMk/>
          <pc:sldMk cId="4001937888" sldId="3056"/>
        </pc:sldMkLst>
        <pc:spChg chg="del">
          <ac:chgData name="Fletcher, Montrell" userId="8454c2a8-0af4-4212-9398-60d073e2c208" providerId="ADAL" clId="{82CE57AC-294E-4372-8D37-4080C981A032}" dt="2023-02-10T19:27:04.253" v="24" actId="478"/>
          <ac:spMkLst>
            <pc:docMk/>
            <pc:sldMk cId="4001937888" sldId="3056"/>
            <ac:spMk id="2" creationId="{00000000-0000-0000-0000-000000000000}"/>
          </ac:spMkLst>
        </pc:spChg>
      </pc:sldChg>
      <pc:sldChg chg="add">
        <pc:chgData name="Fletcher, Montrell" userId="8454c2a8-0af4-4212-9398-60d073e2c208" providerId="ADAL" clId="{82CE57AC-294E-4372-8D37-4080C981A032}" dt="2023-02-10T19:24:21.404" v="2"/>
        <pc:sldMkLst>
          <pc:docMk/>
          <pc:sldMk cId="1238978651" sldId="3057"/>
        </pc:sldMkLst>
      </pc:sldChg>
      <pc:sldChg chg="add">
        <pc:chgData name="Fletcher, Montrell" userId="8454c2a8-0af4-4212-9398-60d073e2c208" providerId="ADAL" clId="{82CE57AC-294E-4372-8D37-4080C981A032}" dt="2023-02-10T19:24:21.404" v="2"/>
        <pc:sldMkLst>
          <pc:docMk/>
          <pc:sldMk cId="1016597912" sldId="3058"/>
        </pc:sldMkLst>
      </pc:sldChg>
      <pc:sldChg chg="delSp modSp add mod">
        <pc:chgData name="Fletcher, Montrell" userId="8454c2a8-0af4-4212-9398-60d073e2c208" providerId="ADAL" clId="{82CE57AC-294E-4372-8D37-4080C981A032}" dt="2023-02-10T19:26:01.237" v="14" actId="478"/>
        <pc:sldMkLst>
          <pc:docMk/>
          <pc:sldMk cId="3729826223" sldId="3061"/>
        </pc:sldMkLst>
        <pc:spChg chg="del mod">
          <ac:chgData name="Fletcher, Montrell" userId="8454c2a8-0af4-4212-9398-60d073e2c208" providerId="ADAL" clId="{82CE57AC-294E-4372-8D37-4080C981A032}" dt="2023-02-10T19:26:01.237" v="14" actId="478"/>
          <ac:spMkLst>
            <pc:docMk/>
            <pc:sldMk cId="3729826223" sldId="3061"/>
            <ac:spMk id="4" creationId="{6546E41F-C0BA-CDB7-BB02-0AD51DCE5745}"/>
          </ac:spMkLst>
        </pc:spChg>
      </pc:sldChg>
    </pc:docChg>
  </pc:docChgLst>
  <pc:docChgLst>
    <pc:chgData name="Fletcher, Montrell" userId="8454c2a8-0af4-4212-9398-60d073e2c208" providerId="ADAL" clId="{E9569242-6221-4CBB-8997-EB787320BECF}"/>
    <pc:docChg chg="addSld delSld modSld">
      <pc:chgData name="Fletcher, Montrell" userId="8454c2a8-0af4-4212-9398-60d073e2c208" providerId="ADAL" clId="{E9569242-6221-4CBB-8997-EB787320BECF}" dt="2023-10-06T13:16:38.762" v="48" actId="20577"/>
      <pc:docMkLst>
        <pc:docMk/>
      </pc:docMkLst>
      <pc:sldChg chg="modSp mod">
        <pc:chgData name="Fletcher, Montrell" userId="8454c2a8-0af4-4212-9398-60d073e2c208" providerId="ADAL" clId="{E9569242-6221-4CBB-8997-EB787320BECF}" dt="2023-10-04T19:39:42.052" v="17" actId="20577"/>
        <pc:sldMkLst>
          <pc:docMk/>
          <pc:sldMk cId="3560217725" sldId="256"/>
        </pc:sldMkLst>
        <pc:spChg chg="mod">
          <ac:chgData name="Fletcher, Montrell" userId="8454c2a8-0af4-4212-9398-60d073e2c208" providerId="ADAL" clId="{E9569242-6221-4CBB-8997-EB787320BECF}" dt="2023-10-04T19:39:42.052" v="17" actId="20577"/>
          <ac:spMkLst>
            <pc:docMk/>
            <pc:sldMk cId="3560217725" sldId="256"/>
            <ac:spMk id="3" creationId="{00000000-0000-0000-0000-000000000000}"/>
          </ac:spMkLst>
        </pc:spChg>
      </pc:sldChg>
      <pc:sldChg chg="add del">
        <pc:chgData name="Fletcher, Montrell" userId="8454c2a8-0af4-4212-9398-60d073e2c208" providerId="ADAL" clId="{E9569242-6221-4CBB-8997-EB787320BECF}" dt="2023-10-05T14:09:01.497" v="24"/>
        <pc:sldMkLst>
          <pc:docMk/>
          <pc:sldMk cId="2752891366" sldId="307"/>
        </pc:sldMkLst>
      </pc:sldChg>
      <pc:sldChg chg="add del">
        <pc:chgData name="Fletcher, Montrell" userId="8454c2a8-0af4-4212-9398-60d073e2c208" providerId="ADAL" clId="{E9569242-6221-4CBB-8997-EB787320BECF}" dt="2023-10-05T14:09:01.497" v="24"/>
        <pc:sldMkLst>
          <pc:docMk/>
          <pc:sldMk cId="4105567752" sldId="310"/>
        </pc:sldMkLst>
      </pc:sldChg>
      <pc:sldChg chg="add del">
        <pc:chgData name="Fletcher, Montrell" userId="8454c2a8-0af4-4212-9398-60d073e2c208" providerId="ADAL" clId="{E9569242-6221-4CBB-8997-EB787320BECF}" dt="2023-10-04T19:41:15.259" v="20"/>
        <pc:sldMkLst>
          <pc:docMk/>
          <pc:sldMk cId="1867479954" sldId="1406"/>
        </pc:sldMkLst>
      </pc:sldChg>
      <pc:sldChg chg="add del">
        <pc:chgData name="Fletcher, Montrell" userId="8454c2a8-0af4-4212-9398-60d073e2c208" providerId="ADAL" clId="{E9569242-6221-4CBB-8997-EB787320BECF}" dt="2023-10-05T14:09:01.497" v="24"/>
        <pc:sldMkLst>
          <pc:docMk/>
          <pc:sldMk cId="35901085" sldId="1478"/>
        </pc:sldMkLst>
      </pc:sldChg>
      <pc:sldChg chg="add del">
        <pc:chgData name="Fletcher, Montrell" userId="8454c2a8-0af4-4212-9398-60d073e2c208" providerId="ADAL" clId="{E9569242-6221-4CBB-8997-EB787320BECF}" dt="2023-10-05T14:09:01.497" v="24"/>
        <pc:sldMkLst>
          <pc:docMk/>
          <pc:sldMk cId="606174442" sldId="1479"/>
        </pc:sldMkLst>
      </pc:sldChg>
      <pc:sldChg chg="add del">
        <pc:chgData name="Fletcher, Montrell" userId="8454c2a8-0af4-4212-9398-60d073e2c208" providerId="ADAL" clId="{E9569242-6221-4CBB-8997-EB787320BECF}" dt="2023-10-04T19:40:43.251" v="19"/>
        <pc:sldMkLst>
          <pc:docMk/>
          <pc:sldMk cId="3616034299" sldId="1480"/>
        </pc:sldMkLst>
      </pc:sldChg>
      <pc:sldChg chg="add del">
        <pc:chgData name="Fletcher, Montrell" userId="8454c2a8-0af4-4212-9398-60d073e2c208" providerId="ADAL" clId="{E9569242-6221-4CBB-8997-EB787320BECF}" dt="2023-10-05T14:09:01.497" v="24"/>
        <pc:sldMkLst>
          <pc:docMk/>
          <pc:sldMk cId="89903249" sldId="1481"/>
        </pc:sldMkLst>
      </pc:sldChg>
      <pc:sldChg chg="add del">
        <pc:chgData name="Fletcher, Montrell" userId="8454c2a8-0af4-4212-9398-60d073e2c208" providerId="ADAL" clId="{E9569242-6221-4CBB-8997-EB787320BECF}" dt="2023-10-05T14:09:01.497" v="24"/>
        <pc:sldMkLst>
          <pc:docMk/>
          <pc:sldMk cId="685525497" sldId="1482"/>
        </pc:sldMkLst>
      </pc:sldChg>
      <pc:sldChg chg="add del">
        <pc:chgData name="Fletcher, Montrell" userId="8454c2a8-0af4-4212-9398-60d073e2c208" providerId="ADAL" clId="{E9569242-6221-4CBB-8997-EB787320BECF}" dt="2023-10-05T14:09:01.497" v="24"/>
        <pc:sldMkLst>
          <pc:docMk/>
          <pc:sldMk cId="3159584383" sldId="1483"/>
        </pc:sldMkLst>
      </pc:sldChg>
      <pc:sldChg chg="add del">
        <pc:chgData name="Fletcher, Montrell" userId="8454c2a8-0af4-4212-9398-60d073e2c208" providerId="ADAL" clId="{E9569242-6221-4CBB-8997-EB787320BECF}" dt="2023-10-05T14:09:01.497" v="24"/>
        <pc:sldMkLst>
          <pc:docMk/>
          <pc:sldMk cId="1956851438" sldId="1484"/>
        </pc:sldMkLst>
      </pc:sldChg>
      <pc:sldChg chg="add del">
        <pc:chgData name="Fletcher, Montrell" userId="8454c2a8-0af4-4212-9398-60d073e2c208" providerId="ADAL" clId="{E9569242-6221-4CBB-8997-EB787320BECF}" dt="2023-10-05T14:09:01.497" v="24"/>
        <pc:sldMkLst>
          <pc:docMk/>
          <pc:sldMk cId="3266229680" sldId="1485"/>
        </pc:sldMkLst>
      </pc:sldChg>
      <pc:sldChg chg="del">
        <pc:chgData name="Fletcher, Montrell" userId="8454c2a8-0af4-4212-9398-60d073e2c208" providerId="ADAL" clId="{E9569242-6221-4CBB-8997-EB787320BECF}" dt="2023-10-06T12:21:28.659" v="26" actId="47"/>
        <pc:sldMkLst>
          <pc:docMk/>
          <pc:sldMk cId="3304319081" sldId="1498"/>
        </pc:sldMkLst>
      </pc:sldChg>
      <pc:sldChg chg="del">
        <pc:chgData name="Fletcher, Montrell" userId="8454c2a8-0af4-4212-9398-60d073e2c208" providerId="ADAL" clId="{E9569242-6221-4CBB-8997-EB787320BECF}" dt="2023-10-06T12:21:28.659" v="26" actId="47"/>
        <pc:sldMkLst>
          <pc:docMk/>
          <pc:sldMk cId="1977665501" sldId="1499"/>
        </pc:sldMkLst>
      </pc:sldChg>
      <pc:sldChg chg="del">
        <pc:chgData name="Fletcher, Montrell" userId="8454c2a8-0af4-4212-9398-60d073e2c208" providerId="ADAL" clId="{E9569242-6221-4CBB-8997-EB787320BECF}" dt="2023-10-06T12:21:28.659" v="26" actId="47"/>
        <pc:sldMkLst>
          <pc:docMk/>
          <pc:sldMk cId="2272328549" sldId="1500"/>
        </pc:sldMkLst>
      </pc:sldChg>
      <pc:sldChg chg="add del">
        <pc:chgData name="Fletcher, Montrell" userId="8454c2a8-0af4-4212-9398-60d073e2c208" providerId="ADAL" clId="{E9569242-6221-4CBB-8997-EB787320BECF}" dt="2023-10-04T19:40:43.251" v="19"/>
        <pc:sldMkLst>
          <pc:docMk/>
          <pc:sldMk cId="3389040440" sldId="3070"/>
        </pc:sldMkLst>
      </pc:sldChg>
      <pc:sldChg chg="del">
        <pc:chgData name="Fletcher, Montrell" userId="8454c2a8-0af4-4212-9398-60d073e2c208" providerId="ADAL" clId="{E9569242-6221-4CBB-8997-EB787320BECF}" dt="2023-10-04T19:39:55.709" v="18" actId="47"/>
        <pc:sldMkLst>
          <pc:docMk/>
          <pc:sldMk cId="2923889887" sldId="3077"/>
        </pc:sldMkLst>
      </pc:sldChg>
      <pc:sldChg chg="del">
        <pc:chgData name="Fletcher, Montrell" userId="8454c2a8-0af4-4212-9398-60d073e2c208" providerId="ADAL" clId="{E9569242-6221-4CBB-8997-EB787320BECF}" dt="2023-10-04T19:39:55.709" v="18" actId="47"/>
        <pc:sldMkLst>
          <pc:docMk/>
          <pc:sldMk cId="3404875765" sldId="3078"/>
        </pc:sldMkLst>
      </pc:sldChg>
      <pc:sldChg chg="del">
        <pc:chgData name="Fletcher, Montrell" userId="8454c2a8-0af4-4212-9398-60d073e2c208" providerId="ADAL" clId="{E9569242-6221-4CBB-8997-EB787320BECF}" dt="2023-10-04T19:39:55.709" v="18" actId="47"/>
        <pc:sldMkLst>
          <pc:docMk/>
          <pc:sldMk cId="2968454478" sldId="3079"/>
        </pc:sldMkLst>
      </pc:sldChg>
      <pc:sldChg chg="del">
        <pc:chgData name="Fletcher, Montrell" userId="8454c2a8-0af4-4212-9398-60d073e2c208" providerId="ADAL" clId="{E9569242-6221-4CBB-8997-EB787320BECF}" dt="2023-10-04T19:39:55.709" v="18" actId="47"/>
        <pc:sldMkLst>
          <pc:docMk/>
          <pc:sldMk cId="3258881246" sldId="3080"/>
        </pc:sldMkLst>
      </pc:sldChg>
      <pc:sldChg chg="del">
        <pc:chgData name="Fletcher, Montrell" userId="8454c2a8-0af4-4212-9398-60d073e2c208" providerId="ADAL" clId="{E9569242-6221-4CBB-8997-EB787320BECF}" dt="2023-10-04T19:39:55.709" v="18" actId="47"/>
        <pc:sldMkLst>
          <pc:docMk/>
          <pc:sldMk cId="4280614564" sldId="3081"/>
        </pc:sldMkLst>
      </pc:sldChg>
      <pc:sldChg chg="del">
        <pc:chgData name="Fletcher, Montrell" userId="8454c2a8-0af4-4212-9398-60d073e2c208" providerId="ADAL" clId="{E9569242-6221-4CBB-8997-EB787320BECF}" dt="2023-10-04T19:39:55.709" v="18" actId="47"/>
        <pc:sldMkLst>
          <pc:docMk/>
          <pc:sldMk cId="4128849655" sldId="3082"/>
        </pc:sldMkLst>
      </pc:sldChg>
      <pc:sldChg chg="modSp add mod">
        <pc:chgData name="Fletcher, Montrell" userId="8454c2a8-0af4-4212-9398-60d073e2c208" providerId="ADAL" clId="{E9569242-6221-4CBB-8997-EB787320BECF}" dt="2023-10-06T13:16:38.762" v="48" actId="20577"/>
        <pc:sldMkLst>
          <pc:docMk/>
          <pc:sldMk cId="2760743867" sldId="3087"/>
        </pc:sldMkLst>
        <pc:spChg chg="mod">
          <ac:chgData name="Fletcher, Montrell" userId="8454c2a8-0af4-4212-9398-60d073e2c208" providerId="ADAL" clId="{E9569242-6221-4CBB-8997-EB787320BECF}" dt="2023-10-06T13:16:38.762" v="48" actId="20577"/>
          <ac:spMkLst>
            <pc:docMk/>
            <pc:sldMk cId="2760743867" sldId="3087"/>
            <ac:spMk id="3" creationId="{DD238C86-0DB0-4F96-82BA-02C13928499C}"/>
          </ac:spMkLst>
        </pc:spChg>
      </pc:sldChg>
      <pc:sldChg chg="add">
        <pc:chgData name="Fletcher, Montrell" userId="8454c2a8-0af4-4212-9398-60d073e2c208" providerId="ADAL" clId="{E9569242-6221-4CBB-8997-EB787320BECF}" dt="2023-10-04T19:40:43.251" v="19"/>
        <pc:sldMkLst>
          <pc:docMk/>
          <pc:sldMk cId="901770457" sldId="3088"/>
        </pc:sldMkLst>
      </pc:sldChg>
      <pc:sldChg chg="add">
        <pc:chgData name="Fletcher, Montrell" userId="8454c2a8-0af4-4212-9398-60d073e2c208" providerId="ADAL" clId="{E9569242-6221-4CBB-8997-EB787320BECF}" dt="2023-10-04T19:40:43.251" v="19"/>
        <pc:sldMkLst>
          <pc:docMk/>
          <pc:sldMk cId="4265357985" sldId="3089"/>
        </pc:sldMkLst>
      </pc:sldChg>
      <pc:sldChg chg="add">
        <pc:chgData name="Fletcher, Montrell" userId="8454c2a8-0af4-4212-9398-60d073e2c208" providerId="ADAL" clId="{E9569242-6221-4CBB-8997-EB787320BECF}" dt="2023-10-04T19:40:43.251" v="19"/>
        <pc:sldMkLst>
          <pc:docMk/>
          <pc:sldMk cId="1862119043" sldId="3090"/>
        </pc:sldMkLst>
      </pc:sldChg>
      <pc:sldChg chg="add">
        <pc:chgData name="Fletcher, Montrell" userId="8454c2a8-0af4-4212-9398-60d073e2c208" providerId="ADAL" clId="{E9569242-6221-4CBB-8997-EB787320BECF}" dt="2023-10-06T12:21:24.814" v="25"/>
        <pc:sldMkLst>
          <pc:docMk/>
          <pc:sldMk cId="2254338222" sldId="3091"/>
        </pc:sldMkLst>
      </pc:sldChg>
    </pc:docChg>
  </pc:docChgLst>
  <pc:docChgLst>
    <pc:chgData name="Fletcher, Montrell" userId="8454c2a8-0af4-4212-9398-60d073e2c208" providerId="ADAL" clId="{7D435440-F726-4C83-9CE8-284FC733E8F8}"/>
    <pc:docChg chg="undo custSel addSld delSld modSld sldOrd delMainMaster">
      <pc:chgData name="Fletcher, Montrell" userId="8454c2a8-0af4-4212-9398-60d073e2c208" providerId="ADAL" clId="{7D435440-F726-4C83-9CE8-284FC733E8F8}" dt="2023-04-17T12:41:10.570" v="1900" actId="403"/>
      <pc:docMkLst>
        <pc:docMk/>
      </pc:docMkLst>
      <pc:sldChg chg="modSp mod">
        <pc:chgData name="Fletcher, Montrell" userId="8454c2a8-0af4-4212-9398-60d073e2c208" providerId="ADAL" clId="{7D435440-F726-4C83-9CE8-284FC733E8F8}" dt="2023-04-12T13:38:42.456" v="14" actId="20577"/>
        <pc:sldMkLst>
          <pc:docMk/>
          <pc:sldMk cId="3560217725" sldId="256"/>
        </pc:sldMkLst>
        <pc:spChg chg="mod">
          <ac:chgData name="Fletcher, Montrell" userId="8454c2a8-0af4-4212-9398-60d073e2c208" providerId="ADAL" clId="{7D435440-F726-4C83-9CE8-284FC733E8F8}" dt="2023-04-12T13:38:42.456" v="14" actId="20577"/>
          <ac:spMkLst>
            <pc:docMk/>
            <pc:sldMk cId="3560217725" sldId="256"/>
            <ac:spMk id="3" creationId="{00000000-0000-0000-0000-000000000000}"/>
          </ac:spMkLst>
        </pc:spChg>
      </pc:sldChg>
      <pc:sldChg chg="del">
        <pc:chgData name="Fletcher, Montrell" userId="8454c2a8-0af4-4212-9398-60d073e2c208" providerId="ADAL" clId="{7D435440-F726-4C83-9CE8-284FC733E8F8}" dt="2023-04-12T14:03:07.203" v="703" actId="47"/>
        <pc:sldMkLst>
          <pc:docMk/>
          <pc:sldMk cId="1371008317" sldId="258"/>
        </pc:sldMkLst>
      </pc:sldChg>
      <pc:sldChg chg="del">
        <pc:chgData name="Fletcher, Montrell" userId="8454c2a8-0af4-4212-9398-60d073e2c208" providerId="ADAL" clId="{7D435440-F726-4C83-9CE8-284FC733E8F8}" dt="2023-04-12T14:03:07.203" v="703" actId="47"/>
        <pc:sldMkLst>
          <pc:docMk/>
          <pc:sldMk cId="795488008" sldId="260"/>
        </pc:sldMkLst>
      </pc:sldChg>
      <pc:sldChg chg="del">
        <pc:chgData name="Fletcher, Montrell" userId="8454c2a8-0af4-4212-9398-60d073e2c208" providerId="ADAL" clId="{7D435440-F726-4C83-9CE8-284FC733E8F8}" dt="2023-04-12T14:03:07.203" v="703" actId="47"/>
        <pc:sldMkLst>
          <pc:docMk/>
          <pc:sldMk cId="3070652767" sldId="261"/>
        </pc:sldMkLst>
      </pc:sldChg>
      <pc:sldChg chg="del">
        <pc:chgData name="Fletcher, Montrell" userId="8454c2a8-0af4-4212-9398-60d073e2c208" providerId="ADAL" clId="{7D435440-F726-4C83-9CE8-284FC733E8F8}" dt="2023-04-12T14:03:07.203" v="703" actId="47"/>
        <pc:sldMkLst>
          <pc:docMk/>
          <pc:sldMk cId="4266097526" sldId="262"/>
        </pc:sldMkLst>
      </pc:sldChg>
      <pc:sldChg chg="del">
        <pc:chgData name="Fletcher, Montrell" userId="8454c2a8-0af4-4212-9398-60d073e2c208" providerId="ADAL" clId="{7D435440-F726-4C83-9CE8-284FC733E8F8}" dt="2023-04-12T14:03:07.203" v="703" actId="47"/>
        <pc:sldMkLst>
          <pc:docMk/>
          <pc:sldMk cId="2475407120" sldId="263"/>
        </pc:sldMkLst>
      </pc:sldChg>
      <pc:sldChg chg="del">
        <pc:chgData name="Fletcher, Montrell" userId="8454c2a8-0af4-4212-9398-60d073e2c208" providerId="ADAL" clId="{7D435440-F726-4C83-9CE8-284FC733E8F8}" dt="2023-04-12T14:03:07.203" v="703" actId="47"/>
        <pc:sldMkLst>
          <pc:docMk/>
          <pc:sldMk cId="1524279598" sldId="264"/>
        </pc:sldMkLst>
      </pc:sldChg>
      <pc:sldChg chg="del">
        <pc:chgData name="Fletcher, Montrell" userId="8454c2a8-0af4-4212-9398-60d073e2c208" providerId="ADAL" clId="{7D435440-F726-4C83-9CE8-284FC733E8F8}" dt="2023-04-12T14:03:07.203" v="703" actId="47"/>
        <pc:sldMkLst>
          <pc:docMk/>
          <pc:sldMk cId="1072915267" sldId="265"/>
        </pc:sldMkLst>
      </pc:sldChg>
      <pc:sldChg chg="add del">
        <pc:chgData name="Fletcher, Montrell" userId="8454c2a8-0af4-4212-9398-60d073e2c208" providerId="ADAL" clId="{7D435440-F726-4C83-9CE8-284FC733E8F8}" dt="2023-04-12T19:23:34.838" v="981"/>
        <pc:sldMkLst>
          <pc:docMk/>
          <pc:sldMk cId="2752891366" sldId="307"/>
        </pc:sldMkLst>
      </pc:sldChg>
      <pc:sldChg chg="add del">
        <pc:chgData name="Fletcher, Montrell" userId="8454c2a8-0af4-4212-9398-60d073e2c208" providerId="ADAL" clId="{7D435440-F726-4C83-9CE8-284FC733E8F8}" dt="2023-04-12T19:23:34.838" v="981"/>
        <pc:sldMkLst>
          <pc:docMk/>
          <pc:sldMk cId="4105567752" sldId="310"/>
        </pc:sldMkLst>
      </pc:sldChg>
      <pc:sldChg chg="del">
        <pc:chgData name="Fletcher, Montrell" userId="8454c2a8-0af4-4212-9398-60d073e2c208" providerId="ADAL" clId="{7D435440-F726-4C83-9CE8-284FC733E8F8}" dt="2023-04-12T14:03:07.203" v="703" actId="47"/>
        <pc:sldMkLst>
          <pc:docMk/>
          <pc:sldMk cId="778815686" sldId="405"/>
        </pc:sldMkLst>
      </pc:sldChg>
      <pc:sldChg chg="modSp mod">
        <pc:chgData name="Fletcher, Montrell" userId="8454c2a8-0af4-4212-9398-60d073e2c208" providerId="ADAL" clId="{7D435440-F726-4C83-9CE8-284FC733E8F8}" dt="2023-04-13T12:20:18.534" v="982" actId="13926"/>
        <pc:sldMkLst>
          <pc:docMk/>
          <pc:sldMk cId="3761227930" sldId="419"/>
        </pc:sldMkLst>
        <pc:spChg chg="mod">
          <ac:chgData name="Fletcher, Montrell" userId="8454c2a8-0af4-4212-9398-60d073e2c208" providerId="ADAL" clId="{7D435440-F726-4C83-9CE8-284FC733E8F8}" dt="2023-04-13T12:20:18.534" v="982" actId="13926"/>
          <ac:spMkLst>
            <pc:docMk/>
            <pc:sldMk cId="3761227930" sldId="419"/>
            <ac:spMk id="2" creationId="{00000000-0000-0000-0000-000000000000}"/>
          </ac:spMkLst>
        </pc:spChg>
      </pc:sldChg>
      <pc:sldChg chg="modSp mod">
        <pc:chgData name="Fletcher, Montrell" userId="8454c2a8-0af4-4212-9398-60d073e2c208" providerId="ADAL" clId="{7D435440-F726-4C83-9CE8-284FC733E8F8}" dt="2023-04-13T12:53:30.257" v="1874" actId="20577"/>
        <pc:sldMkLst>
          <pc:docMk/>
          <pc:sldMk cId="1867479954" sldId="1406"/>
        </pc:sldMkLst>
        <pc:spChg chg="mod">
          <ac:chgData name="Fletcher, Montrell" userId="8454c2a8-0af4-4212-9398-60d073e2c208" providerId="ADAL" clId="{7D435440-F726-4C83-9CE8-284FC733E8F8}" dt="2023-04-13T12:53:30.257" v="1874" actId="20577"/>
          <ac:spMkLst>
            <pc:docMk/>
            <pc:sldMk cId="1867479954" sldId="1406"/>
            <ac:spMk id="3" creationId="{A55108D8-6499-4E66-BB75-DA65D0F4E232}"/>
          </ac:spMkLst>
        </pc:spChg>
      </pc:sldChg>
      <pc:sldChg chg="modSp add">
        <pc:chgData name="Fletcher, Montrell" userId="8454c2a8-0af4-4212-9398-60d073e2c208" providerId="ADAL" clId="{7D435440-F726-4C83-9CE8-284FC733E8F8}" dt="2023-04-17T12:41:10.570" v="1900" actId="403"/>
        <pc:sldMkLst>
          <pc:docMk/>
          <pc:sldMk cId="1542676586" sldId="1417"/>
        </pc:sldMkLst>
        <pc:graphicFrameChg chg="mod">
          <ac:chgData name="Fletcher, Montrell" userId="8454c2a8-0af4-4212-9398-60d073e2c208" providerId="ADAL" clId="{7D435440-F726-4C83-9CE8-284FC733E8F8}" dt="2023-04-17T12:41:10.570" v="1900" actId="403"/>
          <ac:graphicFrameMkLst>
            <pc:docMk/>
            <pc:sldMk cId="1542676586" sldId="1417"/>
            <ac:graphicFrameMk id="8" creationId="{0684A02E-E8A0-444F-8B11-A70E8A8804AB}"/>
          </ac:graphicFrameMkLst>
        </pc:graphicFrameChg>
      </pc:sldChg>
      <pc:sldChg chg="add">
        <pc:chgData name="Fletcher, Montrell" userId="8454c2a8-0af4-4212-9398-60d073e2c208" providerId="ADAL" clId="{7D435440-F726-4C83-9CE8-284FC733E8F8}" dt="2023-04-17T12:40:11.413" v="1888"/>
        <pc:sldMkLst>
          <pc:docMk/>
          <pc:sldMk cId="91370969" sldId="1418"/>
        </pc:sldMkLst>
      </pc:sldChg>
      <pc:sldChg chg="add">
        <pc:chgData name="Fletcher, Montrell" userId="8454c2a8-0af4-4212-9398-60d073e2c208" providerId="ADAL" clId="{7D435440-F726-4C83-9CE8-284FC733E8F8}" dt="2023-04-17T12:40:11.413" v="1888"/>
        <pc:sldMkLst>
          <pc:docMk/>
          <pc:sldMk cId="3322899826" sldId="1419"/>
        </pc:sldMkLst>
      </pc:sldChg>
      <pc:sldChg chg="add">
        <pc:chgData name="Fletcher, Montrell" userId="8454c2a8-0af4-4212-9398-60d073e2c208" providerId="ADAL" clId="{7D435440-F726-4C83-9CE8-284FC733E8F8}" dt="2023-04-17T12:40:11.413" v="1888"/>
        <pc:sldMkLst>
          <pc:docMk/>
          <pc:sldMk cId="3019678175" sldId="1420"/>
        </pc:sldMkLst>
      </pc:sldChg>
      <pc:sldChg chg="del">
        <pc:chgData name="Fletcher, Montrell" userId="8454c2a8-0af4-4212-9398-60d073e2c208" providerId="ADAL" clId="{7D435440-F726-4C83-9CE8-284FC733E8F8}" dt="2023-04-12T14:03:07.203" v="703" actId="47"/>
        <pc:sldMkLst>
          <pc:docMk/>
          <pc:sldMk cId="3336471685" sldId="1428"/>
        </pc:sldMkLst>
      </pc:sldChg>
      <pc:sldChg chg="del">
        <pc:chgData name="Fletcher, Montrell" userId="8454c2a8-0af4-4212-9398-60d073e2c208" providerId="ADAL" clId="{7D435440-F726-4C83-9CE8-284FC733E8F8}" dt="2023-04-12T14:03:07.203" v="703" actId="47"/>
        <pc:sldMkLst>
          <pc:docMk/>
          <pc:sldMk cId="1373851533" sldId="1433"/>
        </pc:sldMkLst>
      </pc:sldChg>
      <pc:sldChg chg="del">
        <pc:chgData name="Fletcher, Montrell" userId="8454c2a8-0af4-4212-9398-60d073e2c208" providerId="ADAL" clId="{7D435440-F726-4C83-9CE8-284FC733E8F8}" dt="2023-04-12T13:59:56.270" v="674" actId="47"/>
        <pc:sldMkLst>
          <pc:docMk/>
          <pc:sldMk cId="1217942153" sldId="1476"/>
        </pc:sldMkLst>
      </pc:sldChg>
      <pc:sldChg chg="modSp add mod">
        <pc:chgData name="Fletcher, Montrell" userId="8454c2a8-0af4-4212-9398-60d073e2c208" providerId="ADAL" clId="{7D435440-F726-4C83-9CE8-284FC733E8F8}" dt="2023-04-13T12:53:39.965" v="1883" actId="20577"/>
        <pc:sldMkLst>
          <pc:docMk/>
          <pc:sldMk cId="35901085" sldId="1478"/>
        </pc:sldMkLst>
        <pc:spChg chg="mod">
          <ac:chgData name="Fletcher, Montrell" userId="8454c2a8-0af4-4212-9398-60d073e2c208" providerId="ADAL" clId="{7D435440-F726-4C83-9CE8-284FC733E8F8}" dt="2023-04-13T12:53:39.965" v="1883" actId="20577"/>
          <ac:spMkLst>
            <pc:docMk/>
            <pc:sldMk cId="35901085" sldId="1478"/>
            <ac:spMk id="2" creationId="{00000000-0000-0000-0000-000000000000}"/>
          </ac:spMkLst>
        </pc:spChg>
      </pc:sldChg>
      <pc:sldChg chg="modSp add del mod">
        <pc:chgData name="Fletcher, Montrell" userId="8454c2a8-0af4-4212-9398-60d073e2c208" providerId="ADAL" clId="{7D435440-F726-4C83-9CE8-284FC733E8F8}" dt="2023-04-12T19:23:34.838" v="981"/>
        <pc:sldMkLst>
          <pc:docMk/>
          <pc:sldMk cId="606174442" sldId="1479"/>
        </pc:sldMkLst>
        <pc:spChg chg="mod">
          <ac:chgData name="Fletcher, Montrell" userId="8454c2a8-0af4-4212-9398-60d073e2c208" providerId="ADAL" clId="{7D435440-F726-4C83-9CE8-284FC733E8F8}" dt="2023-04-12T14:04:06.620" v="732" actId="13926"/>
          <ac:spMkLst>
            <pc:docMk/>
            <pc:sldMk cId="606174442" sldId="1479"/>
            <ac:spMk id="2" creationId="{00000000-0000-0000-0000-000000000000}"/>
          </ac:spMkLst>
        </pc:spChg>
      </pc:sldChg>
      <pc:sldChg chg="add del">
        <pc:chgData name="Fletcher, Montrell" userId="8454c2a8-0af4-4212-9398-60d073e2c208" providerId="ADAL" clId="{7D435440-F726-4C83-9CE8-284FC733E8F8}" dt="2023-04-12T19:23:34.838" v="981"/>
        <pc:sldMkLst>
          <pc:docMk/>
          <pc:sldMk cId="89903249" sldId="1481"/>
        </pc:sldMkLst>
      </pc:sldChg>
      <pc:sldChg chg="add del">
        <pc:chgData name="Fletcher, Montrell" userId="8454c2a8-0af4-4212-9398-60d073e2c208" providerId="ADAL" clId="{7D435440-F726-4C83-9CE8-284FC733E8F8}" dt="2023-04-12T19:23:34.838" v="981"/>
        <pc:sldMkLst>
          <pc:docMk/>
          <pc:sldMk cId="685525497" sldId="1482"/>
        </pc:sldMkLst>
      </pc:sldChg>
      <pc:sldChg chg="add del">
        <pc:chgData name="Fletcher, Montrell" userId="8454c2a8-0af4-4212-9398-60d073e2c208" providerId="ADAL" clId="{7D435440-F726-4C83-9CE8-284FC733E8F8}" dt="2023-04-12T19:23:34.838" v="981"/>
        <pc:sldMkLst>
          <pc:docMk/>
          <pc:sldMk cId="3159584383" sldId="1483"/>
        </pc:sldMkLst>
      </pc:sldChg>
      <pc:sldChg chg="add del">
        <pc:chgData name="Fletcher, Montrell" userId="8454c2a8-0af4-4212-9398-60d073e2c208" providerId="ADAL" clId="{7D435440-F726-4C83-9CE8-284FC733E8F8}" dt="2023-04-12T19:23:34.838" v="981"/>
        <pc:sldMkLst>
          <pc:docMk/>
          <pc:sldMk cId="1956851438" sldId="1484"/>
        </pc:sldMkLst>
      </pc:sldChg>
      <pc:sldChg chg="add del">
        <pc:chgData name="Fletcher, Montrell" userId="8454c2a8-0af4-4212-9398-60d073e2c208" providerId="ADAL" clId="{7D435440-F726-4C83-9CE8-284FC733E8F8}" dt="2023-04-12T19:23:34.838" v="981"/>
        <pc:sldMkLst>
          <pc:docMk/>
          <pc:sldMk cId="3266229680" sldId="1485"/>
        </pc:sldMkLst>
      </pc:sldChg>
      <pc:sldChg chg="add del">
        <pc:chgData name="Fletcher, Montrell" userId="8454c2a8-0af4-4212-9398-60d073e2c208" providerId="ADAL" clId="{7D435440-F726-4C83-9CE8-284FC733E8F8}" dt="2023-04-13T12:21:03.596" v="984"/>
        <pc:sldMkLst>
          <pc:docMk/>
          <pc:sldMk cId="3304319081" sldId="1498"/>
        </pc:sldMkLst>
      </pc:sldChg>
      <pc:sldChg chg="del">
        <pc:chgData name="Fletcher, Montrell" userId="8454c2a8-0af4-4212-9398-60d073e2c208" providerId="ADAL" clId="{7D435440-F726-4C83-9CE8-284FC733E8F8}" dt="2023-04-12T14:03:07.203" v="703" actId="47"/>
        <pc:sldMkLst>
          <pc:docMk/>
          <pc:sldMk cId="3127273714" sldId="1518"/>
        </pc:sldMkLst>
      </pc:sldChg>
      <pc:sldChg chg="del">
        <pc:chgData name="Fletcher, Montrell" userId="8454c2a8-0af4-4212-9398-60d073e2c208" providerId="ADAL" clId="{7D435440-F726-4C83-9CE8-284FC733E8F8}" dt="2023-04-12T14:03:07.203" v="703" actId="47"/>
        <pc:sldMkLst>
          <pc:docMk/>
          <pc:sldMk cId="2755548867" sldId="1520"/>
        </pc:sldMkLst>
      </pc:sldChg>
      <pc:sldChg chg="del">
        <pc:chgData name="Fletcher, Montrell" userId="8454c2a8-0af4-4212-9398-60d073e2c208" providerId="ADAL" clId="{7D435440-F726-4C83-9CE8-284FC733E8F8}" dt="2023-04-12T14:03:07.203" v="703" actId="47"/>
        <pc:sldMkLst>
          <pc:docMk/>
          <pc:sldMk cId="1999742444" sldId="1521"/>
        </pc:sldMkLst>
      </pc:sldChg>
      <pc:sldChg chg="del">
        <pc:chgData name="Fletcher, Montrell" userId="8454c2a8-0af4-4212-9398-60d073e2c208" providerId="ADAL" clId="{7D435440-F726-4C83-9CE8-284FC733E8F8}" dt="2023-04-12T14:03:07.203" v="703" actId="47"/>
        <pc:sldMkLst>
          <pc:docMk/>
          <pc:sldMk cId="2660159346" sldId="1522"/>
        </pc:sldMkLst>
      </pc:sldChg>
      <pc:sldChg chg="del">
        <pc:chgData name="Fletcher, Montrell" userId="8454c2a8-0af4-4212-9398-60d073e2c208" providerId="ADAL" clId="{7D435440-F726-4C83-9CE8-284FC733E8F8}" dt="2023-04-12T14:03:07.203" v="703" actId="47"/>
        <pc:sldMkLst>
          <pc:docMk/>
          <pc:sldMk cId="495820369" sldId="1523"/>
        </pc:sldMkLst>
      </pc:sldChg>
      <pc:sldChg chg="del">
        <pc:chgData name="Fletcher, Montrell" userId="8454c2a8-0af4-4212-9398-60d073e2c208" providerId="ADAL" clId="{7D435440-F726-4C83-9CE8-284FC733E8F8}" dt="2023-04-12T13:59:56.270" v="674" actId="47"/>
        <pc:sldMkLst>
          <pc:docMk/>
          <pc:sldMk cId="3137853385" sldId="1533"/>
        </pc:sldMkLst>
      </pc:sldChg>
      <pc:sldChg chg="del">
        <pc:chgData name="Fletcher, Montrell" userId="8454c2a8-0af4-4212-9398-60d073e2c208" providerId="ADAL" clId="{7D435440-F726-4C83-9CE8-284FC733E8F8}" dt="2023-04-12T14:03:07.203" v="703" actId="47"/>
        <pc:sldMkLst>
          <pc:docMk/>
          <pc:sldMk cId="2431348972" sldId="3016"/>
        </pc:sldMkLst>
      </pc:sldChg>
      <pc:sldChg chg="del">
        <pc:chgData name="Fletcher, Montrell" userId="8454c2a8-0af4-4212-9398-60d073e2c208" providerId="ADAL" clId="{7D435440-F726-4C83-9CE8-284FC733E8F8}" dt="2023-04-12T14:03:07.203" v="703" actId="47"/>
        <pc:sldMkLst>
          <pc:docMk/>
          <pc:sldMk cId="1124316392" sldId="3021"/>
        </pc:sldMkLst>
      </pc:sldChg>
      <pc:sldChg chg="addSp delSp modSp mod modNotesTx">
        <pc:chgData name="Fletcher, Montrell" userId="8454c2a8-0af4-4212-9398-60d073e2c208" providerId="ADAL" clId="{7D435440-F726-4C83-9CE8-284FC733E8F8}" dt="2023-04-12T13:43:09.656" v="31" actId="6549"/>
        <pc:sldMkLst>
          <pc:docMk/>
          <pc:sldMk cId="1181833837" sldId="3026"/>
        </pc:sldMkLst>
        <pc:spChg chg="mod">
          <ac:chgData name="Fletcher, Montrell" userId="8454c2a8-0af4-4212-9398-60d073e2c208" providerId="ADAL" clId="{7D435440-F726-4C83-9CE8-284FC733E8F8}" dt="2023-04-12T13:41:34.812" v="26" actId="5793"/>
          <ac:spMkLst>
            <pc:docMk/>
            <pc:sldMk cId="1181833837" sldId="3026"/>
            <ac:spMk id="2" creationId="{E14C7801-F825-4DC3-99A1-A95B332FB8C2}"/>
          </ac:spMkLst>
        </pc:spChg>
        <pc:spChg chg="del mod">
          <ac:chgData name="Fletcher, Montrell" userId="8454c2a8-0af4-4212-9398-60d073e2c208" providerId="ADAL" clId="{7D435440-F726-4C83-9CE8-284FC733E8F8}" dt="2023-04-12T13:42:02.351" v="27" actId="478"/>
          <ac:spMkLst>
            <pc:docMk/>
            <pc:sldMk cId="1181833837" sldId="3026"/>
            <ac:spMk id="3" creationId="{2FB89BF3-EEB2-49DF-BE24-41C0628FC664}"/>
          </ac:spMkLst>
        </pc:spChg>
        <pc:spChg chg="add del mod">
          <ac:chgData name="Fletcher, Montrell" userId="8454c2a8-0af4-4212-9398-60d073e2c208" providerId="ADAL" clId="{7D435440-F726-4C83-9CE8-284FC733E8F8}" dt="2023-04-12T13:42:04.507" v="28" actId="478"/>
          <ac:spMkLst>
            <pc:docMk/>
            <pc:sldMk cId="1181833837" sldId="3026"/>
            <ac:spMk id="6" creationId="{D0EE99BC-1FC1-9E8B-1A99-9218A252A266}"/>
          </ac:spMkLst>
        </pc:spChg>
        <pc:spChg chg="add mod">
          <ac:chgData name="Fletcher, Montrell" userId="8454c2a8-0af4-4212-9398-60d073e2c208" providerId="ADAL" clId="{7D435440-F726-4C83-9CE8-284FC733E8F8}" dt="2023-04-12T13:42:33.735" v="30" actId="2711"/>
          <ac:spMkLst>
            <pc:docMk/>
            <pc:sldMk cId="1181833837" sldId="3026"/>
            <ac:spMk id="7" creationId="{DFFBDB82-5942-BE30-B7B1-1B601D5E7C6F}"/>
          </ac:spMkLst>
        </pc:spChg>
      </pc:sldChg>
      <pc:sldChg chg="modSp add mod">
        <pc:chgData name="Fletcher, Montrell" userId="8454c2a8-0af4-4212-9398-60d073e2c208" providerId="ADAL" clId="{7D435440-F726-4C83-9CE8-284FC733E8F8}" dt="2023-04-13T12:22:29.551" v="1090" actId="20577"/>
        <pc:sldMkLst>
          <pc:docMk/>
          <pc:sldMk cId="2455839551" sldId="3027"/>
        </pc:sldMkLst>
        <pc:spChg chg="mod">
          <ac:chgData name="Fletcher, Montrell" userId="8454c2a8-0af4-4212-9398-60d073e2c208" providerId="ADAL" clId="{7D435440-F726-4C83-9CE8-284FC733E8F8}" dt="2023-04-13T12:22:29.551" v="1090" actId="20577"/>
          <ac:spMkLst>
            <pc:docMk/>
            <pc:sldMk cId="2455839551" sldId="3027"/>
            <ac:spMk id="2" creationId="{00000000-0000-0000-0000-000000000000}"/>
          </ac:spMkLst>
        </pc:spChg>
      </pc:sldChg>
      <pc:sldChg chg="modSp add mod">
        <pc:chgData name="Fletcher, Montrell" userId="8454c2a8-0af4-4212-9398-60d073e2c208" providerId="ADAL" clId="{7D435440-F726-4C83-9CE8-284FC733E8F8}" dt="2023-04-13T12:55:57.291" v="1886" actId="12"/>
        <pc:sldMkLst>
          <pc:docMk/>
          <pc:sldMk cId="542392219" sldId="3028"/>
        </pc:sldMkLst>
        <pc:spChg chg="mod">
          <ac:chgData name="Fletcher, Montrell" userId="8454c2a8-0af4-4212-9398-60d073e2c208" providerId="ADAL" clId="{7D435440-F726-4C83-9CE8-284FC733E8F8}" dt="2023-04-13T12:55:57.291" v="1886" actId="12"/>
          <ac:spMkLst>
            <pc:docMk/>
            <pc:sldMk cId="542392219" sldId="3028"/>
            <ac:spMk id="3" creationId="{DD238C86-0DB0-4F96-82BA-02C13928499C}"/>
          </ac:spMkLst>
        </pc:spChg>
      </pc:sldChg>
      <pc:sldChg chg="modSp del mod">
        <pc:chgData name="Fletcher, Montrell" userId="8454c2a8-0af4-4212-9398-60d073e2c208" providerId="ADAL" clId="{7D435440-F726-4C83-9CE8-284FC733E8F8}" dt="2023-04-12T19:23:31.851" v="980" actId="47"/>
        <pc:sldMkLst>
          <pc:docMk/>
          <pc:sldMk cId="244906623" sldId="3041"/>
        </pc:sldMkLst>
        <pc:spChg chg="mod">
          <ac:chgData name="Fletcher, Montrell" userId="8454c2a8-0af4-4212-9398-60d073e2c208" providerId="ADAL" clId="{7D435440-F726-4C83-9CE8-284FC733E8F8}" dt="2023-04-12T14:03:59.527" v="731" actId="13926"/>
          <ac:spMkLst>
            <pc:docMk/>
            <pc:sldMk cId="244906623" sldId="3041"/>
            <ac:spMk id="2" creationId="{00000000-0000-0000-0000-000000000000}"/>
          </ac:spMkLst>
        </pc:spChg>
      </pc:sldChg>
      <pc:sldChg chg="del">
        <pc:chgData name="Fletcher, Montrell" userId="8454c2a8-0af4-4212-9398-60d073e2c208" providerId="ADAL" clId="{7D435440-F726-4C83-9CE8-284FC733E8F8}" dt="2023-04-12T13:59:56.270" v="674" actId="47"/>
        <pc:sldMkLst>
          <pc:docMk/>
          <pc:sldMk cId="3607310558" sldId="3048"/>
        </pc:sldMkLst>
      </pc:sldChg>
      <pc:sldChg chg="del">
        <pc:chgData name="Fletcher, Montrell" userId="8454c2a8-0af4-4212-9398-60d073e2c208" providerId="ADAL" clId="{7D435440-F726-4C83-9CE8-284FC733E8F8}" dt="2023-04-12T13:59:56.270" v="674" actId="47"/>
        <pc:sldMkLst>
          <pc:docMk/>
          <pc:sldMk cId="2793144123" sldId="3049"/>
        </pc:sldMkLst>
      </pc:sldChg>
      <pc:sldChg chg="del">
        <pc:chgData name="Fletcher, Montrell" userId="8454c2a8-0af4-4212-9398-60d073e2c208" providerId="ADAL" clId="{7D435440-F726-4C83-9CE8-284FC733E8F8}" dt="2023-04-12T13:59:56.270" v="674" actId="47"/>
        <pc:sldMkLst>
          <pc:docMk/>
          <pc:sldMk cId="2846945181" sldId="3050"/>
        </pc:sldMkLst>
      </pc:sldChg>
      <pc:sldChg chg="del">
        <pc:chgData name="Fletcher, Montrell" userId="8454c2a8-0af4-4212-9398-60d073e2c208" providerId="ADAL" clId="{7D435440-F726-4C83-9CE8-284FC733E8F8}" dt="2023-04-12T13:59:56.270" v="674" actId="47"/>
        <pc:sldMkLst>
          <pc:docMk/>
          <pc:sldMk cId="1890959256" sldId="3051"/>
        </pc:sldMkLst>
      </pc:sldChg>
      <pc:sldChg chg="del">
        <pc:chgData name="Fletcher, Montrell" userId="8454c2a8-0af4-4212-9398-60d073e2c208" providerId="ADAL" clId="{7D435440-F726-4C83-9CE8-284FC733E8F8}" dt="2023-04-12T13:59:56.270" v="674" actId="47"/>
        <pc:sldMkLst>
          <pc:docMk/>
          <pc:sldMk cId="426644319" sldId="3052"/>
        </pc:sldMkLst>
      </pc:sldChg>
      <pc:sldChg chg="del">
        <pc:chgData name="Fletcher, Montrell" userId="8454c2a8-0af4-4212-9398-60d073e2c208" providerId="ADAL" clId="{7D435440-F726-4C83-9CE8-284FC733E8F8}" dt="2023-04-12T13:59:56.270" v="674" actId="47"/>
        <pc:sldMkLst>
          <pc:docMk/>
          <pc:sldMk cId="506932356" sldId="3054"/>
        </pc:sldMkLst>
      </pc:sldChg>
      <pc:sldChg chg="del">
        <pc:chgData name="Fletcher, Montrell" userId="8454c2a8-0af4-4212-9398-60d073e2c208" providerId="ADAL" clId="{7D435440-F726-4C83-9CE8-284FC733E8F8}" dt="2023-04-12T14:03:07.203" v="703" actId="47"/>
        <pc:sldMkLst>
          <pc:docMk/>
          <pc:sldMk cId="3062843688" sldId="3055"/>
        </pc:sldMkLst>
      </pc:sldChg>
      <pc:sldChg chg="del">
        <pc:chgData name="Fletcher, Montrell" userId="8454c2a8-0af4-4212-9398-60d073e2c208" providerId="ADAL" clId="{7D435440-F726-4C83-9CE8-284FC733E8F8}" dt="2023-04-12T14:03:07.203" v="703" actId="47"/>
        <pc:sldMkLst>
          <pc:docMk/>
          <pc:sldMk cId="4001937888" sldId="3056"/>
        </pc:sldMkLst>
      </pc:sldChg>
      <pc:sldChg chg="del">
        <pc:chgData name="Fletcher, Montrell" userId="8454c2a8-0af4-4212-9398-60d073e2c208" providerId="ADAL" clId="{7D435440-F726-4C83-9CE8-284FC733E8F8}" dt="2023-04-12T14:03:07.203" v="703" actId="47"/>
        <pc:sldMkLst>
          <pc:docMk/>
          <pc:sldMk cId="1238978651" sldId="3057"/>
        </pc:sldMkLst>
      </pc:sldChg>
      <pc:sldChg chg="del">
        <pc:chgData name="Fletcher, Montrell" userId="8454c2a8-0af4-4212-9398-60d073e2c208" providerId="ADAL" clId="{7D435440-F726-4C83-9CE8-284FC733E8F8}" dt="2023-04-12T14:03:07.203" v="703" actId="47"/>
        <pc:sldMkLst>
          <pc:docMk/>
          <pc:sldMk cId="1016597912" sldId="3058"/>
        </pc:sldMkLst>
      </pc:sldChg>
      <pc:sldChg chg="add del">
        <pc:chgData name="Fletcher, Montrell" userId="8454c2a8-0af4-4212-9398-60d073e2c208" providerId="ADAL" clId="{7D435440-F726-4C83-9CE8-284FC733E8F8}" dt="2023-04-13T12:22:45.964" v="1119" actId="2696"/>
        <pc:sldMkLst>
          <pc:docMk/>
          <pc:sldMk cId="1439707640" sldId="3060"/>
        </pc:sldMkLst>
      </pc:sldChg>
      <pc:sldChg chg="del">
        <pc:chgData name="Fletcher, Montrell" userId="8454c2a8-0af4-4212-9398-60d073e2c208" providerId="ADAL" clId="{7D435440-F726-4C83-9CE8-284FC733E8F8}" dt="2023-04-12T14:03:07.203" v="703" actId="47"/>
        <pc:sldMkLst>
          <pc:docMk/>
          <pc:sldMk cId="3729826223" sldId="3061"/>
        </pc:sldMkLst>
      </pc:sldChg>
      <pc:sldChg chg="modSp add del mod ord">
        <pc:chgData name="Fletcher, Montrell" userId="8454c2a8-0af4-4212-9398-60d073e2c208" providerId="ADAL" clId="{7D435440-F726-4C83-9CE8-284FC733E8F8}" dt="2023-04-14T14:47:20.930" v="1887" actId="20577"/>
        <pc:sldMkLst>
          <pc:docMk/>
          <pc:sldMk cId="1838081407" sldId="3062"/>
        </pc:sldMkLst>
        <pc:spChg chg="mod">
          <ac:chgData name="Fletcher, Montrell" userId="8454c2a8-0af4-4212-9398-60d073e2c208" providerId="ADAL" clId="{7D435440-F726-4C83-9CE8-284FC733E8F8}" dt="2023-04-12T13:48:55.493" v="82" actId="20577"/>
          <ac:spMkLst>
            <pc:docMk/>
            <pc:sldMk cId="1838081407" sldId="3062"/>
            <ac:spMk id="2" creationId="{E14C7801-F825-4DC3-99A1-A95B332FB8C2}"/>
          </ac:spMkLst>
        </pc:spChg>
        <pc:spChg chg="mod">
          <ac:chgData name="Fletcher, Montrell" userId="8454c2a8-0af4-4212-9398-60d073e2c208" providerId="ADAL" clId="{7D435440-F726-4C83-9CE8-284FC733E8F8}" dt="2023-04-14T14:47:20.930" v="1887" actId="20577"/>
          <ac:spMkLst>
            <pc:docMk/>
            <pc:sldMk cId="1838081407" sldId="3062"/>
            <ac:spMk id="7" creationId="{DFFBDB82-5942-BE30-B7B1-1B601D5E7C6F}"/>
          </ac:spMkLst>
        </pc:spChg>
      </pc:sldChg>
      <pc:sldChg chg="modSp add mod">
        <pc:chgData name="Fletcher, Montrell" userId="8454c2a8-0af4-4212-9398-60d073e2c208" providerId="ADAL" clId="{7D435440-F726-4C83-9CE8-284FC733E8F8}" dt="2023-04-13T12:31:19.390" v="1840" actId="20577"/>
        <pc:sldMkLst>
          <pc:docMk/>
          <pc:sldMk cId="2728446102" sldId="3063"/>
        </pc:sldMkLst>
        <pc:spChg chg="mod">
          <ac:chgData name="Fletcher, Montrell" userId="8454c2a8-0af4-4212-9398-60d073e2c208" providerId="ADAL" clId="{7D435440-F726-4C83-9CE8-284FC733E8F8}" dt="2023-04-13T12:22:37.941" v="1118" actId="20577"/>
          <ac:spMkLst>
            <pc:docMk/>
            <pc:sldMk cId="2728446102" sldId="3063"/>
            <ac:spMk id="2" creationId="{A056B506-EF8C-4BA3-8CC0-6609F1EA0CC9}"/>
          </ac:spMkLst>
        </pc:spChg>
        <pc:spChg chg="mod">
          <ac:chgData name="Fletcher, Montrell" userId="8454c2a8-0af4-4212-9398-60d073e2c208" providerId="ADAL" clId="{7D435440-F726-4C83-9CE8-284FC733E8F8}" dt="2023-04-13T12:31:19.390" v="1840" actId="20577"/>
          <ac:spMkLst>
            <pc:docMk/>
            <pc:sldMk cId="2728446102" sldId="3063"/>
            <ac:spMk id="3" creationId="{C503D395-51D3-4177-8D79-8BEE0ACEFCDE}"/>
          </ac:spMkLst>
        </pc:spChg>
      </pc:sldChg>
      <pc:sldChg chg="add del">
        <pc:chgData name="Fletcher, Montrell" userId="8454c2a8-0af4-4212-9398-60d073e2c208" providerId="ADAL" clId="{7D435440-F726-4C83-9CE8-284FC733E8F8}" dt="2023-04-13T12:22:45.964" v="1119" actId="2696"/>
        <pc:sldMkLst>
          <pc:docMk/>
          <pc:sldMk cId="2116685779" sldId="3064"/>
        </pc:sldMkLst>
      </pc:sldChg>
      <pc:sldChg chg="add del">
        <pc:chgData name="Fletcher, Montrell" userId="8454c2a8-0af4-4212-9398-60d073e2c208" providerId="ADAL" clId="{7D435440-F726-4C83-9CE8-284FC733E8F8}" dt="2023-04-13T12:22:45.964" v="1119" actId="2696"/>
        <pc:sldMkLst>
          <pc:docMk/>
          <pc:sldMk cId="2978191529" sldId="3065"/>
        </pc:sldMkLst>
      </pc:sldChg>
      <pc:sldChg chg="add del">
        <pc:chgData name="Fletcher, Montrell" userId="8454c2a8-0af4-4212-9398-60d073e2c208" providerId="ADAL" clId="{7D435440-F726-4C83-9CE8-284FC733E8F8}" dt="2023-04-13T12:22:45.964" v="1119" actId="2696"/>
        <pc:sldMkLst>
          <pc:docMk/>
          <pc:sldMk cId="810851662" sldId="3066"/>
        </pc:sldMkLst>
      </pc:sldChg>
      <pc:sldChg chg="modSp new mod">
        <pc:chgData name="Fletcher, Montrell" userId="8454c2a8-0af4-4212-9398-60d073e2c208" providerId="ADAL" clId="{7D435440-F726-4C83-9CE8-284FC733E8F8}" dt="2023-04-12T14:22:19.198" v="979" actId="1038"/>
        <pc:sldMkLst>
          <pc:docMk/>
          <pc:sldMk cId="1154946831" sldId="3067"/>
        </pc:sldMkLst>
        <pc:spChg chg="mod">
          <ac:chgData name="Fletcher, Montrell" userId="8454c2a8-0af4-4212-9398-60d073e2c208" providerId="ADAL" clId="{7D435440-F726-4C83-9CE8-284FC733E8F8}" dt="2023-04-12T14:10:51.307" v="755" actId="20577"/>
          <ac:spMkLst>
            <pc:docMk/>
            <pc:sldMk cId="1154946831" sldId="3067"/>
            <ac:spMk id="2" creationId="{470E5CCF-4086-957C-592F-4593A3E96330}"/>
          </ac:spMkLst>
        </pc:spChg>
        <pc:spChg chg="mod">
          <ac:chgData name="Fletcher, Montrell" userId="8454c2a8-0af4-4212-9398-60d073e2c208" providerId="ADAL" clId="{7D435440-F726-4C83-9CE8-284FC733E8F8}" dt="2023-04-12T14:22:19.198" v="979" actId="1038"/>
          <ac:spMkLst>
            <pc:docMk/>
            <pc:sldMk cId="1154946831" sldId="3067"/>
            <ac:spMk id="3" creationId="{D2CCD577-D34D-5C56-3708-A030855A6A38}"/>
          </ac:spMkLst>
        </pc:spChg>
      </pc:sldChg>
      <pc:sldChg chg="add">
        <pc:chgData name="Fletcher, Montrell" userId="8454c2a8-0af4-4212-9398-60d073e2c208" providerId="ADAL" clId="{7D435440-F726-4C83-9CE8-284FC733E8F8}" dt="2023-04-13T12:46:02.530" v="1864" actId="2890"/>
        <pc:sldMkLst>
          <pc:docMk/>
          <pc:sldMk cId="1459148780" sldId="3068"/>
        </pc:sldMkLst>
      </pc:sldChg>
      <pc:sldChg chg="add">
        <pc:chgData name="Fletcher, Montrell" userId="8454c2a8-0af4-4212-9398-60d073e2c208" providerId="ADAL" clId="{7D435440-F726-4C83-9CE8-284FC733E8F8}" dt="2023-04-17T12:40:11.413" v="1888"/>
        <pc:sldMkLst>
          <pc:docMk/>
          <pc:sldMk cId="465092594" sldId="3069"/>
        </pc:sldMkLst>
      </pc:sldChg>
      <pc:sldMasterChg chg="del delSldLayout">
        <pc:chgData name="Fletcher, Montrell" userId="8454c2a8-0af4-4212-9398-60d073e2c208" providerId="ADAL" clId="{7D435440-F726-4C83-9CE8-284FC733E8F8}" dt="2023-04-12T14:03:07.203" v="703" actId="47"/>
        <pc:sldMasterMkLst>
          <pc:docMk/>
          <pc:sldMasterMk cId="3297200457" sldId="2147483817"/>
        </pc:sldMasterMkLst>
        <pc:sldLayoutChg chg="del">
          <pc:chgData name="Fletcher, Montrell" userId="8454c2a8-0af4-4212-9398-60d073e2c208" providerId="ADAL" clId="{7D435440-F726-4C83-9CE8-284FC733E8F8}" dt="2023-04-12T14:03:07.203" v="703" actId="47"/>
          <pc:sldLayoutMkLst>
            <pc:docMk/>
            <pc:sldMasterMk cId="3297200457" sldId="2147483817"/>
            <pc:sldLayoutMk cId="2255307831" sldId="2147483818"/>
          </pc:sldLayoutMkLst>
        </pc:sldLayoutChg>
        <pc:sldLayoutChg chg="del">
          <pc:chgData name="Fletcher, Montrell" userId="8454c2a8-0af4-4212-9398-60d073e2c208" providerId="ADAL" clId="{7D435440-F726-4C83-9CE8-284FC733E8F8}" dt="2023-04-12T14:03:07.203" v="703" actId="47"/>
          <pc:sldLayoutMkLst>
            <pc:docMk/>
            <pc:sldMasterMk cId="3297200457" sldId="2147483817"/>
            <pc:sldLayoutMk cId="2628938587" sldId="2147483819"/>
          </pc:sldLayoutMkLst>
        </pc:sldLayoutChg>
        <pc:sldLayoutChg chg="del">
          <pc:chgData name="Fletcher, Montrell" userId="8454c2a8-0af4-4212-9398-60d073e2c208" providerId="ADAL" clId="{7D435440-F726-4C83-9CE8-284FC733E8F8}" dt="2023-04-12T14:03:07.203" v="703" actId="47"/>
          <pc:sldLayoutMkLst>
            <pc:docMk/>
            <pc:sldMasterMk cId="3297200457" sldId="2147483817"/>
            <pc:sldLayoutMk cId="723351238" sldId="2147483820"/>
          </pc:sldLayoutMkLst>
        </pc:sldLayoutChg>
        <pc:sldLayoutChg chg="del">
          <pc:chgData name="Fletcher, Montrell" userId="8454c2a8-0af4-4212-9398-60d073e2c208" providerId="ADAL" clId="{7D435440-F726-4C83-9CE8-284FC733E8F8}" dt="2023-04-12T14:03:07.203" v="703" actId="47"/>
          <pc:sldLayoutMkLst>
            <pc:docMk/>
            <pc:sldMasterMk cId="3297200457" sldId="2147483817"/>
            <pc:sldLayoutMk cId="2863637720" sldId="2147483821"/>
          </pc:sldLayoutMkLst>
        </pc:sldLayoutChg>
        <pc:sldLayoutChg chg="del">
          <pc:chgData name="Fletcher, Montrell" userId="8454c2a8-0af4-4212-9398-60d073e2c208" providerId="ADAL" clId="{7D435440-F726-4C83-9CE8-284FC733E8F8}" dt="2023-04-12T14:03:07.203" v="703" actId="47"/>
          <pc:sldLayoutMkLst>
            <pc:docMk/>
            <pc:sldMasterMk cId="3297200457" sldId="2147483817"/>
            <pc:sldLayoutMk cId="2559888003" sldId="2147483822"/>
          </pc:sldLayoutMkLst>
        </pc:sldLayoutChg>
        <pc:sldLayoutChg chg="del">
          <pc:chgData name="Fletcher, Montrell" userId="8454c2a8-0af4-4212-9398-60d073e2c208" providerId="ADAL" clId="{7D435440-F726-4C83-9CE8-284FC733E8F8}" dt="2023-04-12T14:03:07.203" v="703" actId="47"/>
          <pc:sldLayoutMkLst>
            <pc:docMk/>
            <pc:sldMasterMk cId="3297200457" sldId="2147483817"/>
            <pc:sldLayoutMk cId="4293954820" sldId="2147483823"/>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LIFE Census July</a:t>
            </a:r>
            <a:r>
              <a:rPr lang="en-US" baseline="0" dirty="0"/>
              <a:t> 2019 through September 2023</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162761704926083"/>
          <c:y val="0.22181936730562218"/>
          <c:w val="0.85413857155700623"/>
          <c:h val="0.5576060944819361"/>
        </c:manualLayout>
      </c:layout>
      <c:lineChart>
        <c:grouping val="standard"/>
        <c:varyColors val="0"/>
        <c:ser>
          <c:idx val="0"/>
          <c:order val="0"/>
          <c:spPr>
            <a:ln w="28575" cap="rnd">
              <a:solidFill>
                <a:schemeClr val="accent1"/>
              </a:solidFill>
              <a:round/>
            </a:ln>
            <a:effectLst/>
          </c:spPr>
          <c:marker>
            <c:symbol val="none"/>
          </c:marker>
          <c:cat>
            <c:numRef>
              <c:f>Sheet1!$A$1:$A$51</c:f>
              <c:numCache>
                <c:formatCode>mmm\-yy</c:formatCode>
                <c:ptCount val="51"/>
                <c:pt idx="0">
                  <c:v>43647</c:v>
                </c:pt>
                <c:pt idx="1">
                  <c:v>43678</c:v>
                </c:pt>
                <c:pt idx="2">
                  <c:v>43709</c:v>
                </c:pt>
                <c:pt idx="3">
                  <c:v>43739</c:v>
                </c:pt>
                <c:pt idx="4">
                  <c:v>43770</c:v>
                </c:pt>
                <c:pt idx="5">
                  <c:v>43800</c:v>
                </c:pt>
                <c:pt idx="6">
                  <c:v>43831</c:v>
                </c:pt>
                <c:pt idx="7">
                  <c:v>43862</c:v>
                </c:pt>
                <c:pt idx="8">
                  <c:v>43891</c:v>
                </c:pt>
                <c:pt idx="9">
                  <c:v>43922</c:v>
                </c:pt>
                <c:pt idx="10">
                  <c:v>43952</c:v>
                </c:pt>
                <c:pt idx="11">
                  <c:v>43983</c:v>
                </c:pt>
                <c:pt idx="12">
                  <c:v>44013</c:v>
                </c:pt>
                <c:pt idx="13">
                  <c:v>44044</c:v>
                </c:pt>
                <c:pt idx="14">
                  <c:v>44075</c:v>
                </c:pt>
                <c:pt idx="15">
                  <c:v>44105</c:v>
                </c:pt>
                <c:pt idx="16">
                  <c:v>44136</c:v>
                </c:pt>
                <c:pt idx="17">
                  <c:v>44166</c:v>
                </c:pt>
                <c:pt idx="18">
                  <c:v>44197</c:v>
                </c:pt>
                <c:pt idx="19">
                  <c:v>44228</c:v>
                </c:pt>
                <c:pt idx="20">
                  <c:v>44256</c:v>
                </c:pt>
                <c:pt idx="21">
                  <c:v>44287</c:v>
                </c:pt>
                <c:pt idx="22">
                  <c:v>44317</c:v>
                </c:pt>
                <c:pt idx="23">
                  <c:v>44348</c:v>
                </c:pt>
                <c:pt idx="24">
                  <c:v>44378</c:v>
                </c:pt>
                <c:pt idx="25">
                  <c:v>44409</c:v>
                </c:pt>
                <c:pt idx="26">
                  <c:v>44440</c:v>
                </c:pt>
                <c:pt idx="27">
                  <c:v>44470</c:v>
                </c:pt>
                <c:pt idx="28">
                  <c:v>44501</c:v>
                </c:pt>
                <c:pt idx="29">
                  <c:v>44531</c:v>
                </c:pt>
                <c:pt idx="30">
                  <c:v>44562</c:v>
                </c:pt>
                <c:pt idx="31">
                  <c:v>44593</c:v>
                </c:pt>
                <c:pt idx="32">
                  <c:v>44621</c:v>
                </c:pt>
                <c:pt idx="33">
                  <c:v>44652</c:v>
                </c:pt>
                <c:pt idx="34">
                  <c:v>44682</c:v>
                </c:pt>
                <c:pt idx="35">
                  <c:v>44713</c:v>
                </c:pt>
                <c:pt idx="36">
                  <c:v>44743</c:v>
                </c:pt>
                <c:pt idx="37">
                  <c:v>44774</c:v>
                </c:pt>
                <c:pt idx="38">
                  <c:v>44805</c:v>
                </c:pt>
                <c:pt idx="39">
                  <c:v>44835</c:v>
                </c:pt>
                <c:pt idx="40">
                  <c:v>44866</c:v>
                </c:pt>
                <c:pt idx="41">
                  <c:v>44896</c:v>
                </c:pt>
                <c:pt idx="42">
                  <c:v>44927</c:v>
                </c:pt>
                <c:pt idx="43">
                  <c:v>44958</c:v>
                </c:pt>
                <c:pt idx="44">
                  <c:v>44986</c:v>
                </c:pt>
                <c:pt idx="45">
                  <c:v>45039</c:v>
                </c:pt>
                <c:pt idx="46">
                  <c:v>45069</c:v>
                </c:pt>
                <c:pt idx="47">
                  <c:v>45100</c:v>
                </c:pt>
                <c:pt idx="48">
                  <c:v>45130</c:v>
                </c:pt>
                <c:pt idx="49">
                  <c:v>45161</c:v>
                </c:pt>
                <c:pt idx="50">
                  <c:v>45192</c:v>
                </c:pt>
              </c:numCache>
            </c:numRef>
          </c:cat>
          <c:val>
            <c:numRef>
              <c:f>Sheet1!$B$1:$B$51</c:f>
              <c:numCache>
                <c:formatCode>_(* #,##0_);_(* \(#,##0\);_(* "-"??_);_(@_)</c:formatCode>
                <c:ptCount val="51"/>
                <c:pt idx="0">
                  <c:v>6913</c:v>
                </c:pt>
                <c:pt idx="1">
                  <c:v>6975</c:v>
                </c:pt>
                <c:pt idx="2">
                  <c:v>7018</c:v>
                </c:pt>
                <c:pt idx="3">
                  <c:v>7132</c:v>
                </c:pt>
                <c:pt idx="4">
                  <c:v>7212</c:v>
                </c:pt>
                <c:pt idx="5">
                  <c:v>7253</c:v>
                </c:pt>
                <c:pt idx="6">
                  <c:v>7288</c:v>
                </c:pt>
                <c:pt idx="7">
                  <c:v>7281</c:v>
                </c:pt>
                <c:pt idx="8">
                  <c:v>7212</c:v>
                </c:pt>
                <c:pt idx="9">
                  <c:v>7254</c:v>
                </c:pt>
                <c:pt idx="10">
                  <c:v>7337</c:v>
                </c:pt>
                <c:pt idx="11">
                  <c:v>7324</c:v>
                </c:pt>
                <c:pt idx="12">
                  <c:v>7405</c:v>
                </c:pt>
                <c:pt idx="13">
                  <c:v>7379</c:v>
                </c:pt>
                <c:pt idx="14">
                  <c:v>7416</c:v>
                </c:pt>
                <c:pt idx="15">
                  <c:v>7433</c:v>
                </c:pt>
                <c:pt idx="16">
                  <c:v>7439</c:v>
                </c:pt>
                <c:pt idx="17">
                  <c:v>7422</c:v>
                </c:pt>
                <c:pt idx="18">
                  <c:v>7423</c:v>
                </c:pt>
                <c:pt idx="19">
                  <c:v>7373</c:v>
                </c:pt>
                <c:pt idx="20">
                  <c:v>7393</c:v>
                </c:pt>
                <c:pt idx="21">
                  <c:v>7423</c:v>
                </c:pt>
                <c:pt idx="22">
                  <c:v>7400</c:v>
                </c:pt>
                <c:pt idx="23">
                  <c:v>7467</c:v>
                </c:pt>
                <c:pt idx="24">
                  <c:v>7459</c:v>
                </c:pt>
                <c:pt idx="25">
                  <c:v>7458</c:v>
                </c:pt>
                <c:pt idx="26">
                  <c:v>7499</c:v>
                </c:pt>
                <c:pt idx="27">
                  <c:v>7515</c:v>
                </c:pt>
                <c:pt idx="28">
                  <c:v>7546</c:v>
                </c:pt>
                <c:pt idx="29">
                  <c:v>8194</c:v>
                </c:pt>
                <c:pt idx="30">
                  <c:v>7489</c:v>
                </c:pt>
                <c:pt idx="31">
                  <c:v>7515</c:v>
                </c:pt>
                <c:pt idx="32">
                  <c:v>7457</c:v>
                </c:pt>
                <c:pt idx="33">
                  <c:v>7540</c:v>
                </c:pt>
                <c:pt idx="34">
                  <c:v>7551</c:v>
                </c:pt>
                <c:pt idx="35">
                  <c:v>7645</c:v>
                </c:pt>
                <c:pt idx="36">
                  <c:v>7620</c:v>
                </c:pt>
                <c:pt idx="37">
                  <c:v>7629</c:v>
                </c:pt>
                <c:pt idx="38">
                  <c:v>7701</c:v>
                </c:pt>
                <c:pt idx="39">
                  <c:v>7721</c:v>
                </c:pt>
                <c:pt idx="40">
                  <c:v>7804</c:v>
                </c:pt>
                <c:pt idx="41">
                  <c:v>7749</c:v>
                </c:pt>
                <c:pt idx="42">
                  <c:v>7766</c:v>
                </c:pt>
                <c:pt idx="43">
                  <c:v>7780</c:v>
                </c:pt>
                <c:pt idx="44">
                  <c:v>7772</c:v>
                </c:pt>
                <c:pt idx="45" formatCode="General">
                  <c:v>7851</c:v>
                </c:pt>
                <c:pt idx="46" formatCode="General">
                  <c:v>7742</c:v>
                </c:pt>
                <c:pt idx="47">
                  <c:v>7711</c:v>
                </c:pt>
                <c:pt idx="48">
                  <c:v>7800</c:v>
                </c:pt>
                <c:pt idx="49">
                  <c:v>7763</c:v>
                </c:pt>
                <c:pt idx="50" formatCode="General">
                  <c:v>7824</c:v>
                </c:pt>
              </c:numCache>
            </c:numRef>
          </c:val>
          <c:smooth val="0"/>
          <c:extLst>
            <c:ext xmlns:c16="http://schemas.microsoft.com/office/drawing/2014/chart" uri="{C3380CC4-5D6E-409C-BE32-E72D297353CC}">
              <c16:uniqueId val="{00000000-D656-457E-817B-848C52817D3C}"/>
            </c:ext>
          </c:extLst>
        </c:ser>
        <c:dLbls>
          <c:showLegendKey val="0"/>
          <c:showVal val="0"/>
          <c:showCatName val="0"/>
          <c:showSerName val="0"/>
          <c:showPercent val="0"/>
          <c:showBubbleSize val="0"/>
        </c:dLbls>
        <c:smooth val="0"/>
        <c:axId val="631241304"/>
        <c:axId val="631240320"/>
      </c:lineChart>
      <c:dateAx>
        <c:axId val="63124130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1240320"/>
        <c:crosses val="autoZero"/>
        <c:auto val="1"/>
        <c:lblOffset val="100"/>
        <c:baseTimeUnit val="months"/>
      </c:dateAx>
      <c:valAx>
        <c:axId val="63124032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1241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AFB4EF5A-3E85-4D21-B912-F7DBD40365C8}" type="datetime1">
              <a:rPr lang="en-US"/>
              <a:pPr>
                <a:defRPr/>
              </a:pPr>
              <a:t>10/6/2023</a:t>
            </a:fld>
            <a:endParaRPr lang="en-US"/>
          </a:p>
        </p:txBody>
      </p:sp>
      <p:sp>
        <p:nvSpPr>
          <p:cNvPr id="2765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A07F27FA-8F11-4222-9CF1-8562D74EE338}" type="slidenum">
              <a:rPr lang="en-US"/>
              <a:pPr>
                <a:defRPr/>
              </a:pPr>
              <a:t>‹#›</a:t>
            </a:fld>
            <a:endParaRPr lang="en-US"/>
          </a:p>
        </p:txBody>
      </p:sp>
    </p:spTree>
    <p:extLst>
      <p:ext uri="{BB962C8B-B14F-4D97-AF65-F5344CB8AC3E}">
        <p14:creationId xmlns:p14="http://schemas.microsoft.com/office/powerpoint/2010/main" val="4007090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DF6D97-B4F4-4FC9-80FB-0A782C57BE63}" type="datetimeFigureOut">
              <a:rPr lang="en-US" smtClean="0"/>
              <a:t>10/6/2023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93C8DCC-A699-4726-B387-DEE03FDAAF64}" type="slidenum">
              <a:rPr lang="en-US" smtClean="0"/>
              <a:t>‹#›</a:t>
            </a:fld>
            <a:endParaRPr lang="en-US"/>
          </a:p>
        </p:txBody>
      </p:sp>
    </p:spTree>
    <p:extLst>
      <p:ext uri="{BB962C8B-B14F-4D97-AF65-F5344CB8AC3E}">
        <p14:creationId xmlns:p14="http://schemas.microsoft.com/office/powerpoint/2010/main" val="3340800805"/>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C8DCC-A699-4726-B387-DEE03FDAAF64}" type="slidenum">
              <a:rPr lang="en-US" smtClean="0"/>
              <a:t>1</a:t>
            </a:fld>
            <a:endParaRPr lang="en-US"/>
          </a:p>
        </p:txBody>
      </p:sp>
    </p:spTree>
    <p:extLst>
      <p:ext uri="{BB962C8B-B14F-4D97-AF65-F5344CB8AC3E}">
        <p14:creationId xmlns:p14="http://schemas.microsoft.com/office/powerpoint/2010/main" val="3887270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755208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11</a:t>
            </a:fld>
            <a:endParaRPr lang="en-US"/>
          </a:p>
        </p:txBody>
      </p:sp>
    </p:spTree>
    <p:extLst>
      <p:ext uri="{BB962C8B-B14F-4D97-AF65-F5344CB8AC3E}">
        <p14:creationId xmlns:p14="http://schemas.microsoft.com/office/powerpoint/2010/main" val="16463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12</a:t>
            </a:fld>
            <a:endParaRPr lang="en-US" dirty="0"/>
          </a:p>
        </p:txBody>
      </p:sp>
    </p:spTree>
    <p:extLst>
      <p:ext uri="{BB962C8B-B14F-4D97-AF65-F5344CB8AC3E}">
        <p14:creationId xmlns:p14="http://schemas.microsoft.com/office/powerpoint/2010/main" val="2518205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a:t>Records are tracked by application not by individual applicant</a:t>
            </a:r>
          </a:p>
          <a:p>
            <a:pPr marL="285750" indent="-285750">
              <a:buFont typeface="Arial" panose="020B0604020202020204" pitchFamily="34" charset="0"/>
              <a:buChar char="•"/>
            </a:pPr>
            <a:r>
              <a:rPr lang="en-US" dirty="0"/>
              <a:t>Applications timeline are measured based on the 90 day requirement.</a:t>
            </a:r>
          </a:p>
          <a:p>
            <a:pPr marL="285750" indent="-285750">
              <a:buFont typeface="Arial" panose="020B0604020202020204" pitchFamily="34" charset="0"/>
              <a:buChar char="•"/>
            </a:pPr>
            <a:r>
              <a:rPr lang="en-US" dirty="0"/>
              <a:t>The start of the application is the date the IEB receives the MA Application (600L) or the date of the IVA (in home visit) which ever is the earliest date</a:t>
            </a:r>
          </a:p>
          <a:p>
            <a:pPr marL="285750" indent="-285750">
              <a:buFont typeface="Arial" panose="020B0604020202020204" pitchFamily="34" charset="0"/>
              <a:buChar char="•"/>
            </a:pPr>
            <a:r>
              <a:rPr lang="en-US" dirty="0"/>
              <a:t>If an application is closed and a new application is started all information from the previous application is used if still valid (Example if an application is closed due to the MA 570 not being received by day 86, if the PC is received the new application will use the information from the IVA and the FED on record if the information has been received within 12 months.</a:t>
            </a:r>
          </a:p>
          <a:p>
            <a:pPr marL="285750" indent="-285750">
              <a:buFont typeface="Arial" panose="020B0604020202020204" pitchFamily="34" charset="0"/>
              <a:buChar char="•"/>
            </a:pPr>
            <a:r>
              <a:rPr lang="en-US" dirty="0"/>
              <a:t>The new Enrollment Services contract incorporates additional functions to aid applicants in gathering verification documents for the CAO</a:t>
            </a:r>
          </a:p>
          <a:p>
            <a:pPr marL="285750" indent="-285750">
              <a:buFont typeface="Arial" panose="020B0604020202020204" pitchFamily="34" charset="0"/>
              <a:buChar char="•"/>
            </a:pPr>
            <a:r>
              <a:rPr lang="en-US" dirty="0"/>
              <a:t>The IEB has required steps and procedures to complete before closing an application.</a:t>
            </a:r>
          </a:p>
          <a:p>
            <a:pPr marL="742950" lvl="1" indent="-285750">
              <a:buFont typeface="Arial" panose="020B0604020202020204" pitchFamily="34" charset="0"/>
              <a:buChar char="•"/>
            </a:pPr>
            <a:r>
              <a:rPr lang="en-US" dirty="0"/>
              <a:t>IEB is required to follow up with doctor and applicant if PC has not been received, follow up occurs at defined timeframes before day 86</a:t>
            </a:r>
          </a:p>
          <a:p>
            <a:pPr marL="742950" lvl="1" indent="-285750">
              <a:buFont typeface="Arial" panose="020B0604020202020204" pitchFamily="34" charset="0"/>
              <a:buChar char="•"/>
            </a:pPr>
            <a:r>
              <a:rPr lang="en-US" dirty="0"/>
              <a:t>For applicants that are unable to be contacted the IEB </a:t>
            </a:r>
            <a:r>
              <a:rPr lang="en-US" dirty="0" err="1"/>
              <a:t>isrequired</a:t>
            </a:r>
            <a:r>
              <a:rPr lang="en-US" dirty="0"/>
              <a:t> to make 3 attempts on different days and a manual call before closing </a:t>
            </a:r>
            <a:r>
              <a:rPr lang="en-US"/>
              <a:t>an application.</a:t>
            </a:r>
            <a:endParaRPr lang="en-US" dirty="0"/>
          </a:p>
          <a:p>
            <a:pPr marL="285750" indent="-2857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93C8DCC-A699-4726-B387-DEE03FDAAF64}" type="slidenum">
              <a:rPr lang="en-US" smtClean="0"/>
              <a:t>13</a:t>
            </a:fld>
            <a:endParaRPr lang="en-US"/>
          </a:p>
        </p:txBody>
      </p:sp>
    </p:spTree>
    <p:extLst>
      <p:ext uri="{BB962C8B-B14F-4D97-AF65-F5344CB8AC3E}">
        <p14:creationId xmlns:p14="http://schemas.microsoft.com/office/powerpoint/2010/main" val="299387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14</a:t>
            </a:fld>
            <a:endParaRPr lang="en-US" dirty="0"/>
          </a:p>
        </p:txBody>
      </p:sp>
    </p:spTree>
    <p:extLst>
      <p:ext uri="{BB962C8B-B14F-4D97-AF65-F5344CB8AC3E}">
        <p14:creationId xmlns:p14="http://schemas.microsoft.com/office/powerpoint/2010/main" val="1505524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1271550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3874845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942207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1203231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F93C8DCC-A699-4726-B387-DEE03FDAAF64}" type="slidenum">
              <a:rPr lang="en-US" smtClean="0"/>
              <a:t>19</a:t>
            </a:fld>
            <a:endParaRPr lang="en-US"/>
          </a:p>
        </p:txBody>
      </p:sp>
    </p:spTree>
    <p:extLst>
      <p:ext uri="{BB962C8B-B14F-4D97-AF65-F5344CB8AC3E}">
        <p14:creationId xmlns:p14="http://schemas.microsoft.com/office/powerpoint/2010/main" val="69333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838411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4345">
              <a:defRPr/>
            </a:pPr>
            <a:fld id="{F93C8DCC-A699-4726-B387-DEE03FDAAF64}" type="slidenum">
              <a:rPr lang="en-US">
                <a:solidFill>
                  <a:prstClr val="black"/>
                </a:solidFill>
              </a:rPr>
              <a:pPr defTabSz="914345">
                <a:defRPr/>
              </a:pPr>
              <a:t>3</a:t>
            </a:fld>
            <a:endParaRPr lang="en-US">
              <a:solidFill>
                <a:prstClr val="black"/>
              </a:solidFill>
            </a:endParaRPr>
          </a:p>
        </p:txBody>
      </p:sp>
    </p:spTree>
    <p:extLst>
      <p:ext uri="{BB962C8B-B14F-4D97-AF65-F5344CB8AC3E}">
        <p14:creationId xmlns:p14="http://schemas.microsoft.com/office/powerpoint/2010/main" val="1988964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345">
              <a:defRPr/>
            </a:pPr>
            <a:fld id="{F93C8DCC-A699-4726-B387-DEE03FDAAF64}" type="slidenum">
              <a:rPr lang="en-US">
                <a:solidFill>
                  <a:prstClr val="black"/>
                </a:solidFill>
              </a:rPr>
              <a:pPr defTabSz="914345">
                <a:defRPr/>
              </a:pPr>
              <a:t>4</a:t>
            </a:fld>
            <a:endParaRPr lang="en-US">
              <a:solidFill>
                <a:prstClr val="black"/>
              </a:solidFill>
            </a:endParaRPr>
          </a:p>
        </p:txBody>
      </p:sp>
    </p:spTree>
    <p:extLst>
      <p:ext uri="{BB962C8B-B14F-4D97-AF65-F5344CB8AC3E}">
        <p14:creationId xmlns:p14="http://schemas.microsoft.com/office/powerpoint/2010/main" val="2181024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345">
              <a:defRPr/>
            </a:pPr>
            <a:fld id="{F93C8DCC-A699-4726-B387-DEE03FDAAF64}" type="slidenum">
              <a:rPr lang="en-US">
                <a:solidFill>
                  <a:prstClr val="black"/>
                </a:solidFill>
              </a:rPr>
              <a:pPr defTabSz="914345">
                <a:defRPr/>
              </a:pPr>
              <a:t>5</a:t>
            </a:fld>
            <a:endParaRPr lang="en-US">
              <a:solidFill>
                <a:prstClr val="black"/>
              </a:solidFill>
            </a:endParaRPr>
          </a:p>
        </p:txBody>
      </p:sp>
    </p:spTree>
    <p:extLst>
      <p:ext uri="{BB962C8B-B14F-4D97-AF65-F5344CB8AC3E}">
        <p14:creationId xmlns:p14="http://schemas.microsoft.com/office/powerpoint/2010/main" val="1414955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345">
              <a:defRPr/>
            </a:pPr>
            <a:fld id="{F93C8DCC-A699-4726-B387-DEE03FDAAF64}" type="slidenum">
              <a:rPr lang="en-US">
                <a:solidFill>
                  <a:prstClr val="black"/>
                </a:solidFill>
              </a:rPr>
              <a:pPr defTabSz="914345">
                <a:defRPr/>
              </a:pPr>
              <a:t>6</a:t>
            </a:fld>
            <a:endParaRPr lang="en-US">
              <a:solidFill>
                <a:prstClr val="black"/>
              </a:solidFill>
            </a:endParaRPr>
          </a:p>
        </p:txBody>
      </p:sp>
    </p:spTree>
    <p:extLst>
      <p:ext uri="{BB962C8B-B14F-4D97-AF65-F5344CB8AC3E}">
        <p14:creationId xmlns:p14="http://schemas.microsoft.com/office/powerpoint/2010/main" val="1670511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345">
              <a:defRPr/>
            </a:pPr>
            <a:fld id="{F93C8DCC-A699-4726-B387-DEE03FDAAF64}" type="slidenum">
              <a:rPr lang="en-US">
                <a:solidFill>
                  <a:prstClr val="black"/>
                </a:solidFill>
              </a:rPr>
              <a:pPr defTabSz="914345">
                <a:defRPr/>
              </a:pPr>
              <a:t>7</a:t>
            </a:fld>
            <a:endParaRPr lang="en-US">
              <a:solidFill>
                <a:prstClr val="black"/>
              </a:solidFill>
            </a:endParaRPr>
          </a:p>
        </p:txBody>
      </p:sp>
    </p:spTree>
    <p:extLst>
      <p:ext uri="{BB962C8B-B14F-4D97-AF65-F5344CB8AC3E}">
        <p14:creationId xmlns:p14="http://schemas.microsoft.com/office/powerpoint/2010/main" val="1144593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345">
              <a:defRPr/>
            </a:pPr>
            <a:fld id="{F93C8DCC-A699-4726-B387-DEE03FDAAF64}" type="slidenum">
              <a:rPr lang="en-US">
                <a:solidFill>
                  <a:prstClr val="black"/>
                </a:solidFill>
              </a:rPr>
              <a:pPr defTabSz="914345">
                <a:defRPr/>
              </a:pPr>
              <a:t>8</a:t>
            </a:fld>
            <a:endParaRPr lang="en-US">
              <a:solidFill>
                <a:prstClr val="black"/>
              </a:solidFill>
            </a:endParaRPr>
          </a:p>
        </p:txBody>
      </p:sp>
    </p:spTree>
    <p:extLst>
      <p:ext uri="{BB962C8B-B14F-4D97-AF65-F5344CB8AC3E}">
        <p14:creationId xmlns:p14="http://schemas.microsoft.com/office/powerpoint/2010/main" val="2981658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202063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8C4D6CD0-600E-4180-8021-3E3B7D6F93EE}" type="datetime1">
              <a:rPr lang="en-US" smtClean="0"/>
              <a:t>10/6/2023</a:t>
            </a:fld>
            <a:endParaRPr lang="en-US" dirty="0"/>
          </a:p>
        </p:txBody>
      </p:sp>
      <p:sp>
        <p:nvSpPr>
          <p:cNvPr id="5"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266800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7"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291772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p>
        </p:txBody>
      </p:sp>
      <p:sp>
        <p:nvSpPr>
          <p:cNvPr id="7"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BBB3F7D-0CC0-41B9-8732-B3E51BD54650}" type="datetime1">
              <a:rPr lang="en-US" smtClean="0"/>
              <a:t>10/6/2023</a:t>
            </a:fld>
            <a:endParaRPr lang="en-US"/>
          </a:p>
        </p:txBody>
      </p:sp>
      <p:sp>
        <p:nvSpPr>
          <p:cNvPr id="8"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3319597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EEDB610-CF8D-4BDF-BEA4-7668B6BB7B58}" type="datetime1">
              <a:rPr lang="en-US" smtClean="0"/>
              <a:t>10/6/2023</a:t>
            </a:fld>
            <a:endParaRPr lang="en-US"/>
          </a:p>
        </p:txBody>
      </p:sp>
      <p:sp>
        <p:nvSpPr>
          <p:cNvPr id="6"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293869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F823D1D7-2158-42F9-8817-DAB3BA1A54AB}" type="datetime1">
              <a:rPr lang="en-US" smtClean="0"/>
              <a:t>10/6/2023</a:t>
            </a:fld>
            <a:endParaRPr lang="en-US" dirty="0"/>
          </a:p>
        </p:txBody>
      </p:sp>
      <p:sp>
        <p:nvSpPr>
          <p:cNvPr id="12"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3539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9" name="Rectangle 4"/>
          <p:cNvSpPr>
            <a:spLocks noGrp="1" noChangeArrowheads="1"/>
          </p:cNvSpPr>
          <p:nvPr>
            <p:ph type="dt" sz="half" idx="10"/>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F39446E-C8F2-4DAB-9E26-7B9E0A4FFA32}" type="datetime1">
              <a:rPr lang="en-US" smtClean="0"/>
              <a:t>10/6/2023</a:t>
            </a:fld>
            <a:endParaRPr lang="en-US" dirty="0"/>
          </a:p>
        </p:txBody>
      </p:sp>
      <p:sp>
        <p:nvSpPr>
          <p:cNvPr id="10"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5136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7"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99248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7"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DFA1F22F-3B4E-46D5-BA97-BA97134BA5DE}" type="datetime1">
              <a:rPr lang="en-US" smtClean="0"/>
              <a:t>10/6/2023</a:t>
            </a:fld>
            <a:endParaRPr lang="en-US" dirty="0"/>
          </a:p>
        </p:txBody>
      </p:sp>
      <p:sp>
        <p:nvSpPr>
          <p:cNvPr id="8"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420639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7289B80-B535-4D7A-8B18-19ADBDC2B422}" type="datetime1">
              <a:rPr lang="en-US" smtClean="0"/>
              <a:t>10/6/2023</a:t>
            </a:fld>
            <a:endParaRPr lang="en-US" dirty="0"/>
          </a:p>
        </p:txBody>
      </p:sp>
      <p:sp>
        <p:nvSpPr>
          <p:cNvPr id="6"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155999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2113E2D6-E0A6-4188-9D48-BD346E684EA6}" type="datetime1">
              <a:rPr lang="en-US" smtClean="0"/>
              <a:t>10/6/2023</a:t>
            </a:fld>
            <a:endParaRPr lang="en-US"/>
          </a:p>
        </p:txBody>
      </p:sp>
      <p:sp>
        <p:nvSpPr>
          <p:cNvPr id="5"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71753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43B2AE55-D07C-4D5E-B015-AE60E36AF14E}" type="datetime1">
              <a:rPr lang="en-US" smtClean="0"/>
              <a:t>10/6/2023</a:t>
            </a:fld>
            <a:endParaRPr lang="en-US"/>
          </a:p>
        </p:txBody>
      </p:sp>
      <p:sp>
        <p:nvSpPr>
          <p:cNvPr id="12"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759854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p>
        </p:txBody>
      </p:sp>
      <p:sp>
        <p:nvSpPr>
          <p:cNvPr id="9" name="Rectangle 4"/>
          <p:cNvSpPr>
            <a:spLocks noGrp="1" noChangeArrowheads="1"/>
          </p:cNvSpPr>
          <p:nvPr>
            <p:ph type="dt" sz="half" idx="10"/>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92B7969E-711E-47A4-8884-5B747F4773FF}" type="datetime1">
              <a:rPr lang="en-US" smtClean="0"/>
              <a:t>10/6/2023</a:t>
            </a:fld>
            <a:endParaRPr lang="en-US"/>
          </a:p>
        </p:txBody>
      </p:sp>
      <p:sp>
        <p:nvSpPr>
          <p:cNvPr id="10"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spTree>
    <p:extLst>
      <p:ext uri="{BB962C8B-B14F-4D97-AF65-F5344CB8AC3E}">
        <p14:creationId xmlns:p14="http://schemas.microsoft.com/office/powerpoint/2010/main" val="230536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5BA9F86C-7351-4D36-AA24-9F9B27C86364}" type="datetime1">
              <a:rPr lang="en-US" smtClean="0"/>
              <a:t>10/6/2023</a:t>
            </a:fld>
            <a:endParaRPr lang="en-US" dirty="0"/>
          </a:p>
        </p:txBody>
      </p:sp>
      <p:sp>
        <p:nvSpPr>
          <p:cNvPr id="7"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3811" y="6083301"/>
            <a:ext cx="2667000" cy="54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userDrawn="1"/>
        </p:nvGrpSpPr>
        <p:grpSpPr>
          <a:xfrm>
            <a:off x="457200" y="304804"/>
            <a:ext cx="82296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9"/>
            <a:stretch>
              <a:fillRect/>
            </a:stretch>
          </p:blipFill>
          <p:spPr>
            <a:xfrm>
              <a:off x="457200" y="304800"/>
              <a:ext cx="8229600" cy="533400"/>
            </a:xfrm>
            <a:prstGeom prst="rect">
              <a:avLst/>
            </a:prstGeom>
          </p:spPr>
        </p:pic>
      </p:gr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6" r:id="rId3"/>
    <p:sldLayoutId id="2147483807" r:id="rId4"/>
    <p:sldLayoutId id="2147483808" r:id="rId5"/>
    <p:sldLayoutId id="2147483809" r:id="rId6"/>
  </p:sldLayoutIdLst>
  <p:hf hdr="0" ftr="0" dt="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4"/>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E29E089-CB14-4FF5-BB88-AA82D9B19BF8}" type="datetime1">
              <a:rPr lang="en-US" smtClean="0"/>
              <a:t>10/6/2023</a:t>
            </a:fld>
            <a:endParaRPr lang="en-US"/>
          </a:p>
        </p:txBody>
      </p:sp>
      <p:sp>
        <p:nvSpPr>
          <p:cNvPr id="7" name="Slide Number Placeholder 5"/>
          <p:cNvSpPr>
            <a:spLocks noGrp="1"/>
          </p:cNvSpPr>
          <p:nvPr>
            <p:ph type="sldNum" sz="quarter" idx="4"/>
          </p:nvPr>
        </p:nvSpPr>
        <p:spPr>
          <a:xfrm>
            <a:off x="3505200" y="6400804"/>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3811" y="6083301"/>
            <a:ext cx="2667000" cy="54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userDrawn="1"/>
        </p:nvGrpSpPr>
        <p:grpSpPr>
          <a:xfrm>
            <a:off x="457200" y="304804"/>
            <a:ext cx="82296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9"/>
            <a:stretch>
              <a:fillRect/>
            </a:stretch>
          </p:blipFill>
          <p:spPr>
            <a:xfrm>
              <a:off x="457200" y="304800"/>
              <a:ext cx="8229600" cy="533400"/>
            </a:xfrm>
            <a:prstGeom prst="rect">
              <a:avLst/>
            </a:prstGeom>
          </p:spPr>
        </p:pic>
      </p:grpSp>
    </p:spTree>
    <p:extLst>
      <p:ext uri="{BB962C8B-B14F-4D97-AF65-F5344CB8AC3E}">
        <p14:creationId xmlns:p14="http://schemas.microsoft.com/office/powerpoint/2010/main" val="3439031967"/>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Lst>
  <p:hf hdr="0" ftr="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c-gmagloir@p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hs.pa.gov/Services/Assistance/Pages/HCBS-Statewide-Transition-Plan.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hs.pa.gov/about/Documents/Data%20Dash%20August%20202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dol.gov/agencies/odep/initiatives/ndea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RA-LI-PAWDB@pa.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905000"/>
          </a:xfrm>
        </p:spPr>
        <p:txBody>
          <a:bodyPr/>
          <a:lstStyle/>
          <a:p>
            <a:r>
              <a:rPr lang="en-US" sz="4000" dirty="0">
                <a:solidFill>
                  <a:srgbClr val="000000"/>
                </a:solidFill>
              </a:rPr>
              <a:t>OLTL Updates</a:t>
            </a:r>
            <a:br>
              <a:rPr lang="en-US" sz="4000" dirty="0">
                <a:solidFill>
                  <a:srgbClr val="000000"/>
                </a:solidFill>
              </a:rPr>
            </a:br>
            <a:r>
              <a:rPr lang="en-US" sz="4000" dirty="0">
                <a:solidFill>
                  <a:srgbClr val="000000"/>
                </a:solidFill>
              </a:rPr>
              <a:t>LTSS Sub MAAC</a:t>
            </a:r>
            <a:endParaRPr lang="en-US" sz="3600" dirty="0"/>
          </a:p>
        </p:txBody>
      </p:sp>
      <p:sp>
        <p:nvSpPr>
          <p:cNvPr id="3" name="Subtitle 2"/>
          <p:cNvSpPr>
            <a:spLocks noGrp="1"/>
          </p:cNvSpPr>
          <p:nvPr>
            <p:ph type="subTitle" idx="1"/>
          </p:nvPr>
        </p:nvSpPr>
        <p:spPr>
          <a:xfrm>
            <a:off x="1371600" y="4724400"/>
            <a:ext cx="6400800" cy="1752600"/>
          </a:xfrm>
        </p:spPr>
        <p:txBody>
          <a:bodyPr/>
          <a:lstStyle/>
          <a:p>
            <a:r>
              <a:rPr lang="en-US" dirty="0"/>
              <a:t>October 10, 2023</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a:t>
            </a:fld>
            <a:endParaRPr lang="en-US"/>
          </a:p>
        </p:txBody>
      </p:sp>
    </p:spTree>
    <p:extLst>
      <p:ext uri="{BB962C8B-B14F-4D97-AF65-F5344CB8AC3E}">
        <p14:creationId xmlns:p14="http://schemas.microsoft.com/office/powerpoint/2010/main" val="3560217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
        <p:nvSpPr>
          <p:cNvPr id="8" name="Title 1">
            <a:extLst>
              <a:ext uri="{FF2B5EF4-FFF2-40B4-BE49-F238E27FC236}">
                <a16:creationId xmlns:a16="http://schemas.microsoft.com/office/drawing/2014/main" id="{54DD56AA-4269-48E2-A3C5-3BD72D30DBAD}"/>
              </a:ext>
            </a:extLst>
          </p:cNvPr>
          <p:cNvSpPr txBox="1">
            <a:spLocks/>
          </p:cNvSpPr>
          <p:nvPr/>
        </p:nvSpPr>
        <p:spPr>
          <a:xfrm>
            <a:off x="685800" y="304800"/>
            <a:ext cx="8001000" cy="457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a:lstStyle>
          <a:p>
            <a:pPr algn="l"/>
            <a:r>
              <a:rPr lang="en-US" sz="2800" kern="0" dirty="0">
                <a:solidFill>
                  <a:schemeClr val="bg1"/>
                </a:solidFill>
              </a:rPr>
              <a:t>IEB </a:t>
            </a:r>
            <a:r>
              <a:rPr lang="en-US" sz="2800" kern="0">
                <a:solidFill>
                  <a:schemeClr val="bg1"/>
                </a:solidFill>
              </a:rPr>
              <a:t>Enrollment Data – Average Days in Status</a:t>
            </a:r>
            <a:endParaRPr lang="en-US" sz="2800" kern="0" dirty="0">
              <a:solidFill>
                <a:schemeClr val="bg1"/>
              </a:solidFill>
            </a:endParaRPr>
          </a:p>
        </p:txBody>
      </p:sp>
      <p:graphicFrame>
        <p:nvGraphicFramePr>
          <p:cNvPr id="2" name="Table 1">
            <a:extLst>
              <a:ext uri="{FF2B5EF4-FFF2-40B4-BE49-F238E27FC236}">
                <a16:creationId xmlns:a16="http://schemas.microsoft.com/office/drawing/2014/main" id="{6499121B-958F-0C31-8392-6291D659CF7F}"/>
              </a:ext>
            </a:extLst>
          </p:cNvPr>
          <p:cNvGraphicFramePr>
            <a:graphicFrameLocks noGrp="1"/>
          </p:cNvGraphicFramePr>
          <p:nvPr/>
        </p:nvGraphicFramePr>
        <p:xfrm>
          <a:off x="533400" y="1388990"/>
          <a:ext cx="7886700" cy="4080020"/>
        </p:xfrm>
        <a:graphic>
          <a:graphicData uri="http://schemas.openxmlformats.org/drawingml/2006/table">
            <a:tbl>
              <a:tblPr/>
              <a:tblGrid>
                <a:gridCol w="1438109">
                  <a:extLst>
                    <a:ext uri="{9D8B030D-6E8A-4147-A177-3AD203B41FA5}">
                      <a16:colId xmlns:a16="http://schemas.microsoft.com/office/drawing/2014/main" val="1430096355"/>
                    </a:ext>
                  </a:extLst>
                </a:gridCol>
                <a:gridCol w="531276">
                  <a:extLst>
                    <a:ext uri="{9D8B030D-6E8A-4147-A177-3AD203B41FA5}">
                      <a16:colId xmlns:a16="http://schemas.microsoft.com/office/drawing/2014/main" val="1242628565"/>
                    </a:ext>
                  </a:extLst>
                </a:gridCol>
                <a:gridCol w="531276">
                  <a:extLst>
                    <a:ext uri="{9D8B030D-6E8A-4147-A177-3AD203B41FA5}">
                      <a16:colId xmlns:a16="http://schemas.microsoft.com/office/drawing/2014/main" val="2688368105"/>
                    </a:ext>
                  </a:extLst>
                </a:gridCol>
                <a:gridCol w="531276">
                  <a:extLst>
                    <a:ext uri="{9D8B030D-6E8A-4147-A177-3AD203B41FA5}">
                      <a16:colId xmlns:a16="http://schemas.microsoft.com/office/drawing/2014/main" val="175658752"/>
                    </a:ext>
                  </a:extLst>
                </a:gridCol>
                <a:gridCol w="531276">
                  <a:extLst>
                    <a:ext uri="{9D8B030D-6E8A-4147-A177-3AD203B41FA5}">
                      <a16:colId xmlns:a16="http://schemas.microsoft.com/office/drawing/2014/main" val="1812314631"/>
                    </a:ext>
                  </a:extLst>
                </a:gridCol>
                <a:gridCol w="531276">
                  <a:extLst>
                    <a:ext uri="{9D8B030D-6E8A-4147-A177-3AD203B41FA5}">
                      <a16:colId xmlns:a16="http://schemas.microsoft.com/office/drawing/2014/main" val="3341806987"/>
                    </a:ext>
                  </a:extLst>
                </a:gridCol>
                <a:gridCol w="531276">
                  <a:extLst>
                    <a:ext uri="{9D8B030D-6E8A-4147-A177-3AD203B41FA5}">
                      <a16:colId xmlns:a16="http://schemas.microsoft.com/office/drawing/2014/main" val="325819458"/>
                    </a:ext>
                  </a:extLst>
                </a:gridCol>
                <a:gridCol w="531276">
                  <a:extLst>
                    <a:ext uri="{9D8B030D-6E8A-4147-A177-3AD203B41FA5}">
                      <a16:colId xmlns:a16="http://schemas.microsoft.com/office/drawing/2014/main" val="3103910829"/>
                    </a:ext>
                  </a:extLst>
                </a:gridCol>
                <a:gridCol w="2729659">
                  <a:extLst>
                    <a:ext uri="{9D8B030D-6E8A-4147-A177-3AD203B41FA5}">
                      <a16:colId xmlns:a16="http://schemas.microsoft.com/office/drawing/2014/main" val="2591605027"/>
                    </a:ext>
                  </a:extLst>
                </a:gridCol>
              </a:tblGrid>
              <a:tr h="280294">
                <a:tc>
                  <a:txBody>
                    <a:bodyPr/>
                    <a:lstStyle/>
                    <a:p>
                      <a:pPr algn="ctr" fontAlgn="b"/>
                      <a:r>
                        <a:rPr lang="en-US" sz="800" b="1" i="0" u="none" strike="noStrike">
                          <a:solidFill>
                            <a:srgbClr val="000000"/>
                          </a:solidFill>
                          <a:effectLst/>
                          <a:latin typeface="Calibri" panose="020F0502020204030204" pitchFamily="34" charset="0"/>
                        </a:rPr>
                        <a:t>Status</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3/31/2023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4/27/2023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5/30/2023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6/30/2023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7/31/2023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8/30/2023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9/29/2023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Description</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054770056"/>
                  </a:ext>
                </a:extLst>
              </a:tr>
              <a:tr h="313270">
                <a:tc>
                  <a:txBody>
                    <a:bodyPr/>
                    <a:lstStyle/>
                    <a:p>
                      <a:pPr algn="l" fontAlgn="b"/>
                      <a:r>
                        <a:rPr lang="en-US" sz="800" b="0" i="0" u="none" strike="noStrike">
                          <a:solidFill>
                            <a:srgbClr val="000000"/>
                          </a:solidFill>
                          <a:effectLst/>
                          <a:latin typeface="Calibri" panose="020F0502020204030204" pitchFamily="34" charset="0"/>
                        </a:rPr>
                        <a:t>READY_ASSESSMENT</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9</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IEB has received a referral from a third party, the IEB is outreaching to the Applicant/Representative to schedule Visit.</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909084"/>
                  </a:ext>
                </a:extLst>
              </a:tr>
              <a:tr h="291286">
                <a:tc>
                  <a:txBody>
                    <a:bodyPr/>
                    <a:lstStyle/>
                    <a:p>
                      <a:pPr algn="l" fontAlgn="b"/>
                      <a:r>
                        <a:rPr lang="en-US" sz="800" b="0" i="0" u="none" strike="noStrike">
                          <a:solidFill>
                            <a:srgbClr val="000000"/>
                          </a:solidFill>
                          <a:effectLst/>
                          <a:latin typeface="Calibri" panose="020F0502020204030204" pitchFamily="34" charset="0"/>
                        </a:rPr>
                        <a:t>SCHEDULED</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In Home Visit has been scheduled</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5570219"/>
                  </a:ext>
                </a:extLst>
              </a:tr>
              <a:tr h="324262">
                <a:tc>
                  <a:txBody>
                    <a:bodyPr/>
                    <a:lstStyle/>
                    <a:p>
                      <a:pPr algn="l" fontAlgn="b"/>
                      <a:r>
                        <a:rPr lang="en-US" sz="800" b="0" i="0" u="none" strike="noStrike">
                          <a:solidFill>
                            <a:srgbClr val="000000"/>
                          </a:solidFill>
                          <a:effectLst/>
                          <a:latin typeface="Calibri" panose="020F0502020204030204" pitchFamily="34" charset="0"/>
                        </a:rPr>
                        <a:t>ASSESSMENT_INPROCESS</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In Home Visit completed and the IEB is reviewing completeness of intake documents required.</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0259371"/>
                  </a:ext>
                </a:extLst>
              </a:tr>
              <a:tr h="263806">
                <a:tc>
                  <a:txBody>
                    <a:bodyPr/>
                    <a:lstStyle/>
                    <a:p>
                      <a:pPr algn="l" fontAlgn="b"/>
                      <a:r>
                        <a:rPr lang="en-US" sz="800" b="0" i="0" u="none" strike="noStrike">
                          <a:solidFill>
                            <a:srgbClr val="000000"/>
                          </a:solidFill>
                          <a:effectLst/>
                          <a:latin typeface="Calibri" panose="020F0502020204030204" pitchFamily="34" charset="0"/>
                        </a:rPr>
                        <a:t>MA_PA_600_REVIEW</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9</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7</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IEB is waiting for the PA 600 or the PA 600 received and IEB to enter in COMPASS</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403160"/>
                  </a:ext>
                </a:extLst>
              </a:tr>
              <a:tr h="263806">
                <a:tc>
                  <a:txBody>
                    <a:bodyPr/>
                    <a:lstStyle/>
                    <a:p>
                      <a:pPr algn="l" fontAlgn="b"/>
                      <a:r>
                        <a:rPr lang="en-US" sz="800" b="0" i="0" u="none" strike="noStrike">
                          <a:solidFill>
                            <a:srgbClr val="000000"/>
                          </a:solidFill>
                          <a:effectLst/>
                          <a:latin typeface="Calibri" panose="020F0502020204030204" pitchFamily="34" charset="0"/>
                        </a:rPr>
                        <a:t>PC &amp; FEDPending</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7</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7</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PC sent to the identified Physician  and FED Reques sent to Aging Well</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206006"/>
                  </a:ext>
                </a:extLst>
              </a:tr>
              <a:tr h="274798">
                <a:tc>
                  <a:txBody>
                    <a:bodyPr/>
                    <a:lstStyle/>
                    <a:p>
                      <a:pPr algn="l" fontAlgn="b"/>
                      <a:r>
                        <a:rPr lang="en-US" sz="800" b="0" i="0" u="none" strike="noStrike">
                          <a:solidFill>
                            <a:srgbClr val="000000"/>
                          </a:solidFill>
                          <a:effectLst/>
                          <a:latin typeface="Calibri" panose="020F0502020204030204" pitchFamily="34" charset="0"/>
                        </a:rPr>
                        <a:t>PC Pending/FED Received</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38</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39</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38</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35</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Completed FED received from Aging Well/ PC is pending</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991850"/>
                  </a:ext>
                </a:extLst>
              </a:tr>
              <a:tr h="214342">
                <a:tc>
                  <a:txBody>
                    <a:bodyPr/>
                    <a:lstStyle/>
                    <a:p>
                      <a:pPr algn="l" fontAlgn="b"/>
                      <a:r>
                        <a:rPr lang="en-US" sz="800" b="0" i="0" u="none" strike="noStrike">
                          <a:solidFill>
                            <a:srgbClr val="000000"/>
                          </a:solidFill>
                          <a:effectLst/>
                          <a:latin typeface="Calibri" panose="020F0502020204030204" pitchFamily="34" charset="0"/>
                        </a:rPr>
                        <a:t>PC Received/FED Pending</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7</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9</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7</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7</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Completed PC received/ FED pending with Aging Well</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6975172"/>
                  </a:ext>
                </a:extLst>
              </a:tr>
              <a:tr h="214342">
                <a:tc>
                  <a:txBody>
                    <a:bodyPr/>
                    <a:lstStyle/>
                    <a:p>
                      <a:pPr algn="l" fontAlgn="b"/>
                      <a:r>
                        <a:rPr lang="en-US" sz="800" b="0" i="0" u="none" strike="noStrike">
                          <a:solidFill>
                            <a:srgbClr val="000000"/>
                          </a:solidFill>
                          <a:effectLst/>
                          <a:latin typeface="Calibri" panose="020F0502020204030204" pitchFamily="34" charset="0"/>
                        </a:rPr>
                        <a:t>APP_REVIEW</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Medical Director Review Pending</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0044101"/>
                  </a:ext>
                </a:extLst>
              </a:tr>
              <a:tr h="214342">
                <a:tc>
                  <a:txBody>
                    <a:bodyPr/>
                    <a:lstStyle/>
                    <a:p>
                      <a:pPr algn="l" fontAlgn="b"/>
                      <a:r>
                        <a:rPr lang="en-US" sz="800" b="0" i="0" u="none" strike="noStrike">
                          <a:solidFill>
                            <a:srgbClr val="000000"/>
                          </a:solidFill>
                          <a:effectLst/>
                          <a:latin typeface="Calibri" panose="020F0502020204030204" pitchFamily="34" charset="0"/>
                        </a:rPr>
                        <a:t>OLTL_READY</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27</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16</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19</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Program Eligibility under review by OLTL</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523007"/>
                  </a:ext>
                </a:extLst>
              </a:tr>
              <a:tr h="291286">
                <a:tc>
                  <a:txBody>
                    <a:bodyPr/>
                    <a:lstStyle/>
                    <a:p>
                      <a:pPr algn="l" fontAlgn="b"/>
                      <a:r>
                        <a:rPr lang="en-US" sz="800" b="0" i="0" u="none" strike="noStrike">
                          <a:solidFill>
                            <a:srgbClr val="000000"/>
                          </a:solidFill>
                          <a:effectLst/>
                          <a:latin typeface="Calibri" panose="020F0502020204030204" pitchFamily="34" charset="0"/>
                        </a:rPr>
                        <a:t>READY_TRANSITION</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54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52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59</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60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Functionally eligible, Applicant is pending nursing facility discharge</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1236876"/>
                  </a:ext>
                </a:extLst>
              </a:tr>
              <a:tr h="307774">
                <a:tc>
                  <a:txBody>
                    <a:bodyPr/>
                    <a:lstStyle/>
                    <a:p>
                      <a:pPr algn="l" fontAlgn="b"/>
                      <a:r>
                        <a:rPr lang="en-US" sz="800" b="0" i="0" u="none" strike="noStrike">
                          <a:solidFill>
                            <a:srgbClr val="000000"/>
                          </a:solidFill>
                          <a:effectLst/>
                          <a:latin typeface="Calibri" panose="020F0502020204030204" pitchFamily="34" charset="0"/>
                        </a:rPr>
                        <a:t>APPROVED</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Functionally Eligible, 1768 sent to CAO</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8450404"/>
                  </a:ext>
                </a:extLst>
              </a:tr>
              <a:tr h="131903">
                <a:tc>
                  <a:txBody>
                    <a:bodyPr/>
                    <a:lstStyle/>
                    <a:p>
                      <a:pPr algn="l" fontAlgn="b"/>
                      <a:r>
                        <a:rPr lang="en-US" sz="800" b="0" i="0" u="none" strike="noStrike">
                          <a:solidFill>
                            <a:srgbClr val="000000"/>
                          </a:solidFill>
                          <a:effectLst/>
                          <a:latin typeface="Calibri" panose="020F0502020204030204" pitchFamily="34" charset="0"/>
                        </a:rPr>
                        <a:t>1768_DENIAL</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Functionally ineligible, HCBS Denial notice pending</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7117740"/>
                  </a:ext>
                </a:extLst>
              </a:tr>
              <a:tr h="247318">
                <a:tc>
                  <a:txBody>
                    <a:bodyPr/>
                    <a:lstStyle/>
                    <a:p>
                      <a:pPr algn="l" fontAlgn="b"/>
                      <a:r>
                        <a:rPr lang="en-US" sz="800" b="0" i="0" u="none" strike="noStrike">
                          <a:solidFill>
                            <a:srgbClr val="000000"/>
                          </a:solidFill>
                          <a:effectLst/>
                          <a:latin typeface="Calibri" panose="020F0502020204030204" pitchFamily="34" charset="0"/>
                        </a:rPr>
                        <a:t>FINANCIAL_APPROVAL</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Financial Approval Received, enrollment in Process of being finalized</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008809"/>
                  </a:ext>
                </a:extLst>
              </a:tr>
              <a:tr h="181367">
                <a:tc>
                  <a:txBody>
                    <a:bodyPr/>
                    <a:lstStyle/>
                    <a:p>
                      <a:pPr algn="l" fontAlgn="b"/>
                      <a:r>
                        <a:rPr lang="en-US" sz="800" b="0" i="0" u="none" strike="noStrike">
                          <a:solidFill>
                            <a:srgbClr val="000000"/>
                          </a:solidFill>
                          <a:effectLst/>
                          <a:latin typeface="Calibri" panose="020F0502020204030204" pitchFamily="34" charset="0"/>
                        </a:rPr>
                        <a:t>MMS_READY</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Pending acceptance by OBRA or Act 150 Service Coordinator</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8257646"/>
                  </a:ext>
                </a:extLst>
              </a:tr>
              <a:tr h="131903">
                <a:tc>
                  <a:txBody>
                    <a:bodyPr/>
                    <a:lstStyle/>
                    <a:p>
                      <a:pPr algn="l" fontAlgn="b"/>
                      <a:r>
                        <a:rPr lang="en-US" sz="800" b="0" i="0" u="none" strike="noStrike">
                          <a:solidFill>
                            <a:srgbClr val="000000"/>
                          </a:solidFill>
                          <a:effectLst/>
                          <a:latin typeface="Calibri" panose="020F0502020204030204" pitchFamily="34" charset="0"/>
                        </a:rPr>
                        <a:t>FINANCIAL_DENIAL</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Financial Denial Received, application in process of completion</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0638065"/>
                  </a:ext>
                </a:extLst>
              </a:tr>
              <a:tr h="131903">
                <a:tc>
                  <a:txBody>
                    <a:bodyPr/>
                    <a:lstStyle/>
                    <a:p>
                      <a:pPr algn="l" fontAlgn="b"/>
                      <a:r>
                        <a:rPr lang="en-US" sz="800" b="0" i="0" u="none" strike="noStrike">
                          <a:solidFill>
                            <a:srgbClr val="000000"/>
                          </a:solidFill>
                          <a:effectLst/>
                          <a:latin typeface="Calibri" panose="020F0502020204030204" pitchFamily="34" charset="0"/>
                        </a:rPr>
                        <a:t>Financial Approval Mismatch</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13</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Incorrect Waiver code in CIS, action needed by the CAO.</a:t>
                      </a:r>
                    </a:p>
                  </a:txBody>
                  <a:tcPr marL="5496" marR="5496" marT="54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0036255"/>
                  </a:ext>
                </a:extLst>
              </a:tr>
            </a:tbl>
          </a:graphicData>
        </a:graphic>
      </p:graphicFrame>
    </p:spTree>
    <p:extLst>
      <p:ext uri="{BB962C8B-B14F-4D97-AF65-F5344CB8AC3E}">
        <p14:creationId xmlns:p14="http://schemas.microsoft.com/office/powerpoint/2010/main" val="68552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IEB Report – All Waivers</a:t>
            </a:r>
          </a:p>
        </p:txBody>
      </p:sp>
      <p:sp>
        <p:nvSpPr>
          <p:cNvPr id="4" name="Date Placeholder 3"/>
          <p:cNvSpPr>
            <a:spLocks noGrp="1"/>
          </p:cNvSpPr>
          <p:nvPr>
            <p:ph type="dt" sz="half" idx="2"/>
          </p:nvPr>
        </p:nvSpPr>
        <p:spPr>
          <a:xfrm>
            <a:off x="457200" y="6400800"/>
            <a:ext cx="2514600" cy="244475"/>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rPr>
              <a:t>Data Source: Maximus IEB</a:t>
            </a: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6" name="TextBox 5"/>
          <p:cNvSpPr txBox="1"/>
          <p:nvPr/>
        </p:nvSpPr>
        <p:spPr>
          <a:xfrm>
            <a:off x="775900" y="3167341"/>
            <a:ext cx="7315200" cy="1815882"/>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Grand Total  - All unduplicated applications in process this quarter</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lang="en-US" sz="1400" dirty="0">
                <a:solidFill>
                  <a:srgbClr val="000000"/>
                </a:solidFill>
              </a:rPr>
              <a:t>Complete  </a:t>
            </a:r>
            <a:r>
              <a:rPr lang="en-US" sz="1400" b="1" dirty="0">
                <a:solidFill>
                  <a:srgbClr val="000000"/>
                </a:solidFill>
              </a:rPr>
              <a:t>- </a:t>
            </a: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this quarter</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during the quarter in 90 days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during the quarter and over 90 days, but with excuse of a delayed enrollment</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Using the above fields = (row 3 + row 4)/ row 2 Average to complete excluding excused applications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Note: Reapplications removed</a:t>
            </a:r>
          </a:p>
        </p:txBody>
      </p:sp>
      <p:graphicFrame>
        <p:nvGraphicFramePr>
          <p:cNvPr id="7" name="Table 6">
            <a:extLst>
              <a:ext uri="{FF2B5EF4-FFF2-40B4-BE49-F238E27FC236}">
                <a16:creationId xmlns:a16="http://schemas.microsoft.com/office/drawing/2014/main" id="{313411B7-6F01-8387-886B-1253C35726CE}"/>
              </a:ext>
            </a:extLst>
          </p:cNvPr>
          <p:cNvGraphicFramePr>
            <a:graphicFrameLocks noGrp="1"/>
          </p:cNvGraphicFramePr>
          <p:nvPr/>
        </p:nvGraphicFramePr>
        <p:xfrm>
          <a:off x="444062" y="1419613"/>
          <a:ext cx="7886695" cy="1200473"/>
        </p:xfrm>
        <a:graphic>
          <a:graphicData uri="http://schemas.openxmlformats.org/drawingml/2006/table">
            <a:tbl>
              <a:tblPr/>
              <a:tblGrid>
                <a:gridCol w="1662029">
                  <a:extLst>
                    <a:ext uri="{9D8B030D-6E8A-4147-A177-3AD203B41FA5}">
                      <a16:colId xmlns:a16="http://schemas.microsoft.com/office/drawing/2014/main" val="1404045809"/>
                    </a:ext>
                  </a:extLst>
                </a:gridCol>
                <a:gridCol w="508136">
                  <a:extLst>
                    <a:ext uri="{9D8B030D-6E8A-4147-A177-3AD203B41FA5}">
                      <a16:colId xmlns:a16="http://schemas.microsoft.com/office/drawing/2014/main" val="69612253"/>
                    </a:ext>
                  </a:extLst>
                </a:gridCol>
                <a:gridCol w="635170">
                  <a:extLst>
                    <a:ext uri="{9D8B030D-6E8A-4147-A177-3AD203B41FA5}">
                      <a16:colId xmlns:a16="http://schemas.microsoft.com/office/drawing/2014/main" val="2590021163"/>
                    </a:ext>
                  </a:extLst>
                </a:gridCol>
                <a:gridCol w="508136">
                  <a:extLst>
                    <a:ext uri="{9D8B030D-6E8A-4147-A177-3AD203B41FA5}">
                      <a16:colId xmlns:a16="http://schemas.microsoft.com/office/drawing/2014/main" val="4081452401"/>
                    </a:ext>
                  </a:extLst>
                </a:gridCol>
                <a:gridCol w="508136">
                  <a:extLst>
                    <a:ext uri="{9D8B030D-6E8A-4147-A177-3AD203B41FA5}">
                      <a16:colId xmlns:a16="http://schemas.microsoft.com/office/drawing/2014/main" val="1409981148"/>
                    </a:ext>
                  </a:extLst>
                </a:gridCol>
                <a:gridCol w="508136">
                  <a:extLst>
                    <a:ext uri="{9D8B030D-6E8A-4147-A177-3AD203B41FA5}">
                      <a16:colId xmlns:a16="http://schemas.microsoft.com/office/drawing/2014/main" val="1207086437"/>
                    </a:ext>
                  </a:extLst>
                </a:gridCol>
                <a:gridCol w="508136">
                  <a:extLst>
                    <a:ext uri="{9D8B030D-6E8A-4147-A177-3AD203B41FA5}">
                      <a16:colId xmlns:a16="http://schemas.microsoft.com/office/drawing/2014/main" val="2196019674"/>
                    </a:ext>
                  </a:extLst>
                </a:gridCol>
                <a:gridCol w="508136">
                  <a:extLst>
                    <a:ext uri="{9D8B030D-6E8A-4147-A177-3AD203B41FA5}">
                      <a16:colId xmlns:a16="http://schemas.microsoft.com/office/drawing/2014/main" val="4206032472"/>
                    </a:ext>
                  </a:extLst>
                </a:gridCol>
                <a:gridCol w="508136">
                  <a:extLst>
                    <a:ext uri="{9D8B030D-6E8A-4147-A177-3AD203B41FA5}">
                      <a16:colId xmlns:a16="http://schemas.microsoft.com/office/drawing/2014/main" val="2292903388"/>
                    </a:ext>
                  </a:extLst>
                </a:gridCol>
                <a:gridCol w="508136">
                  <a:extLst>
                    <a:ext uri="{9D8B030D-6E8A-4147-A177-3AD203B41FA5}">
                      <a16:colId xmlns:a16="http://schemas.microsoft.com/office/drawing/2014/main" val="1721295872"/>
                    </a:ext>
                  </a:extLst>
                </a:gridCol>
                <a:gridCol w="508136">
                  <a:extLst>
                    <a:ext uri="{9D8B030D-6E8A-4147-A177-3AD203B41FA5}">
                      <a16:colId xmlns:a16="http://schemas.microsoft.com/office/drawing/2014/main" val="3924659223"/>
                    </a:ext>
                  </a:extLst>
                </a:gridCol>
                <a:gridCol w="508136">
                  <a:extLst>
                    <a:ext uri="{9D8B030D-6E8A-4147-A177-3AD203B41FA5}">
                      <a16:colId xmlns:a16="http://schemas.microsoft.com/office/drawing/2014/main" val="2084399663"/>
                    </a:ext>
                  </a:extLst>
                </a:gridCol>
                <a:gridCol w="508136">
                  <a:extLst>
                    <a:ext uri="{9D8B030D-6E8A-4147-A177-3AD203B41FA5}">
                      <a16:colId xmlns:a16="http://schemas.microsoft.com/office/drawing/2014/main" val="2531999448"/>
                    </a:ext>
                  </a:extLst>
                </a:gridCol>
              </a:tblGrid>
              <a:tr h="285827">
                <a:tc>
                  <a:txBody>
                    <a:bodyPr/>
                    <a:lstStyle/>
                    <a:p>
                      <a:pPr algn="l" fontAlgn="b"/>
                      <a:r>
                        <a:rPr lang="en-US" sz="900" b="0" i="0" u="none" strike="noStrike">
                          <a:solidFill>
                            <a:srgbClr val="FFFFFF"/>
                          </a:solidFill>
                          <a:effectLst/>
                          <a:latin typeface="Calibri" panose="020F0502020204030204" pitchFamily="34" charset="0"/>
                        </a:rPr>
                        <a:t> </a:t>
                      </a:r>
                    </a:p>
                  </a:txBody>
                  <a:tcPr marL="6352" marR="6352" marT="6352" marB="0" anchor="b">
                    <a:lnL>
                      <a:noFill/>
                    </a:lnL>
                    <a:lnR>
                      <a:noFill/>
                    </a:lnR>
                    <a:lnT>
                      <a:noFill/>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900" b="0" i="0" u="none" strike="noStrike">
                          <a:solidFill>
                            <a:srgbClr val="FFFFFF"/>
                          </a:solidFill>
                          <a:effectLst/>
                          <a:latin typeface="Calibri" panose="020F0502020204030204" pitchFamily="34" charset="0"/>
                        </a:rPr>
                        <a:t>2020QRT3</a:t>
                      </a:r>
                    </a:p>
                  </a:txBody>
                  <a:tcPr marL="6352" marR="6352" marT="635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900" b="0" i="0" u="none" strike="noStrike">
                          <a:solidFill>
                            <a:srgbClr val="FFFFFF"/>
                          </a:solidFill>
                          <a:effectLst/>
                          <a:latin typeface="Calibri" panose="020F0502020204030204" pitchFamily="34" charset="0"/>
                        </a:rPr>
                        <a:t>2020 QRT4</a:t>
                      </a:r>
                    </a:p>
                  </a:txBody>
                  <a:tcPr marL="6352" marR="6352" marT="63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b"/>
                      <a:r>
                        <a:rPr lang="en-US" sz="900" b="0" i="0" u="none" strike="noStrike">
                          <a:solidFill>
                            <a:srgbClr val="FFFFFF"/>
                          </a:solidFill>
                          <a:effectLst/>
                          <a:latin typeface="Calibri" panose="020F0502020204030204" pitchFamily="34" charset="0"/>
                        </a:rPr>
                        <a:t>2021QTR1</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FFFFFF"/>
                          </a:solidFill>
                          <a:effectLst/>
                          <a:latin typeface="Calibri" panose="020F0502020204030204" pitchFamily="34" charset="0"/>
                        </a:rPr>
                        <a:t>2021QTR2</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FFFFFF"/>
                          </a:solidFill>
                          <a:effectLst/>
                          <a:latin typeface="Calibri" panose="020F0502020204030204" pitchFamily="34" charset="0"/>
                        </a:rPr>
                        <a:t>2021QTR3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FFFFFF"/>
                          </a:solidFill>
                          <a:effectLst/>
                          <a:latin typeface="Calibri" panose="020F0502020204030204" pitchFamily="34" charset="0"/>
                        </a:rPr>
                        <a:t>2021QTR4</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FFFFFF"/>
                          </a:solidFill>
                          <a:effectLst/>
                          <a:latin typeface="Calibri" panose="020F0502020204030204" pitchFamily="34" charset="0"/>
                        </a:rPr>
                        <a:t>2022QTR1</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FFFFFF"/>
                          </a:solidFill>
                          <a:effectLst/>
                          <a:latin typeface="Calibri" panose="020F0502020204030204" pitchFamily="34" charset="0"/>
                        </a:rPr>
                        <a:t>2022QTR2</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FFFFFF"/>
                          </a:solidFill>
                          <a:effectLst/>
                          <a:latin typeface="Calibri" panose="020F0502020204030204" pitchFamily="34" charset="0"/>
                        </a:rPr>
                        <a:t>2022QTR3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FFFFFF"/>
                          </a:solidFill>
                          <a:effectLst/>
                          <a:latin typeface="Calibri" panose="020F0502020204030204" pitchFamily="34" charset="0"/>
                        </a:rPr>
                        <a:t>2022QTR4</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FFFFFF"/>
                          </a:solidFill>
                          <a:effectLst/>
                          <a:latin typeface="Calibri" panose="020F0502020204030204" pitchFamily="34" charset="0"/>
                        </a:rPr>
                        <a:t>2023QTR1</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FFFFFF"/>
                          </a:solidFill>
                          <a:effectLst/>
                          <a:latin typeface="Calibri" panose="020F0502020204030204" pitchFamily="34" charset="0"/>
                        </a:rPr>
                        <a:t>2023QTR2</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788630612"/>
                  </a:ext>
                </a:extLst>
              </a:tr>
              <a:tr h="152441">
                <a:tc>
                  <a:txBody>
                    <a:bodyPr/>
                    <a:lstStyle/>
                    <a:p>
                      <a:pPr algn="l" fontAlgn="b"/>
                      <a:r>
                        <a:rPr lang="en-US" sz="900" b="0" i="0" u="none" strike="noStrike">
                          <a:solidFill>
                            <a:srgbClr val="000000"/>
                          </a:solidFill>
                          <a:effectLst/>
                          <a:latin typeface="Calibri" panose="020F0502020204030204" pitchFamily="34" charset="0"/>
                        </a:rPr>
                        <a:t>Grand Total</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26398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26213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25106</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25118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29365</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29082</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31328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33482</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31563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30012</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31490</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34883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323987"/>
                  </a:ext>
                </a:extLst>
              </a:tr>
              <a:tr h="152441">
                <a:tc>
                  <a:txBody>
                    <a:bodyPr/>
                    <a:lstStyle/>
                    <a:p>
                      <a:pPr algn="l" fontAlgn="b"/>
                      <a:r>
                        <a:rPr lang="en-US" sz="900" b="0" i="0" u="none" strike="noStrike">
                          <a:solidFill>
                            <a:srgbClr val="000000"/>
                          </a:solidFill>
                          <a:effectLst/>
                          <a:latin typeface="Calibri" panose="020F0502020204030204" pitchFamily="34" charset="0"/>
                        </a:rPr>
                        <a:t>Complete </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16180</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18098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16081</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16153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18783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18953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20171</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22372</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22070</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21399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21383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23501</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7803077"/>
                  </a:ext>
                </a:extLst>
              </a:tr>
              <a:tr h="152441">
                <a:tc>
                  <a:txBody>
                    <a:bodyPr/>
                    <a:lstStyle/>
                    <a:p>
                      <a:pPr algn="l" fontAlgn="b"/>
                      <a:r>
                        <a:rPr lang="en-US" sz="900" b="0" i="0" u="none" strike="noStrike">
                          <a:solidFill>
                            <a:srgbClr val="000000"/>
                          </a:solidFill>
                          <a:effectLst/>
                          <a:latin typeface="Calibri" panose="020F0502020204030204" pitchFamily="34" charset="0"/>
                        </a:rPr>
                        <a:t>Complete in 90 Days</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14918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17428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15491</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15569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17985</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18233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19326</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21776</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21584</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20705</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20767</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22974</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7660554"/>
                  </a:ext>
                </a:extLst>
              </a:tr>
              <a:tr h="152441">
                <a:tc>
                  <a:txBody>
                    <a:bodyPr/>
                    <a:lstStyle/>
                    <a:p>
                      <a:pPr algn="l" fontAlgn="b"/>
                      <a:r>
                        <a:rPr lang="en-US" sz="900" b="0" i="0" u="none" strike="noStrike">
                          <a:solidFill>
                            <a:srgbClr val="000000"/>
                          </a:solidFill>
                          <a:effectLst/>
                          <a:latin typeface="Calibri" panose="020F0502020204030204" pitchFamily="34" charset="0"/>
                        </a:rPr>
                        <a:t>Complete &gt; 90 Days With Excuse</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648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408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379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300</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403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345</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329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316</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318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347</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576</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471</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704914"/>
                  </a:ext>
                </a:extLst>
              </a:tr>
              <a:tr h="152441">
                <a:tc>
                  <a:txBody>
                    <a:bodyPr/>
                    <a:lstStyle/>
                    <a:p>
                      <a:pPr algn="l" fontAlgn="b"/>
                      <a:r>
                        <a:rPr lang="en-US" sz="900" b="0" i="0" u="none" strike="noStrike">
                          <a:solidFill>
                            <a:srgbClr val="000000"/>
                          </a:solidFill>
                          <a:effectLst/>
                          <a:latin typeface="Calibri" panose="020F0502020204030204" pitchFamily="34" charset="0"/>
                        </a:rPr>
                        <a:t>Compliance Percentage</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96%</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97%</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98%</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2615610"/>
                  </a:ext>
                </a:extLst>
              </a:tr>
              <a:tr h="152441">
                <a:tc>
                  <a:txBody>
                    <a:bodyPr/>
                    <a:lstStyle/>
                    <a:p>
                      <a:pPr algn="l" fontAlgn="b"/>
                      <a:r>
                        <a:rPr lang="en-US" sz="900" b="0" i="0" u="none" strike="noStrike">
                          <a:solidFill>
                            <a:srgbClr val="000000"/>
                          </a:solidFill>
                          <a:effectLst/>
                          <a:latin typeface="Calibri" panose="020F0502020204030204" pitchFamily="34" charset="0"/>
                        </a:rPr>
                        <a:t>Average Days To Complete</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45</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41</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40</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40</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37</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39</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40</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34</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35</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34</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33</a:t>
                      </a:r>
                    </a:p>
                  </a:txBody>
                  <a:tcPr marL="6352" marR="6352" marT="635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123439"/>
                  </a:ext>
                </a:extLst>
              </a:tr>
            </a:tbl>
          </a:graphicData>
        </a:graphic>
      </p:graphicFrame>
    </p:spTree>
    <p:extLst>
      <p:ext uri="{BB962C8B-B14F-4D97-AF65-F5344CB8AC3E}">
        <p14:creationId xmlns:p14="http://schemas.microsoft.com/office/powerpoint/2010/main" val="4105567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IEB Report – Under/Over 60 </a:t>
            </a:r>
          </a:p>
        </p:txBody>
      </p:sp>
      <p:sp>
        <p:nvSpPr>
          <p:cNvPr id="4" name="Date Placeholder 3"/>
          <p:cNvSpPr>
            <a:spLocks noGrp="1"/>
          </p:cNvSpPr>
          <p:nvPr>
            <p:ph type="dt" sz="half" idx="2"/>
          </p:nvPr>
        </p:nvSpPr>
        <p:spPr>
          <a:xfrm>
            <a:off x="457200" y="6400800"/>
            <a:ext cx="2590800" cy="244475"/>
          </a:xfrm>
        </p:spPr>
        <p:txBody>
          <a:bodyPr/>
          <a:lstStyle/>
          <a:p>
            <a:pPr>
              <a:defRPr/>
            </a:pPr>
            <a:r>
              <a:rPr lang="en-US" dirty="0"/>
              <a:t>Data Source: Maximus IEB</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12</a:t>
            </a:fld>
            <a:endParaRPr lang="en-US" dirty="0"/>
          </a:p>
        </p:txBody>
      </p:sp>
      <p:sp>
        <p:nvSpPr>
          <p:cNvPr id="10" name="TextBox 9"/>
          <p:cNvSpPr txBox="1"/>
          <p:nvPr/>
        </p:nvSpPr>
        <p:spPr>
          <a:xfrm>
            <a:off x="914400" y="4114800"/>
            <a:ext cx="7315200" cy="1815882"/>
          </a:xfrm>
          <a:prstGeom prst="rect">
            <a:avLst/>
          </a:prstGeom>
          <a:noFill/>
        </p:spPr>
        <p:txBody>
          <a:bodyPr wrap="square" rtlCol="0">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Grand Total  - All unduplicated applications in process this quarter</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lang="en-US" sz="1400" dirty="0">
                <a:solidFill>
                  <a:srgbClr val="000000"/>
                </a:solidFill>
              </a:rPr>
              <a:t>Complete  </a:t>
            </a:r>
            <a:r>
              <a:rPr lang="en-US" sz="1400" b="1" dirty="0">
                <a:solidFill>
                  <a:srgbClr val="000000"/>
                </a:solidFill>
              </a:rPr>
              <a:t>- </a:t>
            </a: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this quarter</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during the quarter in 90 days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Total unduplicated applications completed during the quarter and over 90 days, but with excuse of a delayed enrollment</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Using the above fields = (row 3 + row 4)/ row 2 Average to complete excluding excused applications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pitchFamily="-106" charset="-128"/>
                <a:cs typeface="Arial" charset="0"/>
              </a:rPr>
              <a:t>Note: Reapplications removed</a:t>
            </a:r>
          </a:p>
        </p:txBody>
      </p:sp>
      <p:pic>
        <p:nvPicPr>
          <p:cNvPr id="6" name="Picture 5">
            <a:extLst>
              <a:ext uri="{FF2B5EF4-FFF2-40B4-BE49-F238E27FC236}">
                <a16:creationId xmlns:a16="http://schemas.microsoft.com/office/drawing/2014/main" id="{E4126F32-EE45-D516-96FA-5A7ABC82CDF0}"/>
              </a:ext>
            </a:extLst>
          </p:cNvPr>
          <p:cNvPicPr>
            <a:picLocks noChangeAspect="1"/>
          </p:cNvPicPr>
          <p:nvPr/>
        </p:nvPicPr>
        <p:blipFill>
          <a:blip r:embed="rId3"/>
          <a:stretch>
            <a:fillRect/>
          </a:stretch>
        </p:blipFill>
        <p:spPr>
          <a:xfrm>
            <a:off x="334383" y="1211097"/>
            <a:ext cx="8475233" cy="1158191"/>
          </a:xfrm>
          <a:prstGeom prst="rect">
            <a:avLst/>
          </a:prstGeom>
        </p:spPr>
      </p:pic>
      <p:pic>
        <p:nvPicPr>
          <p:cNvPr id="9" name="Picture 8">
            <a:extLst>
              <a:ext uri="{FF2B5EF4-FFF2-40B4-BE49-F238E27FC236}">
                <a16:creationId xmlns:a16="http://schemas.microsoft.com/office/drawing/2014/main" id="{07C0121D-CF24-C8F5-1589-A2B2E321AEDF}"/>
              </a:ext>
            </a:extLst>
          </p:cNvPr>
          <p:cNvPicPr>
            <a:picLocks noChangeAspect="1"/>
          </p:cNvPicPr>
          <p:nvPr/>
        </p:nvPicPr>
        <p:blipFill>
          <a:blip r:embed="rId4"/>
          <a:stretch>
            <a:fillRect/>
          </a:stretch>
        </p:blipFill>
        <p:spPr>
          <a:xfrm>
            <a:off x="334383" y="2656380"/>
            <a:ext cx="8475233" cy="1158191"/>
          </a:xfrm>
          <a:prstGeom prst="rect">
            <a:avLst/>
          </a:prstGeom>
        </p:spPr>
      </p:pic>
    </p:spTree>
    <p:extLst>
      <p:ext uri="{BB962C8B-B14F-4D97-AF65-F5344CB8AC3E}">
        <p14:creationId xmlns:p14="http://schemas.microsoft.com/office/powerpoint/2010/main" val="2752891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67FB8-8390-4D3C-9DC5-2B3FB2CC5887}"/>
              </a:ext>
            </a:extLst>
          </p:cNvPr>
          <p:cNvSpPr>
            <a:spLocks noGrp="1"/>
          </p:cNvSpPr>
          <p:nvPr>
            <p:ph type="title"/>
          </p:nvPr>
        </p:nvSpPr>
        <p:spPr/>
        <p:txBody>
          <a:bodyPr/>
          <a:lstStyle/>
          <a:p>
            <a:r>
              <a:rPr lang="en-US" dirty="0"/>
              <a:t>Q4 2022 Closure Reasons</a:t>
            </a:r>
          </a:p>
        </p:txBody>
      </p:sp>
      <p:sp>
        <p:nvSpPr>
          <p:cNvPr id="4" name="Slide Number Placeholder 3">
            <a:extLst>
              <a:ext uri="{FF2B5EF4-FFF2-40B4-BE49-F238E27FC236}">
                <a16:creationId xmlns:a16="http://schemas.microsoft.com/office/drawing/2014/main" id="{BACD3A76-34BF-40B9-B6FB-DB4C8C13C5D9}"/>
              </a:ext>
            </a:extLst>
          </p:cNvPr>
          <p:cNvSpPr>
            <a:spLocks noGrp="1"/>
          </p:cNvSpPr>
          <p:nvPr>
            <p:ph type="sldNum" sz="quarter" idx="4"/>
          </p:nvPr>
        </p:nvSpPr>
        <p:spPr/>
        <p:txBody>
          <a:bodyPr/>
          <a:lstStyle/>
          <a:p>
            <a:pPr>
              <a:defRPr/>
            </a:pPr>
            <a:fld id="{70265E95-77F9-457A-9EE3-4D9004F83F9A}" type="slidenum">
              <a:rPr lang="en-US" smtClean="0"/>
              <a:pPr>
                <a:defRPr/>
              </a:pPr>
              <a:t>13</a:t>
            </a:fld>
            <a:endParaRPr lang="en-US"/>
          </a:p>
        </p:txBody>
      </p:sp>
      <p:pic>
        <p:nvPicPr>
          <p:cNvPr id="5" name="Picture 4">
            <a:extLst>
              <a:ext uri="{FF2B5EF4-FFF2-40B4-BE49-F238E27FC236}">
                <a16:creationId xmlns:a16="http://schemas.microsoft.com/office/drawing/2014/main" id="{47F69A8A-0171-FB62-4C8D-CED1DD3890B7}"/>
              </a:ext>
            </a:extLst>
          </p:cNvPr>
          <p:cNvPicPr>
            <a:picLocks noChangeAspect="1"/>
          </p:cNvPicPr>
          <p:nvPr/>
        </p:nvPicPr>
        <p:blipFill>
          <a:blip r:embed="rId3"/>
          <a:stretch>
            <a:fillRect/>
          </a:stretch>
        </p:blipFill>
        <p:spPr>
          <a:xfrm>
            <a:off x="190500" y="1447800"/>
            <a:ext cx="8763000" cy="4228062"/>
          </a:xfrm>
          <a:prstGeom prst="rect">
            <a:avLst/>
          </a:prstGeom>
        </p:spPr>
      </p:pic>
    </p:spTree>
    <p:extLst>
      <p:ext uri="{BB962C8B-B14F-4D97-AF65-F5344CB8AC3E}">
        <p14:creationId xmlns:p14="http://schemas.microsoft.com/office/powerpoint/2010/main" val="3266229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In-person vs. Virtual IVA</a:t>
            </a:r>
          </a:p>
        </p:txBody>
      </p:sp>
      <p:sp>
        <p:nvSpPr>
          <p:cNvPr id="4" name="Date Placeholder 3"/>
          <p:cNvSpPr>
            <a:spLocks noGrp="1"/>
          </p:cNvSpPr>
          <p:nvPr>
            <p:ph type="dt" sz="half" idx="2"/>
          </p:nvPr>
        </p:nvSpPr>
        <p:spPr>
          <a:xfrm>
            <a:off x="457200" y="6400800"/>
            <a:ext cx="2590800" cy="244475"/>
          </a:xfrm>
        </p:spPr>
        <p:txBody>
          <a:bodyPr/>
          <a:lstStyle/>
          <a:p>
            <a:pPr>
              <a:defRPr/>
            </a:pPr>
            <a:r>
              <a:rPr lang="en-US" dirty="0"/>
              <a:t>Data Source: Maximus IEB</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14</a:t>
            </a:fld>
            <a:endParaRPr lang="en-US" dirty="0"/>
          </a:p>
        </p:txBody>
      </p:sp>
      <p:graphicFrame>
        <p:nvGraphicFramePr>
          <p:cNvPr id="8" name="Table 7">
            <a:extLst>
              <a:ext uri="{FF2B5EF4-FFF2-40B4-BE49-F238E27FC236}">
                <a16:creationId xmlns:a16="http://schemas.microsoft.com/office/drawing/2014/main" id="{1A3577D4-D3B0-F48C-35FC-EE9474B0CC33}"/>
              </a:ext>
            </a:extLst>
          </p:cNvPr>
          <p:cNvGraphicFramePr>
            <a:graphicFrameLocks noGrp="1"/>
          </p:cNvGraphicFramePr>
          <p:nvPr/>
        </p:nvGraphicFramePr>
        <p:xfrm>
          <a:off x="838200" y="990600"/>
          <a:ext cx="6858000" cy="2857500"/>
        </p:xfrm>
        <a:graphic>
          <a:graphicData uri="http://schemas.openxmlformats.org/drawingml/2006/table">
            <a:tbl>
              <a:tblPr/>
              <a:tblGrid>
                <a:gridCol w="1143000">
                  <a:extLst>
                    <a:ext uri="{9D8B030D-6E8A-4147-A177-3AD203B41FA5}">
                      <a16:colId xmlns:a16="http://schemas.microsoft.com/office/drawing/2014/main" val="1086754108"/>
                    </a:ext>
                  </a:extLst>
                </a:gridCol>
                <a:gridCol w="1143000">
                  <a:extLst>
                    <a:ext uri="{9D8B030D-6E8A-4147-A177-3AD203B41FA5}">
                      <a16:colId xmlns:a16="http://schemas.microsoft.com/office/drawing/2014/main" val="639395034"/>
                    </a:ext>
                  </a:extLst>
                </a:gridCol>
                <a:gridCol w="1143000">
                  <a:extLst>
                    <a:ext uri="{9D8B030D-6E8A-4147-A177-3AD203B41FA5}">
                      <a16:colId xmlns:a16="http://schemas.microsoft.com/office/drawing/2014/main" val="776741955"/>
                    </a:ext>
                  </a:extLst>
                </a:gridCol>
                <a:gridCol w="1143000">
                  <a:extLst>
                    <a:ext uri="{9D8B030D-6E8A-4147-A177-3AD203B41FA5}">
                      <a16:colId xmlns:a16="http://schemas.microsoft.com/office/drawing/2014/main" val="1454685750"/>
                    </a:ext>
                  </a:extLst>
                </a:gridCol>
                <a:gridCol w="1143000">
                  <a:extLst>
                    <a:ext uri="{9D8B030D-6E8A-4147-A177-3AD203B41FA5}">
                      <a16:colId xmlns:a16="http://schemas.microsoft.com/office/drawing/2014/main" val="1104214469"/>
                    </a:ext>
                  </a:extLst>
                </a:gridCol>
                <a:gridCol w="1143000">
                  <a:extLst>
                    <a:ext uri="{9D8B030D-6E8A-4147-A177-3AD203B41FA5}">
                      <a16:colId xmlns:a16="http://schemas.microsoft.com/office/drawing/2014/main" val="983123758"/>
                    </a:ext>
                  </a:extLst>
                </a:gridCol>
              </a:tblGrid>
              <a:tr h="167640">
                <a:tc>
                  <a:txBody>
                    <a:bodyPr/>
                    <a:lstStyle/>
                    <a:p>
                      <a:pPr algn="l" fontAlgn="b"/>
                      <a:r>
                        <a:rPr lang="en-US" sz="1000" b="1" i="0" u="none" strike="noStrike">
                          <a:solidFill>
                            <a:srgbClr val="000000"/>
                          </a:solidFill>
                          <a:effectLst/>
                          <a:latin typeface="Arial" panose="020B0604020202020204" pitchFamily="34" charset="0"/>
                        </a:rPr>
                        <a:t>2022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905024"/>
                  </a:ext>
                </a:extLst>
              </a:tr>
              <a:tr h="167640">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Visit Type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43703938"/>
                  </a:ext>
                </a:extLst>
              </a:tr>
              <a:tr h="175260">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Phone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In Home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Total 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576346864"/>
                  </a:ext>
                </a:extLst>
              </a:tr>
              <a:tr h="167640">
                <a:tc>
                  <a:txBody>
                    <a:bodyPr/>
                    <a:lstStyle/>
                    <a:p>
                      <a:pPr algn="l" fontAlgn="b"/>
                      <a:r>
                        <a:rPr lang="en-US" sz="1000" b="1" i="0" u="none" strike="noStrike">
                          <a:solidFill>
                            <a:srgbClr val="000000"/>
                          </a:solidFill>
                          <a:effectLst/>
                          <a:latin typeface="Arial" panose="020B0604020202020204" pitchFamily="34" charset="0"/>
                        </a:rPr>
                        <a:t>Month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Percentage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Percentage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571308819"/>
                  </a:ext>
                </a:extLst>
              </a:tr>
              <a:tr h="167640">
                <a:tc>
                  <a:txBody>
                    <a:bodyPr/>
                    <a:lstStyle/>
                    <a:p>
                      <a:pPr algn="l" fontAlgn="b"/>
                      <a:r>
                        <a:rPr lang="en-US" sz="1000" b="0" i="0" u="none" strike="noStrike">
                          <a:solidFill>
                            <a:srgbClr val="000000"/>
                          </a:solidFill>
                          <a:effectLst/>
                          <a:latin typeface="Arial" panose="020B0604020202020204" pitchFamily="34" charset="0"/>
                        </a:rPr>
                        <a:t>Jan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4939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77.65%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1422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22.35%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6361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6652275"/>
                  </a:ext>
                </a:extLst>
              </a:tr>
              <a:tr h="167640">
                <a:tc>
                  <a:txBody>
                    <a:bodyPr/>
                    <a:lstStyle/>
                    <a:p>
                      <a:pPr algn="l" fontAlgn="b"/>
                      <a:r>
                        <a:rPr lang="en-US" sz="1000" b="0" i="0" u="none" strike="noStrike">
                          <a:solidFill>
                            <a:srgbClr val="000000"/>
                          </a:solidFill>
                          <a:effectLst/>
                          <a:latin typeface="Arial" panose="020B0604020202020204" pitchFamily="34" charset="0"/>
                        </a:rPr>
                        <a:t>Feb</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5454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78.18%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1522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21.82%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6976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171604"/>
                  </a:ext>
                </a:extLst>
              </a:tr>
              <a:tr h="167640">
                <a:tc>
                  <a:txBody>
                    <a:bodyPr/>
                    <a:lstStyle/>
                    <a:p>
                      <a:pPr algn="l" fontAlgn="b"/>
                      <a:r>
                        <a:rPr lang="en-US" sz="1000" b="0" i="0" u="none" strike="noStrike">
                          <a:solidFill>
                            <a:srgbClr val="000000"/>
                          </a:solidFill>
                          <a:effectLst/>
                          <a:latin typeface="Arial" panose="020B0604020202020204" pitchFamily="34" charset="0"/>
                        </a:rPr>
                        <a:t>Mar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panose="020B0604020202020204" pitchFamily="34" charset="0"/>
                        </a:rPr>
                        <a:t>6472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76.20%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2021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23.80%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8493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674689"/>
                  </a:ext>
                </a:extLst>
              </a:tr>
              <a:tr h="167640">
                <a:tc>
                  <a:txBody>
                    <a:bodyPr/>
                    <a:lstStyle/>
                    <a:p>
                      <a:pPr algn="l" fontAlgn="b"/>
                      <a:r>
                        <a:rPr lang="en-US" sz="1000" b="0" i="0" u="none" strike="noStrike">
                          <a:solidFill>
                            <a:srgbClr val="000000"/>
                          </a:solidFill>
                          <a:effectLst/>
                          <a:latin typeface="Arial" panose="020B0604020202020204" pitchFamily="34" charset="0"/>
                        </a:rPr>
                        <a:t>Apr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5645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74.14%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1969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25.86%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7614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414620"/>
                  </a:ext>
                </a:extLst>
              </a:tr>
              <a:tr h="167640">
                <a:tc>
                  <a:txBody>
                    <a:bodyPr/>
                    <a:lstStyle/>
                    <a:p>
                      <a:pPr algn="l" fontAlgn="b"/>
                      <a:r>
                        <a:rPr lang="en-US" sz="1000" b="0" i="0" u="none" strike="noStrike">
                          <a:solidFill>
                            <a:srgbClr val="000000"/>
                          </a:solidFill>
                          <a:effectLst/>
                          <a:latin typeface="Arial" panose="020B0604020202020204" pitchFamily="34" charset="0"/>
                        </a:rPr>
                        <a:t>May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5603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73.92%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1977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26.08%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7580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8192609"/>
                  </a:ext>
                </a:extLst>
              </a:tr>
              <a:tr h="167640">
                <a:tc>
                  <a:txBody>
                    <a:bodyPr/>
                    <a:lstStyle/>
                    <a:p>
                      <a:pPr algn="l" fontAlgn="b"/>
                      <a:r>
                        <a:rPr lang="en-US" sz="1000" b="0" i="0" u="none" strike="noStrike">
                          <a:solidFill>
                            <a:srgbClr val="000000"/>
                          </a:solidFill>
                          <a:effectLst/>
                          <a:latin typeface="Arial" panose="020B0604020202020204" pitchFamily="34" charset="0"/>
                        </a:rPr>
                        <a:t>Jun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5568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73.71%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1986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26.29%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7554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604973"/>
                  </a:ext>
                </a:extLst>
              </a:tr>
              <a:tr h="167640">
                <a:tc>
                  <a:txBody>
                    <a:bodyPr/>
                    <a:lstStyle/>
                    <a:p>
                      <a:pPr algn="l" fontAlgn="b"/>
                      <a:r>
                        <a:rPr lang="en-US" sz="1000" b="0" i="0" u="none" strike="noStrike">
                          <a:solidFill>
                            <a:srgbClr val="000000"/>
                          </a:solidFill>
                          <a:effectLst/>
                          <a:latin typeface="Arial" panose="020B0604020202020204" pitchFamily="34" charset="0"/>
                        </a:rPr>
                        <a:t>Jul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4669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64.85%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2531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35.15%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863819"/>
                  </a:ext>
                </a:extLst>
              </a:tr>
              <a:tr h="167640">
                <a:tc>
                  <a:txBody>
                    <a:bodyPr/>
                    <a:lstStyle/>
                    <a:p>
                      <a:pPr algn="l" fontAlgn="b"/>
                      <a:r>
                        <a:rPr lang="en-US" sz="1000" b="0" i="0" u="none" strike="noStrike">
                          <a:solidFill>
                            <a:srgbClr val="000000"/>
                          </a:solidFill>
                          <a:effectLst/>
                          <a:latin typeface="Arial" panose="020B0604020202020204" pitchFamily="34" charset="0"/>
                        </a:rPr>
                        <a:t>Aug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5892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64.61%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3228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35.39%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9120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465560"/>
                  </a:ext>
                </a:extLst>
              </a:tr>
              <a:tr h="167640">
                <a:tc>
                  <a:txBody>
                    <a:bodyPr/>
                    <a:lstStyle/>
                    <a:p>
                      <a:pPr algn="l" fontAlgn="b"/>
                      <a:r>
                        <a:rPr lang="en-US" sz="1000" b="0" i="0" u="none" strike="noStrike">
                          <a:solidFill>
                            <a:srgbClr val="000000"/>
                          </a:solidFill>
                          <a:effectLst/>
                          <a:latin typeface="Arial" panose="020B0604020202020204" pitchFamily="34" charset="0"/>
                        </a:rPr>
                        <a:t>Sep</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5395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67.10%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2645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32.90%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8040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8730675"/>
                  </a:ext>
                </a:extLst>
              </a:tr>
              <a:tr h="167640">
                <a:tc>
                  <a:txBody>
                    <a:bodyPr/>
                    <a:lstStyle/>
                    <a:p>
                      <a:pPr algn="l" fontAlgn="b"/>
                      <a:r>
                        <a:rPr lang="en-US" sz="1000" b="0" i="0" u="none" strike="noStrike">
                          <a:solidFill>
                            <a:srgbClr val="000000"/>
                          </a:solidFill>
                          <a:effectLst/>
                          <a:latin typeface="Arial" panose="020B0604020202020204" pitchFamily="34" charset="0"/>
                        </a:rPr>
                        <a:t>Oct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5127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66.08%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2632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33.92%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7759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9747"/>
                  </a:ext>
                </a:extLst>
              </a:tr>
              <a:tr h="167640">
                <a:tc>
                  <a:txBody>
                    <a:bodyPr/>
                    <a:lstStyle/>
                    <a:p>
                      <a:pPr algn="l" fontAlgn="b"/>
                      <a:r>
                        <a:rPr lang="en-US" sz="1000" b="0" i="0" u="none" strike="noStrike">
                          <a:solidFill>
                            <a:srgbClr val="000000"/>
                          </a:solidFill>
                          <a:effectLst/>
                          <a:latin typeface="Arial" panose="020B0604020202020204" pitchFamily="34" charset="0"/>
                        </a:rPr>
                        <a:t>Nov</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4883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65.46%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2577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34.54%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7460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635647"/>
                  </a:ext>
                </a:extLst>
              </a:tr>
              <a:tr h="167640">
                <a:tc>
                  <a:txBody>
                    <a:bodyPr/>
                    <a:lstStyle/>
                    <a:p>
                      <a:pPr algn="l" fontAlgn="b"/>
                      <a:r>
                        <a:rPr lang="en-US" sz="1000" b="0" i="0" u="none" strike="noStrike">
                          <a:solidFill>
                            <a:srgbClr val="000000"/>
                          </a:solidFill>
                          <a:effectLst/>
                          <a:latin typeface="Arial" panose="020B0604020202020204" pitchFamily="34" charset="0"/>
                        </a:rPr>
                        <a:t>Dec</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4523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64.03%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2541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35.97%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7064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487461"/>
                  </a:ext>
                </a:extLst>
              </a:tr>
              <a:tr h="167640">
                <a:tc>
                  <a:txBody>
                    <a:bodyPr/>
                    <a:lstStyle/>
                    <a:p>
                      <a:pPr algn="l" fontAlgn="b"/>
                      <a:r>
                        <a:rPr lang="en-US" sz="1000" b="1" i="0" u="none" strike="noStrike">
                          <a:solidFill>
                            <a:srgbClr val="000000"/>
                          </a:solidFill>
                          <a:effectLst/>
                          <a:latin typeface="Arial" panose="020B0604020202020204" pitchFamily="34" charset="0"/>
                        </a:rPr>
                        <a:t>Grand 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64170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70.35%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27051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29.65%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Arial" panose="020B0604020202020204" pitchFamily="34" charset="0"/>
                        </a:rPr>
                        <a:t>91221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704642196"/>
                  </a:ext>
                </a:extLst>
              </a:tr>
            </a:tbl>
          </a:graphicData>
        </a:graphic>
      </p:graphicFrame>
      <p:graphicFrame>
        <p:nvGraphicFramePr>
          <p:cNvPr id="3" name="Table 2">
            <a:extLst>
              <a:ext uri="{FF2B5EF4-FFF2-40B4-BE49-F238E27FC236}">
                <a16:creationId xmlns:a16="http://schemas.microsoft.com/office/drawing/2014/main" id="{7DAA41D7-6537-1A1F-14FE-FD1B57460E30}"/>
              </a:ext>
            </a:extLst>
          </p:cNvPr>
          <p:cNvGraphicFramePr>
            <a:graphicFrameLocks noGrp="1"/>
          </p:cNvGraphicFramePr>
          <p:nvPr/>
        </p:nvGraphicFramePr>
        <p:xfrm>
          <a:off x="838200" y="3848100"/>
          <a:ext cx="6858000" cy="2346960"/>
        </p:xfrm>
        <a:graphic>
          <a:graphicData uri="http://schemas.openxmlformats.org/drawingml/2006/table">
            <a:tbl>
              <a:tblPr/>
              <a:tblGrid>
                <a:gridCol w="1143000">
                  <a:extLst>
                    <a:ext uri="{9D8B030D-6E8A-4147-A177-3AD203B41FA5}">
                      <a16:colId xmlns:a16="http://schemas.microsoft.com/office/drawing/2014/main" val="3862089837"/>
                    </a:ext>
                  </a:extLst>
                </a:gridCol>
                <a:gridCol w="1143000">
                  <a:extLst>
                    <a:ext uri="{9D8B030D-6E8A-4147-A177-3AD203B41FA5}">
                      <a16:colId xmlns:a16="http://schemas.microsoft.com/office/drawing/2014/main" val="2751887307"/>
                    </a:ext>
                  </a:extLst>
                </a:gridCol>
                <a:gridCol w="1143000">
                  <a:extLst>
                    <a:ext uri="{9D8B030D-6E8A-4147-A177-3AD203B41FA5}">
                      <a16:colId xmlns:a16="http://schemas.microsoft.com/office/drawing/2014/main" val="2873883490"/>
                    </a:ext>
                  </a:extLst>
                </a:gridCol>
                <a:gridCol w="1143000">
                  <a:extLst>
                    <a:ext uri="{9D8B030D-6E8A-4147-A177-3AD203B41FA5}">
                      <a16:colId xmlns:a16="http://schemas.microsoft.com/office/drawing/2014/main" val="3981964689"/>
                    </a:ext>
                  </a:extLst>
                </a:gridCol>
                <a:gridCol w="1143000">
                  <a:extLst>
                    <a:ext uri="{9D8B030D-6E8A-4147-A177-3AD203B41FA5}">
                      <a16:colId xmlns:a16="http://schemas.microsoft.com/office/drawing/2014/main" val="3396198014"/>
                    </a:ext>
                  </a:extLst>
                </a:gridCol>
                <a:gridCol w="1143000">
                  <a:extLst>
                    <a:ext uri="{9D8B030D-6E8A-4147-A177-3AD203B41FA5}">
                      <a16:colId xmlns:a16="http://schemas.microsoft.com/office/drawing/2014/main" val="1729365610"/>
                    </a:ext>
                  </a:extLst>
                </a:gridCol>
              </a:tblGrid>
              <a:tr h="0">
                <a:tc>
                  <a:txBody>
                    <a:bodyPr/>
                    <a:lstStyle/>
                    <a:p>
                      <a:pPr algn="l" fontAlgn="b"/>
                      <a:r>
                        <a:rPr lang="en-US" sz="1000" b="1" i="0" u="none" strike="noStrike">
                          <a:solidFill>
                            <a:srgbClr val="000000"/>
                          </a:solidFill>
                          <a:effectLst/>
                          <a:latin typeface="Arial" panose="020B0604020202020204" pitchFamily="34" charset="0"/>
                        </a:rPr>
                        <a:t>2023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3649589"/>
                  </a:ext>
                </a:extLst>
              </a:tr>
              <a:tr h="167640">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Visit Type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502414481"/>
                  </a:ext>
                </a:extLst>
              </a:tr>
              <a:tr h="175260">
                <a:tc>
                  <a:txBody>
                    <a:bodyPr/>
                    <a:lstStyle/>
                    <a:p>
                      <a:pPr algn="l"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Phone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In Home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1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Total 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22905624"/>
                  </a:ext>
                </a:extLst>
              </a:tr>
              <a:tr h="167640">
                <a:tc>
                  <a:txBody>
                    <a:bodyPr/>
                    <a:lstStyle/>
                    <a:p>
                      <a:pPr algn="l" fontAlgn="b"/>
                      <a:r>
                        <a:rPr lang="en-US" sz="1000" b="1" i="0" u="none" strike="noStrike">
                          <a:solidFill>
                            <a:srgbClr val="000000"/>
                          </a:solidFill>
                          <a:effectLst/>
                          <a:latin typeface="Arial" panose="020B0604020202020204" pitchFamily="34" charset="0"/>
                        </a:rPr>
                        <a:t>Month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Percentage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Count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Percentage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78090281"/>
                  </a:ext>
                </a:extLst>
              </a:tr>
              <a:tr h="167640">
                <a:tc>
                  <a:txBody>
                    <a:bodyPr/>
                    <a:lstStyle/>
                    <a:p>
                      <a:pPr algn="l" fontAlgn="b"/>
                      <a:r>
                        <a:rPr lang="en-US" sz="1000" b="0" i="0" u="none" strike="noStrike">
                          <a:solidFill>
                            <a:srgbClr val="000000"/>
                          </a:solidFill>
                          <a:effectLst/>
                          <a:latin typeface="Arial" panose="020B0604020202020204" pitchFamily="34" charset="0"/>
                        </a:rPr>
                        <a:t>Jan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2859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58.49%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2029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41.51%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4888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4567264"/>
                  </a:ext>
                </a:extLst>
              </a:tr>
              <a:tr h="167640">
                <a:tc>
                  <a:txBody>
                    <a:bodyPr/>
                    <a:lstStyle/>
                    <a:p>
                      <a:pPr algn="l" fontAlgn="b"/>
                      <a:r>
                        <a:rPr lang="en-US" sz="1000" b="0" i="0" u="none" strike="noStrike">
                          <a:solidFill>
                            <a:srgbClr val="000000"/>
                          </a:solidFill>
                          <a:effectLst/>
                          <a:latin typeface="Arial" panose="020B0604020202020204" pitchFamily="34" charset="0"/>
                        </a:rPr>
                        <a:t>Feb</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2108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43.75%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2710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56.25%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4818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8729897"/>
                  </a:ext>
                </a:extLst>
              </a:tr>
              <a:tr h="167640">
                <a:tc>
                  <a:txBody>
                    <a:bodyPr/>
                    <a:lstStyle/>
                    <a:p>
                      <a:pPr algn="l" fontAlgn="b"/>
                      <a:r>
                        <a:rPr lang="en-US" sz="1000" b="0" i="0" u="none" strike="noStrike">
                          <a:solidFill>
                            <a:srgbClr val="000000"/>
                          </a:solidFill>
                          <a:effectLst/>
                          <a:latin typeface="Arial" panose="020B0604020202020204" pitchFamily="34" charset="0"/>
                        </a:rPr>
                        <a:t>Mar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2349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40.43%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3461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59.57%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5810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662503"/>
                  </a:ext>
                </a:extLst>
              </a:tr>
              <a:tr h="167640">
                <a:tc>
                  <a:txBody>
                    <a:bodyPr/>
                    <a:lstStyle/>
                    <a:p>
                      <a:pPr algn="l" fontAlgn="b"/>
                      <a:r>
                        <a:rPr lang="en-US" sz="1000" b="0" i="0" u="none" strike="noStrike">
                          <a:solidFill>
                            <a:srgbClr val="000000"/>
                          </a:solidFill>
                          <a:effectLst/>
                          <a:latin typeface="Arial" panose="020B0604020202020204" pitchFamily="34" charset="0"/>
                        </a:rPr>
                        <a:t>Apr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1393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27.79%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3619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72.21%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2522359"/>
                  </a:ext>
                </a:extLst>
              </a:tr>
              <a:tr h="167640">
                <a:tc>
                  <a:txBody>
                    <a:bodyPr/>
                    <a:lstStyle/>
                    <a:p>
                      <a:pPr algn="l" fontAlgn="b"/>
                      <a:r>
                        <a:rPr lang="en-US" sz="1000" b="0" i="0" u="none" strike="noStrike">
                          <a:solidFill>
                            <a:srgbClr val="000000"/>
                          </a:solidFill>
                          <a:effectLst/>
                          <a:latin typeface="Arial" panose="020B0604020202020204" pitchFamily="34" charset="0"/>
                        </a:rPr>
                        <a:t>May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345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5350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93.94%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5695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081507"/>
                  </a:ext>
                </a:extLst>
              </a:tr>
              <a:tr h="167640">
                <a:tc>
                  <a:txBody>
                    <a:bodyPr/>
                    <a:lstStyle/>
                    <a:p>
                      <a:pPr algn="l" fontAlgn="b"/>
                      <a:r>
                        <a:rPr lang="en-US" sz="1000" b="0" i="0" u="none" strike="noStrike">
                          <a:solidFill>
                            <a:srgbClr val="000000"/>
                          </a:solidFill>
                          <a:effectLst/>
                          <a:latin typeface="Arial" panose="020B0604020202020204" pitchFamily="34" charset="0"/>
                        </a:rPr>
                        <a:t>Jun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5291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5291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8785131"/>
                  </a:ext>
                </a:extLst>
              </a:tr>
              <a:tr h="167640">
                <a:tc>
                  <a:txBody>
                    <a:bodyPr/>
                    <a:lstStyle/>
                    <a:p>
                      <a:pPr algn="l" fontAlgn="b"/>
                      <a:r>
                        <a:rPr lang="en-US" sz="1000" b="0" i="0" u="none" strike="noStrike">
                          <a:solidFill>
                            <a:srgbClr val="000000"/>
                          </a:solidFill>
                          <a:effectLst/>
                          <a:latin typeface="Arial" panose="020B0604020202020204" pitchFamily="34" charset="0"/>
                        </a:rPr>
                        <a:t>Jul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5306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5306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7306986"/>
                  </a:ext>
                </a:extLst>
              </a:tr>
              <a:tr h="167640">
                <a:tc>
                  <a:txBody>
                    <a:bodyPr/>
                    <a:lstStyle/>
                    <a:p>
                      <a:pPr algn="l" fontAlgn="b"/>
                      <a:r>
                        <a:rPr lang="en-US" sz="1000" b="0" i="0" u="none" strike="noStrike">
                          <a:solidFill>
                            <a:srgbClr val="000000"/>
                          </a:solidFill>
                          <a:effectLst/>
                          <a:latin typeface="Arial" panose="020B0604020202020204" pitchFamily="34" charset="0"/>
                        </a:rPr>
                        <a:t>Aug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6495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6495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115021"/>
                  </a:ext>
                </a:extLst>
              </a:tr>
              <a:tr h="167640">
                <a:tc>
                  <a:txBody>
                    <a:bodyPr/>
                    <a:lstStyle/>
                    <a:p>
                      <a:pPr algn="l" fontAlgn="b"/>
                      <a:r>
                        <a:rPr lang="en-US" sz="1000" b="0" i="0" u="none" strike="noStrike">
                          <a:solidFill>
                            <a:srgbClr val="000000"/>
                          </a:solidFill>
                          <a:effectLst/>
                          <a:latin typeface="Arial" panose="020B0604020202020204" pitchFamily="34" charset="0"/>
                        </a:rPr>
                        <a:t>Sep</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5450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100.00%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panose="020B0604020202020204" pitchFamily="34" charset="0"/>
                        </a:rPr>
                        <a:t>5450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1183952"/>
                  </a:ext>
                </a:extLst>
              </a:tr>
              <a:tr h="167640">
                <a:tc>
                  <a:txBody>
                    <a:bodyPr/>
                    <a:lstStyle/>
                    <a:p>
                      <a:pPr algn="l" fontAlgn="b"/>
                      <a:r>
                        <a:rPr lang="en-US" sz="1000" b="1" i="0" u="none" strike="noStrike">
                          <a:solidFill>
                            <a:srgbClr val="000000"/>
                          </a:solidFill>
                          <a:effectLst/>
                          <a:latin typeface="Arial" panose="020B0604020202020204" pitchFamily="34" charset="0"/>
                        </a:rPr>
                        <a:t>Grand 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9054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18.57%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39711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Arial" panose="020B0604020202020204" pitchFamily="34" charset="0"/>
                        </a:rPr>
                        <a:t>81.43%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Arial" panose="020B0604020202020204" pitchFamily="34" charset="0"/>
                        </a:rPr>
                        <a:t>48765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795676631"/>
                  </a:ext>
                </a:extLst>
              </a:tr>
            </a:tbl>
          </a:graphicData>
        </a:graphic>
      </p:graphicFrame>
    </p:spTree>
    <p:extLst>
      <p:ext uri="{BB962C8B-B14F-4D97-AF65-F5344CB8AC3E}">
        <p14:creationId xmlns:p14="http://schemas.microsoft.com/office/powerpoint/2010/main" val="3159584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305800" cy="1470025"/>
          </a:xfrm>
        </p:spPr>
        <p:txBody>
          <a:bodyPr/>
          <a:lstStyle/>
          <a:p>
            <a:r>
              <a:rPr lang="en-US" dirty="0"/>
              <a:t>FED Appeals Data</a:t>
            </a: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606174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
        <p:nvSpPr>
          <p:cNvPr id="8" name="Title 1">
            <a:extLst>
              <a:ext uri="{FF2B5EF4-FFF2-40B4-BE49-F238E27FC236}">
                <a16:creationId xmlns:a16="http://schemas.microsoft.com/office/drawing/2014/main" id="{54DD56AA-4269-48E2-A3C5-3BD72D30DBAD}"/>
              </a:ext>
            </a:extLst>
          </p:cNvPr>
          <p:cNvSpPr txBox="1">
            <a:spLocks/>
          </p:cNvSpPr>
          <p:nvPr/>
        </p:nvSpPr>
        <p:spPr>
          <a:xfrm>
            <a:off x="685800" y="304800"/>
            <a:ext cx="8001000" cy="457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a:lstStyle>
          <a:p>
            <a:pPr algn="l"/>
            <a:r>
              <a:rPr lang="en-US" sz="2800" kern="0" dirty="0">
                <a:solidFill>
                  <a:schemeClr val="bg1"/>
                </a:solidFill>
              </a:rPr>
              <a:t>FED Appeals Data</a:t>
            </a:r>
          </a:p>
        </p:txBody>
      </p:sp>
      <p:sp>
        <p:nvSpPr>
          <p:cNvPr id="4" name="TextBox 3">
            <a:extLst>
              <a:ext uri="{FF2B5EF4-FFF2-40B4-BE49-F238E27FC236}">
                <a16:creationId xmlns:a16="http://schemas.microsoft.com/office/drawing/2014/main" id="{053E47AB-B277-4D5C-9A13-FA6B685EA6D6}"/>
              </a:ext>
            </a:extLst>
          </p:cNvPr>
          <p:cNvSpPr txBox="1"/>
          <p:nvPr/>
        </p:nvSpPr>
        <p:spPr>
          <a:xfrm>
            <a:off x="628652" y="3898772"/>
            <a:ext cx="8172451" cy="2123658"/>
          </a:xfrm>
          <a:prstGeom prst="rect">
            <a:avLst/>
          </a:prstGeom>
          <a:noFill/>
        </p:spPr>
        <p:txBody>
          <a:bodyPr wrap="square" rtlCol="0">
            <a:spAutoFit/>
          </a:bodyPr>
          <a:lstStyle/>
          <a:p>
            <a:pPr marL="171450" indent="-171450">
              <a:buFont typeface="Arial" panose="020B0604020202020204" pitchFamily="34" charset="0"/>
              <a:buChar char="•"/>
            </a:pPr>
            <a:r>
              <a:rPr lang="en-US" sz="1200" b="1" dirty="0"/>
              <a:t>APPEAL_WITHDRAWN </a:t>
            </a:r>
            <a:r>
              <a:rPr lang="en-US" sz="1200" dirty="0"/>
              <a:t>- Following Pre-Hearing Appellant Withdrew </a:t>
            </a:r>
          </a:p>
          <a:p>
            <a:pPr marL="171450" indent="-171450">
              <a:buFont typeface="Arial" panose="020B0604020202020204" pitchFamily="34" charset="0"/>
              <a:buChar char="•"/>
            </a:pPr>
            <a:r>
              <a:rPr lang="en-US" sz="1200" b="1" dirty="0"/>
              <a:t>APPEAL_INITIATED </a:t>
            </a:r>
            <a:r>
              <a:rPr lang="en-US" sz="1200" dirty="0"/>
              <a:t>- Appeal Received - Hearing Date has not yet been scheduled</a:t>
            </a:r>
          </a:p>
          <a:p>
            <a:pPr marL="171450" indent="-171450">
              <a:buFont typeface="Arial" panose="020B0604020202020204" pitchFamily="34" charset="0"/>
              <a:buChar char="•"/>
            </a:pPr>
            <a:r>
              <a:rPr lang="en-US" sz="1200" b="1" dirty="0"/>
              <a:t>APPEAL_HEARING_SCHEDULED</a:t>
            </a:r>
            <a:r>
              <a:rPr lang="en-US" sz="1200" dirty="0"/>
              <a:t> - Hearing Date Scheduled</a:t>
            </a:r>
          </a:p>
          <a:p>
            <a:pPr marL="171450" indent="-171450">
              <a:buFont typeface="Arial" panose="020B0604020202020204" pitchFamily="34" charset="0"/>
              <a:buChar char="•"/>
            </a:pPr>
            <a:r>
              <a:rPr lang="en-US" sz="1200" b="1" dirty="0"/>
              <a:t>APPEAL_DISMISSED </a:t>
            </a:r>
            <a:r>
              <a:rPr lang="en-US" sz="1200" dirty="0"/>
              <a:t>- ALJ Dismissed Appeal ( example Appellant cannot be reached)</a:t>
            </a:r>
          </a:p>
          <a:p>
            <a:pPr marL="171450" indent="-171450">
              <a:buFont typeface="Arial" panose="020B0604020202020204" pitchFamily="34" charset="0"/>
              <a:buChar char="•"/>
            </a:pPr>
            <a:r>
              <a:rPr lang="en-US" sz="1200" b="1" dirty="0"/>
              <a:t>APPEAL_WAITING_JUDGE_DECISION </a:t>
            </a:r>
            <a:r>
              <a:rPr lang="en-US" sz="1200" dirty="0"/>
              <a:t>- Pending decision by the ALJ</a:t>
            </a:r>
          </a:p>
          <a:p>
            <a:pPr marL="171450" indent="-171450">
              <a:buFont typeface="Arial" panose="020B0604020202020204" pitchFamily="34" charset="0"/>
              <a:buChar char="•"/>
            </a:pPr>
            <a:r>
              <a:rPr lang="en-US" sz="1200" b="1" dirty="0"/>
              <a:t>APPEAL_SETTLED </a:t>
            </a:r>
            <a:r>
              <a:rPr lang="en-US" sz="1200" dirty="0"/>
              <a:t>- Hearing outcome was a stipulated settlement (example - new FED or Applicant to submit additional information to be considered)</a:t>
            </a:r>
          </a:p>
          <a:p>
            <a:pPr marL="171450" indent="-171450">
              <a:buFont typeface="Arial" panose="020B0604020202020204" pitchFamily="34" charset="0"/>
              <a:buChar char="•"/>
            </a:pPr>
            <a:r>
              <a:rPr lang="en-US" sz="1200" b="1" dirty="0"/>
              <a:t>APPEAL_STIPULATED_SETTLEMENT -</a:t>
            </a:r>
            <a:r>
              <a:rPr lang="en-US" sz="1200" dirty="0"/>
              <a:t> Hearing outcome was a stipulated settlement (example - new FED or Applicant to submit additional information to be considered)</a:t>
            </a:r>
          </a:p>
          <a:p>
            <a:pPr marL="171450" indent="-171450">
              <a:buFont typeface="Arial" panose="020B0604020202020204" pitchFamily="34" charset="0"/>
              <a:buChar char="•"/>
            </a:pPr>
            <a:r>
              <a:rPr lang="en-US" sz="1200" b="1" dirty="0"/>
              <a:t>Appeal Settlement Denied </a:t>
            </a:r>
            <a:r>
              <a:rPr lang="en-US" sz="1200" dirty="0"/>
              <a:t>- Appeal Denied following outcome of the Stipulated Settlement</a:t>
            </a:r>
          </a:p>
          <a:p>
            <a:pPr marL="171450" indent="-171450">
              <a:buFont typeface="Arial" panose="020B0604020202020204" pitchFamily="34" charset="0"/>
              <a:buChar char="•"/>
            </a:pPr>
            <a:r>
              <a:rPr lang="en-US" sz="1200" b="1" dirty="0"/>
              <a:t>Appeal Approved </a:t>
            </a:r>
            <a:r>
              <a:rPr lang="en-US" sz="1200" dirty="0"/>
              <a:t>- ALJ found in favor of Appellant Applicant moved forward for Financial Eligibility Determination</a:t>
            </a:r>
          </a:p>
        </p:txBody>
      </p:sp>
      <p:graphicFrame>
        <p:nvGraphicFramePr>
          <p:cNvPr id="6" name="Table 5">
            <a:extLst>
              <a:ext uri="{FF2B5EF4-FFF2-40B4-BE49-F238E27FC236}">
                <a16:creationId xmlns:a16="http://schemas.microsoft.com/office/drawing/2014/main" id="{EE8CF816-328D-18BC-2335-3EAC1BAE40F2}"/>
              </a:ext>
            </a:extLst>
          </p:cNvPr>
          <p:cNvGraphicFramePr>
            <a:graphicFrameLocks noGrp="1"/>
          </p:cNvGraphicFramePr>
          <p:nvPr/>
        </p:nvGraphicFramePr>
        <p:xfrm>
          <a:off x="457200" y="1524000"/>
          <a:ext cx="7886700" cy="1221335"/>
        </p:xfrm>
        <a:graphic>
          <a:graphicData uri="http://schemas.openxmlformats.org/drawingml/2006/table">
            <a:tbl>
              <a:tblPr/>
              <a:tblGrid>
                <a:gridCol w="1341275">
                  <a:extLst>
                    <a:ext uri="{9D8B030D-6E8A-4147-A177-3AD203B41FA5}">
                      <a16:colId xmlns:a16="http://schemas.microsoft.com/office/drawing/2014/main" val="2971778467"/>
                    </a:ext>
                  </a:extLst>
                </a:gridCol>
                <a:gridCol w="636148">
                  <a:extLst>
                    <a:ext uri="{9D8B030D-6E8A-4147-A177-3AD203B41FA5}">
                      <a16:colId xmlns:a16="http://schemas.microsoft.com/office/drawing/2014/main" val="3642976974"/>
                    </a:ext>
                  </a:extLst>
                </a:gridCol>
                <a:gridCol w="620819">
                  <a:extLst>
                    <a:ext uri="{9D8B030D-6E8A-4147-A177-3AD203B41FA5}">
                      <a16:colId xmlns:a16="http://schemas.microsoft.com/office/drawing/2014/main" val="496927676"/>
                    </a:ext>
                  </a:extLst>
                </a:gridCol>
                <a:gridCol w="643812">
                  <a:extLst>
                    <a:ext uri="{9D8B030D-6E8A-4147-A177-3AD203B41FA5}">
                      <a16:colId xmlns:a16="http://schemas.microsoft.com/office/drawing/2014/main" val="764768488"/>
                    </a:ext>
                  </a:extLst>
                </a:gridCol>
                <a:gridCol w="651477">
                  <a:extLst>
                    <a:ext uri="{9D8B030D-6E8A-4147-A177-3AD203B41FA5}">
                      <a16:colId xmlns:a16="http://schemas.microsoft.com/office/drawing/2014/main" val="1805151597"/>
                    </a:ext>
                  </a:extLst>
                </a:gridCol>
                <a:gridCol w="498188">
                  <a:extLst>
                    <a:ext uri="{9D8B030D-6E8A-4147-A177-3AD203B41FA5}">
                      <a16:colId xmlns:a16="http://schemas.microsoft.com/office/drawing/2014/main" val="2443100687"/>
                    </a:ext>
                  </a:extLst>
                </a:gridCol>
                <a:gridCol w="605490">
                  <a:extLst>
                    <a:ext uri="{9D8B030D-6E8A-4147-A177-3AD203B41FA5}">
                      <a16:colId xmlns:a16="http://schemas.microsoft.com/office/drawing/2014/main" val="1056053672"/>
                    </a:ext>
                  </a:extLst>
                </a:gridCol>
                <a:gridCol w="582497">
                  <a:extLst>
                    <a:ext uri="{9D8B030D-6E8A-4147-A177-3AD203B41FA5}">
                      <a16:colId xmlns:a16="http://schemas.microsoft.com/office/drawing/2014/main" val="1195799007"/>
                    </a:ext>
                  </a:extLst>
                </a:gridCol>
                <a:gridCol w="613155">
                  <a:extLst>
                    <a:ext uri="{9D8B030D-6E8A-4147-A177-3AD203B41FA5}">
                      <a16:colId xmlns:a16="http://schemas.microsoft.com/office/drawing/2014/main" val="2195092519"/>
                    </a:ext>
                  </a:extLst>
                </a:gridCol>
                <a:gridCol w="628483">
                  <a:extLst>
                    <a:ext uri="{9D8B030D-6E8A-4147-A177-3AD203B41FA5}">
                      <a16:colId xmlns:a16="http://schemas.microsoft.com/office/drawing/2014/main" val="576613858"/>
                    </a:ext>
                  </a:extLst>
                </a:gridCol>
                <a:gridCol w="613155">
                  <a:extLst>
                    <a:ext uri="{9D8B030D-6E8A-4147-A177-3AD203B41FA5}">
                      <a16:colId xmlns:a16="http://schemas.microsoft.com/office/drawing/2014/main" val="2864741156"/>
                    </a:ext>
                  </a:extLst>
                </a:gridCol>
                <a:gridCol w="452201">
                  <a:extLst>
                    <a:ext uri="{9D8B030D-6E8A-4147-A177-3AD203B41FA5}">
                      <a16:colId xmlns:a16="http://schemas.microsoft.com/office/drawing/2014/main" val="2746920569"/>
                    </a:ext>
                  </a:extLst>
                </a:gridCol>
              </a:tblGrid>
              <a:tr h="110368">
                <a:tc>
                  <a:txBody>
                    <a:bodyPr/>
                    <a:lstStyle/>
                    <a:p>
                      <a:pPr algn="l" fontAlgn="b"/>
                      <a:r>
                        <a:rPr lang="en-US" sz="700" b="1"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700" b="1" i="0" u="none" strike="noStrike">
                          <a:solidFill>
                            <a:srgbClr val="000000"/>
                          </a:solidFill>
                          <a:effectLst/>
                          <a:latin typeface="Calibri" panose="020F0502020204030204" pitchFamily="34" charset="0"/>
                        </a:rPr>
                        <a:t>Jan</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700" b="1" i="0" u="none" strike="noStrike">
                          <a:solidFill>
                            <a:srgbClr val="000000"/>
                          </a:solidFill>
                          <a:effectLst/>
                          <a:latin typeface="Calibri" panose="020F0502020204030204" pitchFamily="34" charset="0"/>
                        </a:rPr>
                        <a:t>Feb</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700" b="1" i="0" u="none" strike="noStrike">
                          <a:solidFill>
                            <a:srgbClr val="000000"/>
                          </a:solidFill>
                          <a:effectLst/>
                          <a:latin typeface="Calibri" panose="020F0502020204030204" pitchFamily="34" charset="0"/>
                        </a:rPr>
                        <a:t>Mar</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700" b="1" i="0" u="none" strike="noStrike">
                          <a:solidFill>
                            <a:srgbClr val="000000"/>
                          </a:solidFill>
                          <a:effectLst/>
                          <a:latin typeface="Calibri" panose="020F0502020204030204" pitchFamily="34" charset="0"/>
                        </a:rPr>
                        <a:t>Apr</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700" b="1"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700" b="1" i="0" u="none" strike="noStrike">
                          <a:solidFill>
                            <a:srgbClr val="000000"/>
                          </a:solidFill>
                          <a:effectLst/>
                          <a:latin typeface="Calibri" panose="020F0502020204030204" pitchFamily="34" charset="0"/>
                        </a:rPr>
                        <a:t>May</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700" b="1" i="0" u="none" strike="noStrike">
                          <a:solidFill>
                            <a:srgbClr val="000000"/>
                          </a:solidFill>
                          <a:effectLst/>
                          <a:latin typeface="Calibri" panose="020F0502020204030204" pitchFamily="34" charset="0"/>
                        </a:rPr>
                        <a:t>Jun</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700" b="1" i="0" u="none" strike="noStrike">
                          <a:solidFill>
                            <a:srgbClr val="000000"/>
                          </a:solidFill>
                          <a:effectLst/>
                          <a:latin typeface="Calibri" panose="020F0502020204030204" pitchFamily="34" charset="0"/>
                        </a:rPr>
                        <a:t>Jul</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700" b="1" i="0" u="none" strike="noStrike">
                          <a:solidFill>
                            <a:srgbClr val="000000"/>
                          </a:solidFill>
                          <a:effectLst/>
                          <a:latin typeface="Calibri" panose="020F0502020204030204" pitchFamily="34" charset="0"/>
                        </a:rPr>
                        <a:t>Aug</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700" b="1" i="0" u="none" strike="noStrike">
                          <a:solidFill>
                            <a:srgbClr val="000000"/>
                          </a:solidFill>
                          <a:effectLst/>
                          <a:latin typeface="Calibri" panose="020F0502020204030204" pitchFamily="34" charset="0"/>
                        </a:rPr>
                        <a:t>Sep</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Grand Total</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622905663"/>
                  </a:ext>
                </a:extLst>
              </a:tr>
              <a:tr h="331103">
                <a:tc>
                  <a:txBody>
                    <a:bodyPr/>
                    <a:lstStyle/>
                    <a:p>
                      <a:pPr algn="l" fontAlgn="b"/>
                      <a:r>
                        <a:rPr lang="en-US" sz="700" b="1" i="0" u="none" strike="noStrike">
                          <a:solidFill>
                            <a:srgbClr val="000000"/>
                          </a:solidFill>
                          <a:effectLst/>
                          <a:latin typeface="Calibri" panose="020F0502020204030204" pitchFamily="34" charset="0"/>
                        </a:rPr>
                        <a:t>Status</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MEDICAL DIRECTOR REVIEW - NFI</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US" sz="700" b="1" i="0" u="none" strike="noStrike">
                          <a:solidFill>
                            <a:srgbClr val="000000"/>
                          </a:solidFill>
                          <a:effectLst/>
                          <a:latin typeface="Calibri" panose="020F0502020204030204" pitchFamily="34" charset="0"/>
                        </a:rPr>
                        <a:t>MEDICAL DIRECTOR REVIEW - NFI</a:t>
                      </a:r>
                    </a:p>
                  </a:txBody>
                  <a:tcPr marL="4599" marR="4599" marT="45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US" sz="700" b="1" i="0" u="none" strike="noStrike">
                          <a:solidFill>
                            <a:srgbClr val="000000"/>
                          </a:solidFill>
                          <a:effectLst/>
                          <a:latin typeface="Calibri" panose="020F0502020204030204" pitchFamily="34" charset="0"/>
                        </a:rPr>
                        <a:t>MEDICAL DIRECTOR REVIEW - NFI</a:t>
                      </a:r>
                    </a:p>
                  </a:txBody>
                  <a:tcPr marL="4599" marR="4599" marT="45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US" sz="700" b="1" i="0" u="none" strike="noStrike">
                          <a:solidFill>
                            <a:srgbClr val="000000"/>
                          </a:solidFill>
                          <a:effectLst/>
                          <a:latin typeface="Calibri" panose="020F0502020204030204" pitchFamily="34" charset="0"/>
                        </a:rPr>
                        <a:t>MEDICAL DIRECTOR REVIEW - NFI</a:t>
                      </a:r>
                    </a:p>
                  </a:txBody>
                  <a:tcPr marL="4599" marR="4599" marT="45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US" sz="700" b="1" i="0" u="none" strike="noStrike">
                          <a:solidFill>
                            <a:srgbClr val="000000"/>
                          </a:solidFill>
                          <a:effectLst/>
                          <a:latin typeface="Calibri" panose="020F0502020204030204" pitchFamily="34" charset="0"/>
                        </a:rPr>
                        <a:t>NFI - FED AND PC NFI</a:t>
                      </a:r>
                    </a:p>
                  </a:txBody>
                  <a:tcPr marL="4599" marR="4599" marT="45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US" sz="700" b="1" i="0" u="none" strike="noStrike">
                          <a:solidFill>
                            <a:srgbClr val="000000"/>
                          </a:solidFill>
                          <a:effectLst/>
                          <a:latin typeface="Calibri" panose="020F0502020204030204" pitchFamily="34" charset="0"/>
                        </a:rPr>
                        <a:t>MEDICAL DIRECTOR REVIEW - NFI</a:t>
                      </a:r>
                    </a:p>
                  </a:txBody>
                  <a:tcPr marL="4599" marR="4599" marT="45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US" sz="700" b="1" i="0" u="none" strike="noStrike">
                          <a:solidFill>
                            <a:srgbClr val="000000"/>
                          </a:solidFill>
                          <a:effectLst/>
                          <a:latin typeface="Calibri" panose="020F0502020204030204" pitchFamily="34" charset="0"/>
                        </a:rPr>
                        <a:t>MEDICAL DIRECTOR REVIEW - NFI</a:t>
                      </a:r>
                    </a:p>
                  </a:txBody>
                  <a:tcPr marL="4599" marR="4599" marT="45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MEDICAL DIRECTOR REVIEW - NFI</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US" sz="700" b="1" i="0" u="none" strike="noStrike">
                          <a:solidFill>
                            <a:srgbClr val="000000"/>
                          </a:solidFill>
                          <a:effectLst/>
                          <a:latin typeface="Calibri" panose="020F0502020204030204" pitchFamily="34" charset="0"/>
                        </a:rPr>
                        <a:t>MEDICAL DIRECTOR REVIEW - NFI</a:t>
                      </a:r>
                    </a:p>
                  </a:txBody>
                  <a:tcPr marL="4599" marR="4599" marT="45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US" sz="700" b="1" i="0" u="none" strike="noStrike">
                          <a:solidFill>
                            <a:srgbClr val="000000"/>
                          </a:solidFill>
                          <a:effectLst/>
                          <a:latin typeface="Calibri" panose="020F0502020204030204" pitchFamily="34" charset="0"/>
                        </a:rPr>
                        <a:t>MEDICAL DIRECTOR REVIEW - NFI</a:t>
                      </a:r>
                    </a:p>
                  </a:txBody>
                  <a:tcPr marL="4599" marR="4599" marT="45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562189500"/>
                  </a:ext>
                </a:extLst>
              </a:tr>
              <a:tr h="110368">
                <a:tc>
                  <a:txBody>
                    <a:bodyPr/>
                    <a:lstStyle/>
                    <a:p>
                      <a:pPr algn="l" fontAlgn="b"/>
                      <a:r>
                        <a:rPr lang="en-US" sz="700" b="0" i="0" u="none" strike="noStrike">
                          <a:solidFill>
                            <a:srgbClr val="000000"/>
                          </a:solidFill>
                          <a:effectLst/>
                          <a:latin typeface="Calibri" panose="020F0502020204030204" pitchFamily="34" charset="0"/>
                        </a:rPr>
                        <a:t>APPEAL_HEARING_SCHEDULED</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13</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19</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23</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16</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19</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44</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9</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20</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7</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171</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855774"/>
                  </a:ext>
                </a:extLst>
              </a:tr>
              <a:tr h="110368">
                <a:tc>
                  <a:txBody>
                    <a:bodyPr/>
                    <a:lstStyle/>
                    <a:p>
                      <a:pPr algn="l" fontAlgn="b"/>
                      <a:r>
                        <a:rPr lang="en-US" sz="700" b="0" i="0" u="none" strike="noStrike">
                          <a:solidFill>
                            <a:srgbClr val="000000"/>
                          </a:solidFill>
                          <a:effectLst/>
                          <a:latin typeface="Calibri" panose="020F0502020204030204" pitchFamily="34" charset="0"/>
                        </a:rPr>
                        <a:t>APPEAL_INITIATED</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37</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22</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17</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14</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42</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65</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51</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76</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19</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344</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0301507"/>
                  </a:ext>
                </a:extLst>
              </a:tr>
              <a:tr h="110368">
                <a:tc>
                  <a:txBody>
                    <a:bodyPr/>
                    <a:lstStyle/>
                    <a:p>
                      <a:pPr algn="l" fontAlgn="b"/>
                      <a:r>
                        <a:rPr lang="en-US" sz="700" b="0" i="0" u="none" strike="noStrike">
                          <a:solidFill>
                            <a:srgbClr val="000000"/>
                          </a:solidFill>
                          <a:effectLst/>
                          <a:latin typeface="Calibri" panose="020F0502020204030204" pitchFamily="34" charset="0"/>
                        </a:rPr>
                        <a:t>APPEAL_WITHDRAWN</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4</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3</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3</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2</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2</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4</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7</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5</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3</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33</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732950"/>
                  </a:ext>
                </a:extLst>
              </a:tr>
              <a:tr h="110368">
                <a:tc>
                  <a:txBody>
                    <a:bodyPr/>
                    <a:lstStyle/>
                    <a:p>
                      <a:pPr algn="l" fontAlgn="b"/>
                      <a:r>
                        <a:rPr lang="en-US" sz="700" b="0" i="0" u="none" strike="noStrike">
                          <a:solidFill>
                            <a:srgbClr val="000000"/>
                          </a:solidFill>
                          <a:effectLst/>
                          <a:latin typeface="Calibri" panose="020F0502020204030204" pitchFamily="34" charset="0"/>
                        </a:rPr>
                        <a:t>APPEAL_WAITING_JUDGE_DECISION</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2</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3</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017"/>
                  </a:ext>
                </a:extLst>
              </a:tr>
              <a:tr h="110368">
                <a:tc>
                  <a:txBody>
                    <a:bodyPr/>
                    <a:lstStyle/>
                    <a:p>
                      <a:pPr algn="l" fontAlgn="b"/>
                      <a:r>
                        <a:rPr lang="en-US" sz="700" b="0" i="0" u="none" strike="noStrike">
                          <a:solidFill>
                            <a:srgbClr val="000000"/>
                          </a:solidFill>
                          <a:effectLst/>
                          <a:latin typeface="Calibri" panose="020F0502020204030204" pitchFamily="34" charset="0"/>
                        </a:rPr>
                        <a:t>APPEAL_SETTLED</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2</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354609"/>
                  </a:ext>
                </a:extLst>
              </a:tr>
              <a:tr h="110368">
                <a:tc>
                  <a:txBody>
                    <a:bodyPr/>
                    <a:lstStyle/>
                    <a:p>
                      <a:pPr algn="l" fontAlgn="b"/>
                      <a:r>
                        <a:rPr lang="en-US" sz="700" b="0" i="0" u="none" strike="noStrike">
                          <a:solidFill>
                            <a:srgbClr val="000000"/>
                          </a:solidFill>
                          <a:effectLst/>
                          <a:latin typeface="Calibri" panose="020F0502020204030204" pitchFamily="34" charset="0"/>
                        </a:rPr>
                        <a:t>APPEAL_STIPULATED_SETTLEMENT</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 </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panose="020F0502020204030204" pitchFamily="34" charset="0"/>
                        </a:rPr>
                        <a:t>1</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884516"/>
                  </a:ext>
                </a:extLst>
              </a:tr>
              <a:tr h="110368">
                <a:tc>
                  <a:txBody>
                    <a:bodyPr/>
                    <a:lstStyle/>
                    <a:p>
                      <a:pPr algn="l" fontAlgn="b"/>
                      <a:r>
                        <a:rPr lang="en-US" sz="700" b="1" i="0" u="none" strike="noStrike">
                          <a:solidFill>
                            <a:srgbClr val="000000"/>
                          </a:solidFill>
                          <a:effectLst/>
                          <a:latin typeface="Calibri" panose="020F0502020204030204" pitchFamily="34" charset="0"/>
                        </a:rPr>
                        <a:t>Grand Total</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54</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44</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45</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32</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2</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63</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114</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69</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102</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a:solidFill>
                            <a:srgbClr val="000000"/>
                          </a:solidFill>
                          <a:effectLst/>
                          <a:latin typeface="Calibri" panose="020F0502020204030204" pitchFamily="34" charset="0"/>
                        </a:rPr>
                        <a:t>29</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700" b="1" i="0" u="none" strike="noStrike" dirty="0">
                          <a:solidFill>
                            <a:srgbClr val="000000"/>
                          </a:solidFill>
                          <a:effectLst/>
                          <a:latin typeface="Calibri" panose="020F0502020204030204" pitchFamily="34" charset="0"/>
                        </a:rPr>
                        <a:t>554</a:t>
                      </a:r>
                    </a:p>
                  </a:txBody>
                  <a:tcPr marL="4599" marR="4599" marT="4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378000793"/>
                  </a:ext>
                </a:extLst>
              </a:tr>
            </a:tbl>
          </a:graphicData>
        </a:graphic>
      </p:graphicFrame>
    </p:spTree>
    <p:extLst>
      <p:ext uri="{BB962C8B-B14F-4D97-AF65-F5344CB8AC3E}">
        <p14:creationId xmlns:p14="http://schemas.microsoft.com/office/powerpoint/2010/main" val="89903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17</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
        <p:nvSpPr>
          <p:cNvPr id="8" name="Title 1">
            <a:extLst>
              <a:ext uri="{FF2B5EF4-FFF2-40B4-BE49-F238E27FC236}">
                <a16:creationId xmlns:a16="http://schemas.microsoft.com/office/drawing/2014/main" id="{54DD56AA-4269-48E2-A3C5-3BD72D30DBAD}"/>
              </a:ext>
            </a:extLst>
          </p:cNvPr>
          <p:cNvSpPr txBox="1">
            <a:spLocks/>
          </p:cNvSpPr>
          <p:nvPr/>
        </p:nvSpPr>
        <p:spPr>
          <a:xfrm>
            <a:off x="685800" y="304800"/>
            <a:ext cx="8001000" cy="457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a:lstStyle>
          <a:p>
            <a:pPr algn="l"/>
            <a:r>
              <a:rPr lang="en-US" sz="2800" kern="0" dirty="0">
                <a:solidFill>
                  <a:schemeClr val="bg1"/>
                </a:solidFill>
              </a:rPr>
              <a:t>MCO Plan Change Reasons</a:t>
            </a:r>
          </a:p>
        </p:txBody>
      </p:sp>
      <p:graphicFrame>
        <p:nvGraphicFramePr>
          <p:cNvPr id="4" name="Table 3">
            <a:extLst>
              <a:ext uri="{FF2B5EF4-FFF2-40B4-BE49-F238E27FC236}">
                <a16:creationId xmlns:a16="http://schemas.microsoft.com/office/drawing/2014/main" id="{BFAA4620-42B3-072C-650E-7F3D16A9A34E}"/>
              </a:ext>
            </a:extLst>
          </p:cNvPr>
          <p:cNvGraphicFramePr>
            <a:graphicFrameLocks noGrp="1"/>
          </p:cNvGraphicFramePr>
          <p:nvPr/>
        </p:nvGraphicFramePr>
        <p:xfrm>
          <a:off x="1905000" y="1080180"/>
          <a:ext cx="4110791" cy="5033972"/>
        </p:xfrm>
        <a:graphic>
          <a:graphicData uri="http://schemas.openxmlformats.org/drawingml/2006/table">
            <a:tbl>
              <a:tblPr/>
              <a:tblGrid>
                <a:gridCol w="3692099">
                  <a:extLst>
                    <a:ext uri="{9D8B030D-6E8A-4147-A177-3AD203B41FA5}">
                      <a16:colId xmlns:a16="http://schemas.microsoft.com/office/drawing/2014/main" val="3034677202"/>
                    </a:ext>
                  </a:extLst>
                </a:gridCol>
                <a:gridCol w="418692">
                  <a:extLst>
                    <a:ext uri="{9D8B030D-6E8A-4147-A177-3AD203B41FA5}">
                      <a16:colId xmlns:a16="http://schemas.microsoft.com/office/drawing/2014/main" val="550015542"/>
                    </a:ext>
                  </a:extLst>
                </a:gridCol>
              </a:tblGrid>
              <a:tr h="148058">
                <a:tc>
                  <a:txBody>
                    <a:bodyPr/>
                    <a:lstStyle/>
                    <a:p>
                      <a:pPr algn="l" fontAlgn="b"/>
                      <a:r>
                        <a:rPr lang="en-US" sz="800" b="1" i="0" u="none" strike="noStrike">
                          <a:solidFill>
                            <a:srgbClr val="000000"/>
                          </a:solidFill>
                          <a:effectLst/>
                          <a:latin typeface="Calibri" panose="020F0502020204030204" pitchFamily="34" charset="0"/>
                        </a:rPr>
                        <a:t>Reason</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800" b="1" i="0" u="none" strike="noStrike">
                          <a:solidFill>
                            <a:srgbClr val="000000"/>
                          </a:solidFill>
                          <a:effectLst/>
                          <a:latin typeface="Calibri" panose="020F0502020204030204" pitchFamily="34" charset="0"/>
                        </a:rPr>
                        <a:t>Count</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249661083"/>
                  </a:ext>
                </a:extLst>
              </a:tr>
              <a:tr h="148058">
                <a:tc>
                  <a:txBody>
                    <a:bodyPr/>
                    <a:lstStyle/>
                    <a:p>
                      <a:pPr algn="l" fontAlgn="b"/>
                      <a:r>
                        <a:rPr lang="en-US" sz="800" b="0" i="0" u="none" strike="noStrike">
                          <a:solidFill>
                            <a:srgbClr val="000000"/>
                          </a:solidFill>
                          <a:effectLst/>
                          <a:latin typeface="Calibri" panose="020F0502020204030204" pitchFamily="34" charset="0"/>
                        </a:rPr>
                        <a:t>Transferring from Auto-Assigned MCO</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230</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320075"/>
                  </a:ext>
                </a:extLst>
              </a:tr>
              <a:tr h="148058">
                <a:tc>
                  <a:txBody>
                    <a:bodyPr/>
                    <a:lstStyle/>
                    <a:p>
                      <a:pPr algn="l" fontAlgn="b"/>
                      <a:r>
                        <a:rPr lang="en-US" sz="800" b="0" i="0" u="none" strike="noStrike">
                          <a:solidFill>
                            <a:srgbClr val="000000"/>
                          </a:solidFill>
                          <a:effectLst/>
                          <a:latin typeface="Calibri" panose="020F0502020204030204" pitchFamily="34" charset="0"/>
                        </a:rPr>
                        <a:t>Current Provider no longer working with MCO</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162</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3337574"/>
                  </a:ext>
                </a:extLst>
              </a:tr>
              <a:tr h="148058">
                <a:tc>
                  <a:txBody>
                    <a:bodyPr/>
                    <a:lstStyle/>
                    <a:p>
                      <a:pPr algn="l" fontAlgn="b"/>
                      <a:r>
                        <a:rPr lang="en-US" sz="800" b="0" i="0" u="none" strike="noStrike">
                          <a:solidFill>
                            <a:srgbClr val="000000"/>
                          </a:solidFill>
                          <a:effectLst/>
                          <a:latin typeface="Calibri" panose="020F0502020204030204" pitchFamily="34" charset="0"/>
                        </a:rPr>
                        <a:t>Dissatisfied with Medical MCO Services</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98</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102632"/>
                  </a:ext>
                </a:extLst>
              </a:tr>
              <a:tr h="148058">
                <a:tc>
                  <a:txBody>
                    <a:bodyPr/>
                    <a:lstStyle/>
                    <a:p>
                      <a:pPr algn="l" fontAlgn="b"/>
                      <a:r>
                        <a:rPr lang="en-US" sz="800" b="0" i="0" u="none" strike="noStrike">
                          <a:solidFill>
                            <a:srgbClr val="000000"/>
                          </a:solidFill>
                          <a:effectLst/>
                          <a:latin typeface="Calibri" panose="020F0502020204030204" pitchFamily="34" charset="0"/>
                        </a:rPr>
                        <a:t>Would not give reason</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73</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053204"/>
                  </a:ext>
                </a:extLst>
              </a:tr>
              <a:tr h="148058">
                <a:tc>
                  <a:txBody>
                    <a:bodyPr/>
                    <a:lstStyle/>
                    <a:p>
                      <a:pPr algn="l" fontAlgn="b"/>
                      <a:r>
                        <a:rPr lang="en-US" sz="800" b="0" i="0" u="none" strike="noStrike">
                          <a:solidFill>
                            <a:srgbClr val="000000"/>
                          </a:solidFill>
                          <a:effectLst/>
                          <a:latin typeface="Calibri" panose="020F0502020204030204" pitchFamily="34" charset="0"/>
                        </a:rPr>
                        <a:t>Dissatisfied with Service Coordinator</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38</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794092"/>
                  </a:ext>
                </a:extLst>
              </a:tr>
              <a:tr h="148058">
                <a:tc>
                  <a:txBody>
                    <a:bodyPr/>
                    <a:lstStyle/>
                    <a:p>
                      <a:pPr algn="l" fontAlgn="b"/>
                      <a:r>
                        <a:rPr lang="en-US" sz="800" b="0" i="0" u="none" strike="noStrike">
                          <a:solidFill>
                            <a:srgbClr val="000000"/>
                          </a:solidFill>
                          <a:effectLst/>
                          <a:latin typeface="Calibri" panose="020F0502020204030204" pitchFamily="34" charset="0"/>
                        </a:rPr>
                        <a:t>Prefers another MCOs benefits</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28</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7135280"/>
                  </a:ext>
                </a:extLst>
              </a:tr>
              <a:tr h="148058">
                <a:tc>
                  <a:txBody>
                    <a:bodyPr/>
                    <a:lstStyle/>
                    <a:p>
                      <a:pPr algn="l" fontAlgn="b"/>
                      <a:r>
                        <a:rPr lang="en-US" sz="800" b="0" i="0" u="none" strike="noStrike">
                          <a:solidFill>
                            <a:srgbClr val="000000"/>
                          </a:solidFill>
                          <a:effectLst/>
                          <a:latin typeface="Calibri" panose="020F0502020204030204" pitchFamily="34" charset="0"/>
                        </a:rPr>
                        <a:t>PCP Recommendation</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25</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321744"/>
                  </a:ext>
                </a:extLst>
              </a:tr>
              <a:tr h="148058">
                <a:tc>
                  <a:txBody>
                    <a:bodyPr/>
                    <a:lstStyle/>
                    <a:p>
                      <a:pPr algn="l" fontAlgn="b"/>
                      <a:r>
                        <a:rPr lang="en-US" sz="800" b="0" i="0" u="none" strike="noStrike">
                          <a:solidFill>
                            <a:srgbClr val="000000"/>
                          </a:solidFill>
                          <a:effectLst/>
                          <a:latin typeface="Calibri" panose="020F0502020204030204" pitchFamily="34" charset="0"/>
                        </a:rPr>
                        <a:t>Doctor left plan</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25</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1254468"/>
                  </a:ext>
                </a:extLst>
              </a:tr>
              <a:tr h="148058">
                <a:tc>
                  <a:txBody>
                    <a:bodyPr/>
                    <a:lstStyle/>
                    <a:p>
                      <a:pPr algn="l" fontAlgn="b"/>
                      <a:r>
                        <a:rPr lang="en-US" sz="800" b="0" i="0" u="none" strike="noStrike">
                          <a:solidFill>
                            <a:srgbClr val="000000"/>
                          </a:solidFill>
                          <a:effectLst/>
                          <a:latin typeface="Calibri" panose="020F0502020204030204" pitchFamily="34" charset="0"/>
                        </a:rPr>
                        <a:t>Not Applicable - Not Disenrolling from Another Plan</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20</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6961175"/>
                  </a:ext>
                </a:extLst>
              </a:tr>
              <a:tr h="148058">
                <a:tc>
                  <a:txBody>
                    <a:bodyPr/>
                    <a:lstStyle/>
                    <a:p>
                      <a:pPr algn="l" fontAlgn="b"/>
                      <a:r>
                        <a:rPr lang="en-US" sz="800" b="0" i="0" u="none" strike="noStrike">
                          <a:solidFill>
                            <a:srgbClr val="000000"/>
                          </a:solidFill>
                          <a:effectLst/>
                          <a:latin typeface="Calibri" panose="020F0502020204030204" pitchFamily="34" charset="0"/>
                        </a:rPr>
                        <a:t>Family Friend Recommendation</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17</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806739"/>
                  </a:ext>
                </a:extLst>
              </a:tr>
              <a:tr h="148058">
                <a:tc>
                  <a:txBody>
                    <a:bodyPr/>
                    <a:lstStyle/>
                    <a:p>
                      <a:pPr algn="l" fontAlgn="b"/>
                      <a:r>
                        <a:rPr lang="en-US" sz="800" b="0" i="0" u="none" strike="noStrike">
                          <a:solidFill>
                            <a:srgbClr val="000000"/>
                          </a:solidFill>
                          <a:effectLst/>
                          <a:latin typeface="Calibri" panose="020F0502020204030204" pitchFamily="34" charset="0"/>
                        </a:rPr>
                        <a:t>Prefers nonparticipating doctor or hospital</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10</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6943365"/>
                  </a:ext>
                </a:extLst>
              </a:tr>
              <a:tr h="148058">
                <a:tc>
                  <a:txBody>
                    <a:bodyPr/>
                    <a:lstStyle/>
                    <a:p>
                      <a:pPr algn="l" fontAlgn="b"/>
                      <a:r>
                        <a:rPr lang="en-US" sz="800" b="0" i="0" u="none" strike="noStrike">
                          <a:solidFill>
                            <a:srgbClr val="000000"/>
                          </a:solidFill>
                          <a:effectLst/>
                          <a:latin typeface="Calibri" panose="020F0502020204030204" pitchFamily="34" charset="0"/>
                        </a:rPr>
                        <a:t>Out of plan services wanted</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10</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5355644"/>
                  </a:ext>
                </a:extLst>
              </a:tr>
              <a:tr h="148058">
                <a:tc>
                  <a:txBody>
                    <a:bodyPr/>
                    <a:lstStyle/>
                    <a:p>
                      <a:pPr algn="l" fontAlgn="b"/>
                      <a:r>
                        <a:rPr lang="en-US" sz="800" b="0" i="0" u="none" strike="noStrike">
                          <a:solidFill>
                            <a:srgbClr val="000000"/>
                          </a:solidFill>
                          <a:effectLst/>
                          <a:latin typeface="Calibri" panose="020F0502020204030204" pitchFamily="34" charset="0"/>
                        </a:rPr>
                        <a:t>Dissatisfied with MCOs services marketing rep</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6418583"/>
                  </a:ext>
                </a:extLst>
              </a:tr>
              <a:tr h="148058">
                <a:tc>
                  <a:txBody>
                    <a:bodyPr/>
                    <a:lstStyle/>
                    <a:p>
                      <a:pPr algn="l" fontAlgn="b"/>
                      <a:r>
                        <a:rPr lang="en-US" sz="800" b="0" i="0" u="none" strike="noStrike">
                          <a:solidFill>
                            <a:srgbClr val="000000"/>
                          </a:solidFill>
                          <a:effectLst/>
                          <a:latin typeface="Calibri" panose="020F0502020204030204" pitchFamily="34" charset="0"/>
                        </a:rPr>
                        <a:t>Location of doctors inconvenient</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7859044"/>
                  </a:ext>
                </a:extLst>
              </a:tr>
              <a:tr h="148058">
                <a:tc>
                  <a:txBody>
                    <a:bodyPr/>
                    <a:lstStyle/>
                    <a:p>
                      <a:pPr algn="l" fontAlgn="b"/>
                      <a:r>
                        <a:rPr lang="en-US" sz="800" b="0" i="0" u="none" strike="noStrike">
                          <a:solidFill>
                            <a:srgbClr val="000000"/>
                          </a:solidFill>
                          <a:effectLst/>
                          <a:latin typeface="Calibri" panose="020F0502020204030204" pitchFamily="34" charset="0"/>
                        </a:rPr>
                        <a:t>Dissatisfied with dental program provider</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7</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4475897"/>
                  </a:ext>
                </a:extLst>
              </a:tr>
              <a:tr h="148058">
                <a:tc>
                  <a:txBody>
                    <a:bodyPr/>
                    <a:lstStyle/>
                    <a:p>
                      <a:pPr algn="l" fontAlgn="b"/>
                      <a:r>
                        <a:rPr lang="en-US" sz="800" b="0" i="0" u="none" strike="noStrike">
                          <a:solidFill>
                            <a:srgbClr val="000000"/>
                          </a:solidFill>
                          <a:effectLst/>
                          <a:latin typeface="Calibri" panose="020F0502020204030204" pitchFamily="34" charset="0"/>
                        </a:rPr>
                        <a:t>Moved Moving Out of Area</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2760414"/>
                  </a:ext>
                </a:extLst>
              </a:tr>
              <a:tr h="148058">
                <a:tc>
                  <a:txBody>
                    <a:bodyPr/>
                    <a:lstStyle/>
                    <a:p>
                      <a:pPr algn="l" fontAlgn="b"/>
                      <a:r>
                        <a:rPr lang="en-US" sz="800" b="0" i="0" u="none" strike="noStrike">
                          <a:solidFill>
                            <a:srgbClr val="000000"/>
                          </a:solidFill>
                          <a:effectLst/>
                          <a:latin typeface="Calibri" panose="020F0502020204030204" pitchFamily="34" charset="0"/>
                        </a:rPr>
                        <a:t>Cant stay with current nonparticipating doctor for treatment</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7703147"/>
                  </a:ext>
                </a:extLst>
              </a:tr>
              <a:tr h="148058">
                <a:tc>
                  <a:txBody>
                    <a:bodyPr/>
                    <a:lstStyle/>
                    <a:p>
                      <a:pPr algn="l" fontAlgn="b"/>
                      <a:r>
                        <a:rPr lang="en-US" sz="800" b="0" i="0" u="none" strike="noStrike">
                          <a:solidFill>
                            <a:srgbClr val="000000"/>
                          </a:solidFill>
                          <a:effectLst/>
                          <a:latin typeface="Calibri" panose="020F0502020204030204" pitchFamily="34" charset="0"/>
                        </a:rPr>
                        <a:t>Dissatisfied with Doctor PCP</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3753801"/>
                  </a:ext>
                </a:extLst>
              </a:tr>
              <a:tr h="148058">
                <a:tc>
                  <a:txBody>
                    <a:bodyPr/>
                    <a:lstStyle/>
                    <a:p>
                      <a:pPr algn="l" fontAlgn="b"/>
                      <a:r>
                        <a:rPr lang="en-US" sz="800" b="0" i="0" u="none" strike="noStrike">
                          <a:solidFill>
                            <a:srgbClr val="000000"/>
                          </a:solidFill>
                          <a:effectLst/>
                          <a:latin typeface="Calibri" panose="020F0502020204030204" pitchFamily="34" charset="0"/>
                        </a:rPr>
                        <a:t>Someone other than those listed above recommendation</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1484690"/>
                  </a:ext>
                </a:extLst>
              </a:tr>
              <a:tr h="148058">
                <a:tc>
                  <a:txBody>
                    <a:bodyPr/>
                    <a:lstStyle/>
                    <a:p>
                      <a:pPr algn="l" fontAlgn="b"/>
                      <a:r>
                        <a:rPr lang="en-US" sz="800" b="0" i="0" u="none" strike="noStrike">
                          <a:solidFill>
                            <a:srgbClr val="000000"/>
                          </a:solidFill>
                          <a:effectLst/>
                          <a:latin typeface="Calibri" panose="020F0502020204030204" pitchFamily="34" charset="0"/>
                        </a:rPr>
                        <a:t>MCO has denied reduced my services</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6819514"/>
                  </a:ext>
                </a:extLst>
              </a:tr>
              <a:tr h="148058">
                <a:tc>
                  <a:txBody>
                    <a:bodyPr/>
                    <a:lstStyle/>
                    <a:p>
                      <a:pPr algn="l" fontAlgn="b"/>
                      <a:r>
                        <a:rPr lang="en-US" sz="800" b="0" i="0" u="none" strike="noStrike">
                          <a:solidFill>
                            <a:srgbClr val="000000"/>
                          </a:solidFill>
                          <a:effectLst/>
                          <a:latin typeface="Calibri" panose="020F0502020204030204" pitchFamily="34" charset="0"/>
                        </a:rPr>
                        <a:t>Language Problem</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912634"/>
                  </a:ext>
                </a:extLst>
              </a:tr>
              <a:tr h="148058">
                <a:tc>
                  <a:txBody>
                    <a:bodyPr/>
                    <a:lstStyle/>
                    <a:p>
                      <a:pPr algn="l" fontAlgn="b"/>
                      <a:r>
                        <a:rPr lang="en-US" sz="800" b="0" i="0" u="none" strike="noStrike">
                          <a:solidFill>
                            <a:srgbClr val="000000"/>
                          </a:solidFill>
                          <a:effectLst/>
                          <a:latin typeface="Calibri" panose="020F0502020204030204" pitchFamily="34" charset="0"/>
                        </a:rPr>
                        <a:t>Dissatisfied with range or length of services - too limited</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445070"/>
                  </a:ext>
                </a:extLst>
              </a:tr>
              <a:tr h="148058">
                <a:tc>
                  <a:txBody>
                    <a:bodyPr/>
                    <a:lstStyle/>
                    <a:p>
                      <a:pPr algn="l" fontAlgn="b"/>
                      <a:r>
                        <a:rPr lang="en-US" sz="800" b="0" i="0" u="none" strike="noStrike">
                          <a:solidFill>
                            <a:srgbClr val="000000"/>
                          </a:solidFill>
                          <a:effectLst/>
                          <a:latin typeface="Calibri" panose="020F0502020204030204" pitchFamily="34" charset="0"/>
                        </a:rPr>
                        <a:t>Dissatisfied with family planning services</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082721"/>
                  </a:ext>
                </a:extLst>
              </a:tr>
              <a:tr h="148058">
                <a:tc>
                  <a:txBody>
                    <a:bodyPr/>
                    <a:lstStyle/>
                    <a:p>
                      <a:pPr algn="l" fontAlgn="b"/>
                      <a:r>
                        <a:rPr lang="en-US" sz="800" b="0" i="0" u="none" strike="noStrike">
                          <a:solidFill>
                            <a:srgbClr val="000000"/>
                          </a:solidFill>
                          <a:effectLst/>
                          <a:latin typeface="Calibri" panose="020F0502020204030204" pitchFamily="34" charset="0"/>
                        </a:rPr>
                        <a:t>Receives bills for services</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381574"/>
                  </a:ext>
                </a:extLst>
              </a:tr>
              <a:tr h="148058">
                <a:tc>
                  <a:txBody>
                    <a:bodyPr/>
                    <a:lstStyle/>
                    <a:p>
                      <a:pPr algn="l" fontAlgn="b"/>
                      <a:r>
                        <a:rPr lang="en-US" sz="800" b="0" i="0" u="none" strike="noStrike">
                          <a:solidFill>
                            <a:srgbClr val="000000"/>
                          </a:solidFill>
                          <a:effectLst/>
                          <a:latin typeface="Calibri" panose="020F0502020204030204" pitchFamily="34" charset="0"/>
                        </a:rPr>
                        <a:t>Dissatisfied with vision program provider</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5228709"/>
                  </a:ext>
                </a:extLst>
              </a:tr>
              <a:tr h="148058">
                <a:tc>
                  <a:txBody>
                    <a:bodyPr/>
                    <a:lstStyle/>
                    <a:p>
                      <a:pPr algn="l" fontAlgn="b"/>
                      <a:r>
                        <a:rPr lang="en-US" sz="800" b="0" i="0" u="none" strike="noStrike">
                          <a:solidFill>
                            <a:srgbClr val="000000"/>
                          </a:solidFill>
                          <a:effectLst/>
                          <a:latin typeface="Calibri" panose="020F0502020204030204" pitchFamily="34" charset="0"/>
                        </a:rPr>
                        <a:t>Mail Plan Change - No reason given</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5446950"/>
                  </a:ext>
                </a:extLst>
              </a:tr>
              <a:tr h="148058">
                <a:tc>
                  <a:txBody>
                    <a:bodyPr/>
                    <a:lstStyle/>
                    <a:p>
                      <a:pPr algn="l" fontAlgn="b"/>
                      <a:r>
                        <a:rPr lang="en-US" sz="800" b="0" i="0" u="none" strike="noStrike">
                          <a:solidFill>
                            <a:srgbClr val="000000"/>
                          </a:solidFill>
                          <a:effectLst/>
                          <a:latin typeface="Calibri" panose="020F0502020204030204" pitchFamily="34" charset="0"/>
                        </a:rPr>
                        <a:t>Dislikes Making Appointments</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450745"/>
                  </a:ext>
                </a:extLst>
              </a:tr>
              <a:tr h="148058">
                <a:tc>
                  <a:txBody>
                    <a:bodyPr/>
                    <a:lstStyle/>
                    <a:p>
                      <a:pPr algn="l" fontAlgn="b"/>
                      <a:r>
                        <a:rPr lang="en-US" sz="800" b="0" i="0" u="none" strike="noStrike">
                          <a:solidFill>
                            <a:srgbClr val="000000"/>
                          </a:solidFill>
                          <a:effectLst/>
                          <a:latin typeface="Calibri" panose="020F0502020204030204" pitchFamily="34" charset="0"/>
                        </a:rPr>
                        <a:t>Dissatisfied with hospital</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4851739"/>
                  </a:ext>
                </a:extLst>
              </a:tr>
              <a:tr h="148058">
                <a:tc>
                  <a:txBody>
                    <a:bodyPr/>
                    <a:lstStyle/>
                    <a:p>
                      <a:pPr algn="l" fontAlgn="b"/>
                      <a:r>
                        <a:rPr lang="en-US" sz="800" b="0" i="0" u="none" strike="noStrike">
                          <a:solidFill>
                            <a:srgbClr val="000000"/>
                          </a:solidFill>
                          <a:effectLst/>
                          <a:latin typeface="Calibri" panose="020F0502020204030204" pitchFamily="34" charset="0"/>
                        </a:rPr>
                        <a:t>Dislikes using referrals</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5433163"/>
                  </a:ext>
                </a:extLst>
              </a:tr>
              <a:tr h="148058">
                <a:tc>
                  <a:txBody>
                    <a:bodyPr/>
                    <a:lstStyle/>
                    <a:p>
                      <a:pPr algn="l" fontAlgn="b"/>
                      <a:r>
                        <a:rPr lang="en-US" sz="800" b="0" i="0" u="none" strike="noStrike">
                          <a:solidFill>
                            <a:srgbClr val="000000"/>
                          </a:solidFill>
                          <a:effectLst/>
                          <a:latin typeface="Calibri" panose="020F0502020204030204" pitchFamily="34" charset="0"/>
                        </a:rPr>
                        <a:t>Dissatisfied with Drug Alcohol or Mental Health Services</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676336"/>
                  </a:ext>
                </a:extLst>
              </a:tr>
              <a:tr h="148058">
                <a:tc>
                  <a:txBody>
                    <a:bodyPr/>
                    <a:lstStyle/>
                    <a:p>
                      <a:pPr algn="l" fontAlgn="b"/>
                      <a:r>
                        <a:rPr lang="en-US" sz="800" b="0" i="0" u="none" strike="noStrike">
                          <a:solidFill>
                            <a:srgbClr val="000000"/>
                          </a:solidFill>
                          <a:effectLst/>
                          <a:latin typeface="Calibri" panose="020F0502020204030204" pitchFamily="34" charset="0"/>
                        </a:rPr>
                        <a:t>Pharmacist recommendation</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4548697"/>
                  </a:ext>
                </a:extLst>
              </a:tr>
              <a:tr h="148058">
                <a:tc>
                  <a:txBody>
                    <a:bodyPr/>
                    <a:lstStyle/>
                    <a:p>
                      <a:pPr algn="l" fontAlgn="b"/>
                      <a:r>
                        <a:rPr lang="en-US" sz="800" b="0" i="0" u="none" strike="noStrike">
                          <a:solidFill>
                            <a:srgbClr val="000000"/>
                          </a:solidFill>
                          <a:effectLst/>
                          <a:latin typeface="Calibri" panose="020F0502020204030204" pitchFamily="34" charset="0"/>
                        </a:rPr>
                        <a:t>Pas agency does not accept current plan</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211842"/>
                  </a:ext>
                </a:extLst>
              </a:tr>
              <a:tr h="148058">
                <a:tc>
                  <a:txBody>
                    <a:bodyPr/>
                    <a:lstStyle/>
                    <a:p>
                      <a:pPr algn="l" fontAlgn="b"/>
                      <a:r>
                        <a:rPr lang="en-US" sz="800" b="1" i="0" u="none" strike="noStrike">
                          <a:solidFill>
                            <a:srgbClr val="000000"/>
                          </a:solidFill>
                          <a:effectLst/>
                          <a:latin typeface="Calibri" panose="020F0502020204030204" pitchFamily="34" charset="0"/>
                        </a:rPr>
                        <a:t>Grand Total</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800" b="1" i="0" u="none" strike="noStrike" dirty="0">
                          <a:solidFill>
                            <a:srgbClr val="000000"/>
                          </a:solidFill>
                          <a:effectLst/>
                          <a:latin typeface="Calibri" panose="020F0502020204030204" pitchFamily="34" charset="0"/>
                        </a:rPr>
                        <a:t>797</a:t>
                      </a:r>
                    </a:p>
                  </a:txBody>
                  <a:tcPr marL="5333" marR="5333" marT="53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316120233"/>
                  </a:ext>
                </a:extLst>
              </a:tr>
            </a:tbl>
          </a:graphicData>
        </a:graphic>
      </p:graphicFrame>
    </p:spTree>
    <p:extLst>
      <p:ext uri="{BB962C8B-B14F-4D97-AF65-F5344CB8AC3E}">
        <p14:creationId xmlns:p14="http://schemas.microsoft.com/office/powerpoint/2010/main" val="1956851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9"/>
            <a:ext cx="8305800" cy="1470025"/>
          </a:xfrm>
        </p:spPr>
        <p:txBody>
          <a:bodyPr/>
          <a:lstStyle/>
          <a:p>
            <a:r>
              <a:rPr lang="en-US" dirty="0"/>
              <a:t>LIFE Enrollments</a:t>
            </a:r>
            <a:r>
              <a:rPr lang="en-US" dirty="0">
                <a:highlight>
                  <a:srgbClr val="FF0000"/>
                </a:highlight>
              </a:rPr>
              <a:t> </a:t>
            </a:r>
          </a:p>
        </p:txBody>
      </p:sp>
      <p:sp>
        <p:nvSpPr>
          <p:cNvPr id="5" name="Slide Number Placeholder 4"/>
          <p:cNvSpPr>
            <a:spLocks noGrp="1"/>
          </p:cNvSpPr>
          <p:nvPr>
            <p:ph type="sldNum" sz="quarter" idx="4"/>
          </p:nvPr>
        </p:nvSpPr>
        <p:spPr/>
        <p:txBody>
          <a:bodyPr/>
          <a:lstStyle/>
          <a:p>
            <a:pPr>
              <a:defRPr/>
            </a:pPr>
            <a:fld id="{70265E95-77F9-457A-9EE3-4D9004F83F9A}" type="slidenum">
              <a:rPr lang="en-US">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3761227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7F5D-158B-4C0B-A4E8-5163A0F0AC90}"/>
              </a:ext>
            </a:extLst>
          </p:cNvPr>
          <p:cNvSpPr>
            <a:spLocks noGrp="1"/>
          </p:cNvSpPr>
          <p:nvPr>
            <p:ph type="title"/>
          </p:nvPr>
        </p:nvSpPr>
        <p:spPr/>
        <p:txBody>
          <a:bodyPr/>
          <a:lstStyle/>
          <a:p>
            <a:r>
              <a:rPr lang="en-US" dirty="0"/>
              <a:t>LIFE Enrollments</a:t>
            </a:r>
          </a:p>
        </p:txBody>
      </p:sp>
      <p:sp>
        <p:nvSpPr>
          <p:cNvPr id="4" name="Slide Number Placeholder 3">
            <a:extLst>
              <a:ext uri="{FF2B5EF4-FFF2-40B4-BE49-F238E27FC236}">
                <a16:creationId xmlns:a16="http://schemas.microsoft.com/office/drawing/2014/main" id="{CC8E873F-8F71-48AB-89CC-3EE6644FD9B6}"/>
              </a:ext>
            </a:extLst>
          </p:cNvPr>
          <p:cNvSpPr>
            <a:spLocks noGrp="1"/>
          </p:cNvSpPr>
          <p:nvPr>
            <p:ph type="sldNum" sz="quarter" idx="4"/>
          </p:nvPr>
        </p:nvSpPr>
        <p:spPr/>
        <p:txBody>
          <a:bodyPr/>
          <a:lstStyle/>
          <a:p>
            <a:pPr>
              <a:defRPr/>
            </a:pPr>
            <a:fld id="{70265E95-77F9-457A-9EE3-4D9004F83F9A}" type="slidenum">
              <a:rPr lang="en-US" smtClean="0"/>
              <a:pPr>
                <a:defRPr/>
              </a:pPr>
              <a:t>19</a:t>
            </a:fld>
            <a:endParaRPr lang="en-US"/>
          </a:p>
        </p:txBody>
      </p:sp>
      <p:sp>
        <p:nvSpPr>
          <p:cNvPr id="3" name="Rectangle 2">
            <a:extLst>
              <a:ext uri="{FF2B5EF4-FFF2-40B4-BE49-F238E27FC236}">
                <a16:creationId xmlns:a16="http://schemas.microsoft.com/office/drawing/2014/main" id="{E5BE324A-EDD0-44D2-BDFF-81B4138F70CE}"/>
              </a:ext>
            </a:extLst>
          </p:cNvPr>
          <p:cNvSpPr>
            <a:spLocks noChangeArrowheads="1"/>
          </p:cNvSpPr>
          <p:nvPr/>
        </p:nvSpPr>
        <p:spPr bwMode="auto">
          <a:xfrm>
            <a:off x="3"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a:extLst>
              <a:ext uri="{FF2B5EF4-FFF2-40B4-BE49-F238E27FC236}">
                <a16:creationId xmlns:a16="http://schemas.microsoft.com/office/drawing/2014/main" id="{6926E73E-068C-4A26-ADBA-59B24D17C966}"/>
              </a:ext>
            </a:extLst>
          </p:cNvPr>
          <p:cNvSpPr txBox="1"/>
          <p:nvPr/>
        </p:nvSpPr>
        <p:spPr>
          <a:xfrm>
            <a:off x="381000" y="4724400"/>
            <a:ext cx="8077200" cy="1400383"/>
          </a:xfrm>
          <a:prstGeom prst="rect">
            <a:avLst/>
          </a:prstGeom>
          <a:noFill/>
        </p:spPr>
        <p:txBody>
          <a:bodyPr wrap="square">
            <a:spAutoFit/>
          </a:bodyPr>
          <a:lstStyle/>
          <a:p>
            <a:pPr marL="342900" indent="-342900">
              <a:spcBef>
                <a:spcPts val="0"/>
              </a:spcBef>
              <a:spcAft>
                <a:spcPts val="0"/>
              </a:spcAft>
              <a:buFont typeface="Symbol" panose="05050102010706020507" pitchFamily="18" charset="2"/>
              <a:buChar char=""/>
            </a:pPr>
            <a:r>
              <a:rPr lang="en-US" sz="1700" dirty="0">
                <a:latin typeface="Calibri" panose="020F0502020204030204" pitchFamily="34" charset="0"/>
                <a:ea typeface="Times New Roman" panose="02020603050405020304" pitchFamily="18" charset="0"/>
              </a:rPr>
              <a:t>As of July the LIFE Program has 7,824 participants. Since statewide LIFE IEB implementation, the overall LIFE Program census has increased by 424 individuals (from May 2021 through September 2023). During the 12 months prior to statewide implementation (May 2020 through April 2021), the program grew by 86 individuals. IEB referrals are directly attributable to a 7% increase in LIFE enrollments. </a:t>
            </a:r>
            <a:endParaRPr lang="en-US" sz="1700" dirty="0">
              <a:latin typeface="Calibri" panose="020F0502020204030204" pitchFamily="34" charset="0"/>
              <a:ea typeface="Calibri" panose="020F0502020204030204" pitchFamily="34" charset="0"/>
            </a:endParaRPr>
          </a:p>
        </p:txBody>
      </p:sp>
      <p:graphicFrame>
        <p:nvGraphicFramePr>
          <p:cNvPr id="7" name="Chart 6">
            <a:extLst>
              <a:ext uri="{FF2B5EF4-FFF2-40B4-BE49-F238E27FC236}">
                <a16:creationId xmlns:a16="http://schemas.microsoft.com/office/drawing/2014/main" id="{AC0ED53C-FDF5-467F-8DB0-D93151EBC1EE}"/>
              </a:ext>
            </a:extLst>
          </p:cNvPr>
          <p:cNvGraphicFramePr>
            <a:graphicFrameLocks/>
          </p:cNvGraphicFramePr>
          <p:nvPr/>
        </p:nvGraphicFramePr>
        <p:xfrm>
          <a:off x="304800" y="1066800"/>
          <a:ext cx="8382000"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433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1F66C-A617-4F88-85A9-D7C7CEC3946A}"/>
              </a:ext>
            </a:extLst>
          </p:cNvPr>
          <p:cNvSpPr>
            <a:spLocks noGrp="1"/>
          </p:cNvSpPr>
          <p:nvPr>
            <p:ph type="title"/>
          </p:nvPr>
        </p:nvSpPr>
        <p:spPr/>
        <p:txBody>
          <a:bodyPr lIns="91440" tIns="45720" rIns="91440" bIns="45720" anchor="t"/>
          <a:lstStyle/>
          <a:p>
            <a:r>
              <a:rPr lang="en-US" dirty="0">
                <a:ea typeface="ＭＳ Ｐゴシック"/>
              </a:rPr>
              <a:t>Agenda</a:t>
            </a:r>
            <a:endParaRPr lang="en-US" dirty="0"/>
          </a:p>
        </p:txBody>
      </p:sp>
      <p:sp>
        <p:nvSpPr>
          <p:cNvPr id="3" name="Content Placeholder 2">
            <a:extLst>
              <a:ext uri="{FF2B5EF4-FFF2-40B4-BE49-F238E27FC236}">
                <a16:creationId xmlns:a16="http://schemas.microsoft.com/office/drawing/2014/main" id="{A55108D8-6499-4E66-BB75-DA65D0F4E232}"/>
              </a:ext>
            </a:extLst>
          </p:cNvPr>
          <p:cNvSpPr>
            <a:spLocks noGrp="1"/>
          </p:cNvSpPr>
          <p:nvPr>
            <p:ph sz="quarter" idx="13"/>
          </p:nvPr>
        </p:nvSpPr>
        <p:spPr>
          <a:xfrm>
            <a:off x="457200" y="1165020"/>
            <a:ext cx="8305800" cy="4572000"/>
          </a:xfrm>
        </p:spPr>
        <p:txBody>
          <a:bodyPr lIns="91440" tIns="45720" rIns="91440" bIns="45720" anchor="t"/>
          <a:lstStyle/>
          <a:p>
            <a:pPr marL="0" indent="0">
              <a:buNone/>
            </a:pPr>
            <a:r>
              <a:rPr lang="en-US" dirty="0"/>
              <a:t> </a:t>
            </a:r>
          </a:p>
          <a:p>
            <a:r>
              <a:rPr lang="en-US" dirty="0"/>
              <a:t>OLTL Updates </a:t>
            </a:r>
          </a:p>
          <a:p>
            <a:r>
              <a:rPr lang="en-US" dirty="0"/>
              <a:t>Independent Enrollment Broker (IEB) Enrollment Data</a:t>
            </a:r>
          </a:p>
          <a:p>
            <a:r>
              <a:rPr lang="en-US" dirty="0"/>
              <a:t>Living Independence for the Elderly (LIFE)  Enrollments </a:t>
            </a:r>
          </a:p>
          <a:p>
            <a:pPr lvl="2"/>
            <a:endParaRPr lang="en-US" dirty="0"/>
          </a:p>
          <a:p>
            <a:pPr marL="0" indent="0">
              <a:buNone/>
            </a:pPr>
            <a:endParaRPr lang="en-US" dirty="0">
              <a:ea typeface="ＭＳ Ｐゴシック"/>
            </a:endParaRPr>
          </a:p>
          <a:p>
            <a:pPr marL="457200" lvl="1" indent="0">
              <a:buNone/>
            </a:pPr>
            <a:br>
              <a:rPr lang="en-US" sz="1600" dirty="0"/>
            </a:br>
            <a:r>
              <a:rPr lang="en-US" sz="1600" dirty="0"/>
              <a:t> </a:t>
            </a:r>
          </a:p>
          <a:p>
            <a:pPr marL="0" indent="0">
              <a:buNone/>
            </a:pPr>
            <a:endParaRPr lang="en-US" dirty="0"/>
          </a:p>
          <a:p>
            <a:pPr>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26EBEDC1-9678-476C-AE03-07ADAC08DF9B}"/>
              </a:ext>
            </a:extLst>
          </p:cNvPr>
          <p:cNvSpPr>
            <a:spLocks noGrp="1"/>
          </p:cNvSpPr>
          <p:nvPr>
            <p:ph type="sldNum" sz="quarter" idx="4"/>
          </p:nvPr>
        </p:nvSpPr>
        <p:spPr/>
        <p:txBody>
          <a:bodyPr/>
          <a:lstStyle/>
          <a:p>
            <a:pPr>
              <a:defRPr/>
            </a:pPr>
            <a:fld id="{70265E95-77F9-457A-9EE3-4D9004F83F9A}" type="slidenum">
              <a:rPr lang="en-US">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867479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bwMode="white"/>
        <p:txBody>
          <a:bodyPr/>
          <a:lstStyle/>
          <a:p>
            <a:r>
              <a:rPr lang="en-US" dirty="0"/>
              <a:t>Questions?</a:t>
            </a:r>
          </a:p>
        </p:txBody>
      </p:sp>
      <p:sp>
        <p:nvSpPr>
          <p:cNvPr id="3" name="Slide Number Placeholder 2"/>
          <p:cNvSpPr>
            <a:spLocks noGrp="1"/>
          </p:cNvSpPr>
          <p:nvPr>
            <p:ph type="sldNum" sz="quarter" idx="4"/>
          </p:nvPr>
        </p:nvSpPr>
        <p:spPr/>
        <p:txBody>
          <a:bodyPr/>
          <a:lstStyle/>
          <a:p>
            <a:pPr>
              <a:defRPr/>
            </a:pPr>
            <a:fld id="{70265E95-77F9-457A-9EE3-4D9004F83F9A}" type="slidenum">
              <a:rPr lang="en-US" smtClean="0"/>
              <a:pPr>
                <a:defRPr/>
              </a:pPr>
              <a:t>20</a:t>
            </a:fld>
            <a:endParaRPr lang="en-US"/>
          </a:p>
        </p:txBody>
      </p:sp>
      <p:pic>
        <p:nvPicPr>
          <p:cNvPr id="7" name="Content Placeholder 4" descr="Life of an Educator: Top 10 &lt;strong&gt;questions&lt;/strong&gt; to ask yourself in 2012">
            <a:extLst>
              <a:ext uri="{FF2B5EF4-FFF2-40B4-BE49-F238E27FC236}">
                <a16:creationId xmlns:a16="http://schemas.microsoft.com/office/drawing/2014/main" id="{8617D24A-FE26-44C7-94CD-2DA933E76A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4" y="1752604"/>
            <a:ext cx="4002833" cy="4002833"/>
          </a:xfrm>
          <a:prstGeom prst="rect">
            <a:avLst/>
          </a:prstGeom>
        </p:spPr>
      </p:pic>
    </p:spTree>
    <p:extLst>
      <p:ext uri="{BB962C8B-B14F-4D97-AF65-F5344CB8AC3E}">
        <p14:creationId xmlns:p14="http://schemas.microsoft.com/office/powerpoint/2010/main" val="42093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305800" cy="1470025"/>
          </a:xfrm>
        </p:spPr>
        <p:txBody>
          <a:bodyPr/>
          <a:lstStyle/>
          <a:p>
            <a:r>
              <a:rPr lang="en-US" dirty="0"/>
              <a:t>OLTL Updates</a:t>
            </a: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61603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4EAD-A553-495C-82B2-653BE66E75CB}"/>
              </a:ext>
            </a:extLst>
          </p:cNvPr>
          <p:cNvSpPr>
            <a:spLocks noGrp="1"/>
          </p:cNvSpPr>
          <p:nvPr>
            <p:ph type="title"/>
          </p:nvPr>
        </p:nvSpPr>
        <p:spPr/>
        <p:txBody>
          <a:bodyPr/>
          <a:lstStyle/>
          <a:p>
            <a:r>
              <a:rPr lang="en-US" dirty="0"/>
              <a:t>OLTL Updates</a:t>
            </a:r>
          </a:p>
        </p:txBody>
      </p:sp>
      <p:sp>
        <p:nvSpPr>
          <p:cNvPr id="3" name="Content Placeholder 2">
            <a:extLst>
              <a:ext uri="{FF2B5EF4-FFF2-40B4-BE49-F238E27FC236}">
                <a16:creationId xmlns:a16="http://schemas.microsoft.com/office/drawing/2014/main" id="{DD238C86-0DB0-4F96-82BA-02C13928499C}"/>
              </a:ext>
            </a:extLst>
          </p:cNvPr>
          <p:cNvSpPr>
            <a:spLocks noGrp="1"/>
          </p:cNvSpPr>
          <p:nvPr>
            <p:ph sz="quarter" idx="13"/>
          </p:nvPr>
        </p:nvSpPr>
        <p:spPr>
          <a:xfrm>
            <a:off x="533400" y="1066800"/>
            <a:ext cx="8077200" cy="4953000"/>
          </a:xfrm>
        </p:spPr>
        <p:txBody>
          <a:bodyPr/>
          <a:lstStyle/>
          <a:p>
            <a:pPr>
              <a:defRPr/>
            </a:pPr>
            <a:r>
              <a:rPr lang="en-US" dirty="0">
                <a:latin typeface="+mj-lt"/>
                <a:ea typeface="Calibri" panose="020F0502020204030204" pitchFamily="34" charset="0"/>
              </a:rPr>
              <a:t>LTSS Membership</a:t>
            </a:r>
          </a:p>
          <a:p>
            <a:pPr lvl="1">
              <a:defRPr/>
            </a:pPr>
            <a:r>
              <a:rPr lang="en-US" sz="1800" dirty="0">
                <a:latin typeface="+mj-lt"/>
                <a:ea typeface="Calibri" panose="020F0502020204030204" pitchFamily="34" charset="0"/>
              </a:rPr>
              <a:t>New seats available for the January 1, 2024 through December 31, 2025 year.</a:t>
            </a:r>
          </a:p>
          <a:p>
            <a:pPr lvl="1">
              <a:defRPr/>
            </a:pPr>
            <a:r>
              <a:rPr lang="en-US" sz="1800" dirty="0">
                <a:latin typeface="+mj-lt"/>
                <a:ea typeface="Calibri" panose="020F0502020204030204" pitchFamily="34" charset="0"/>
              </a:rPr>
              <a:t>Nominations should be forwarded to </a:t>
            </a:r>
            <a:r>
              <a:rPr lang="en-US" sz="1800" dirty="0">
                <a:latin typeface="+mj-lt"/>
                <a:ea typeface="Calibri" panose="020F0502020204030204" pitchFamily="34" charset="0"/>
                <a:hlinkClick r:id="rId3"/>
              </a:rPr>
              <a:t>c-gmagloir@pa.gov</a:t>
            </a:r>
            <a:r>
              <a:rPr lang="en-US" sz="1800" dirty="0">
                <a:latin typeface="+mj-lt"/>
                <a:ea typeface="Calibri" panose="020F0502020204030204" pitchFamily="34" charset="0"/>
              </a:rPr>
              <a:t> .</a:t>
            </a:r>
          </a:p>
          <a:p>
            <a:pPr lvl="1">
              <a:defRPr/>
            </a:pPr>
            <a:endParaRPr lang="en-US" sz="1800" dirty="0">
              <a:latin typeface="+mj-lt"/>
              <a:ea typeface="Calibri" panose="020F0502020204030204" pitchFamily="34" charset="0"/>
            </a:endParaRPr>
          </a:p>
          <a:p>
            <a:pPr marL="0" marR="0">
              <a:spcBef>
                <a:spcPts val="0"/>
              </a:spcBef>
              <a:spcAft>
                <a:spcPts val="0"/>
              </a:spcAft>
            </a:pPr>
            <a:r>
              <a:rPr lang="en-US" dirty="0">
                <a:latin typeface="+mj-lt"/>
                <a:ea typeface="Calibri" panose="020F0502020204030204" pitchFamily="34" charset="0"/>
              </a:rPr>
              <a:t>CHC Request for Application (RFA) </a:t>
            </a:r>
          </a:p>
          <a:p>
            <a:pPr marL="625475" lvl="1">
              <a:spcBef>
                <a:spcPts val="0"/>
              </a:spcBef>
              <a:spcAft>
                <a:spcPts val="0"/>
              </a:spcAft>
            </a:pPr>
            <a:r>
              <a:rPr lang="en-US" sz="1800" dirty="0">
                <a:latin typeface="+mj-lt"/>
                <a:ea typeface="Calibri" panose="020F0502020204030204" pitchFamily="34" charset="0"/>
              </a:rPr>
              <a:t>No updates as of today’s meeting but any timelines will be shared accordingly.</a:t>
            </a:r>
          </a:p>
          <a:p>
            <a:pPr marL="625475" lvl="1">
              <a:spcBef>
                <a:spcPts val="0"/>
              </a:spcBef>
              <a:spcAft>
                <a:spcPts val="0"/>
              </a:spcAft>
            </a:pPr>
            <a:endParaRPr lang="en-US" dirty="0">
              <a:latin typeface="+mj-lt"/>
              <a:ea typeface="Calibri" panose="020F0502020204030204" pitchFamily="34" charset="0"/>
            </a:endParaRPr>
          </a:p>
          <a:p>
            <a:pPr>
              <a:defRPr/>
            </a:pPr>
            <a:r>
              <a:rPr lang="en-US" dirty="0">
                <a:latin typeface="+mj-lt"/>
                <a:ea typeface="Calibri" panose="020F0502020204030204" pitchFamily="34" charset="0"/>
              </a:rPr>
              <a:t>Statewide Listen and Learn Tour</a:t>
            </a:r>
          </a:p>
          <a:p>
            <a:pPr lvl="1">
              <a:defRPr/>
            </a:pPr>
            <a:r>
              <a:rPr lang="en-US" sz="1800" dirty="0">
                <a:latin typeface="+mj-lt"/>
                <a:ea typeface="Calibri" panose="020F0502020204030204" pitchFamily="34" charset="0"/>
              </a:rPr>
              <a:t>Full summary of the sessions is currently in the internal review process and will be disseminated soon. Updates will continue to be provided at the various stakeholder meetings.</a:t>
            </a:r>
          </a:p>
          <a:p>
            <a:pPr marL="457200" lvl="1" indent="0">
              <a:buNone/>
              <a:defRPr/>
            </a:pPr>
            <a:endParaRPr lang="en-US" sz="1800" dirty="0">
              <a:latin typeface="+mj-lt"/>
              <a:ea typeface="Calibri" panose="020F0502020204030204" pitchFamily="34" charset="0"/>
            </a:endParaRPr>
          </a:p>
          <a:p>
            <a:pPr>
              <a:defRPr/>
            </a:pPr>
            <a:endParaRPr lang="en-US" dirty="0">
              <a:latin typeface="+mj-lt"/>
              <a:ea typeface="Calibri" panose="020F0502020204030204" pitchFamily="34" charset="0"/>
            </a:endParaRPr>
          </a:p>
          <a:p>
            <a:pPr>
              <a:defRPr/>
            </a:pPr>
            <a:endParaRPr lang="en-US" sz="2200" dirty="0">
              <a:solidFill>
                <a:srgbClr val="000000"/>
              </a:solidFill>
              <a:latin typeface="Arial"/>
              <a:cs typeface="Times New Roman" panose="02020603050405020304" pitchFamily="18" charset="0"/>
            </a:endParaRPr>
          </a:p>
        </p:txBody>
      </p:sp>
      <p:sp>
        <p:nvSpPr>
          <p:cNvPr id="4" name="Slide Number Placeholder 3">
            <a:extLst>
              <a:ext uri="{FF2B5EF4-FFF2-40B4-BE49-F238E27FC236}">
                <a16:creationId xmlns:a16="http://schemas.microsoft.com/office/drawing/2014/main" id="{4994DE8E-5628-4CA8-9FD3-56DC64CA4C5A}"/>
              </a:ext>
            </a:extLst>
          </p:cNvPr>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760743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4EAD-A553-495C-82B2-653BE66E75CB}"/>
              </a:ext>
            </a:extLst>
          </p:cNvPr>
          <p:cNvSpPr>
            <a:spLocks noGrp="1"/>
          </p:cNvSpPr>
          <p:nvPr>
            <p:ph type="title"/>
          </p:nvPr>
        </p:nvSpPr>
        <p:spPr/>
        <p:txBody>
          <a:bodyPr/>
          <a:lstStyle/>
          <a:p>
            <a:r>
              <a:rPr lang="en-US" dirty="0"/>
              <a:t>OLTL Updates</a:t>
            </a:r>
          </a:p>
        </p:txBody>
      </p:sp>
      <p:sp>
        <p:nvSpPr>
          <p:cNvPr id="4" name="Slide Number Placeholder 3">
            <a:extLst>
              <a:ext uri="{FF2B5EF4-FFF2-40B4-BE49-F238E27FC236}">
                <a16:creationId xmlns:a16="http://schemas.microsoft.com/office/drawing/2014/main" id="{4994DE8E-5628-4CA8-9FD3-56DC64CA4C5A}"/>
              </a:ext>
            </a:extLst>
          </p:cNvPr>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
        <p:nvSpPr>
          <p:cNvPr id="7" name="Text Placeholder 2">
            <a:extLst>
              <a:ext uri="{FF2B5EF4-FFF2-40B4-BE49-F238E27FC236}">
                <a16:creationId xmlns:a16="http://schemas.microsoft.com/office/drawing/2014/main" id="{BBD77924-0312-443B-8101-AAE012EABC18}"/>
              </a:ext>
            </a:extLst>
          </p:cNvPr>
          <p:cNvSpPr txBox="1">
            <a:spLocks/>
          </p:cNvSpPr>
          <p:nvPr/>
        </p:nvSpPr>
        <p:spPr>
          <a:xfrm>
            <a:off x="495300" y="1135743"/>
            <a:ext cx="8153400" cy="5417457"/>
          </a:xfrm>
          <a:prstGeom prst="rect">
            <a:avLst/>
          </a:prstGeom>
        </p:spPr>
        <p:txBody>
          <a:bodyPr>
            <a:normAutofit/>
          </a:bodyPr>
          <a:lst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a:lstStyle>
          <a:p>
            <a:pPr marL="0" indent="0">
              <a:buFontTx/>
              <a:buNone/>
            </a:pPr>
            <a:r>
              <a:rPr lang="en-US" sz="2200" b="1" kern="0" dirty="0"/>
              <a:t>State Transition Plan - Home and Community-Based Services (HCBS) Rule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rPr>
              <a:t>CMS approved PA’s Statewide Transition Plan on 8/24/23</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rPr>
              <a:t>The approved plan and CMS approval letter are available at </a:t>
            </a:r>
            <a:r>
              <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hlinkClick r:id="rId3"/>
              </a:rPr>
              <a:t>https://www.dhs.pa.gov/Services/Assistance/Pages/HCBS-Statewide-Transition-Plan.aspx</a:t>
            </a:r>
            <a:r>
              <a:rPr kumimoji="0" lang="en-US" sz="2000" b="0" i="0" u="none" strike="noStrike" kern="0" cap="none" spc="0" normalizeH="0" baseline="0" noProof="0" dirty="0">
                <a:ln>
                  <a:noFill/>
                </a:ln>
                <a:solidFill>
                  <a:srgbClr val="000000"/>
                </a:solidFill>
                <a:effectLst/>
                <a:uLnTx/>
                <a:uFillTx/>
                <a:latin typeface="Arial"/>
                <a:ea typeface="ＭＳ Ｐゴシック" pitchFamily="-111" charset="-128"/>
              </a:rPr>
              <a:t>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0" cap="none" spc="0" normalizeH="0" baseline="0" noProof="0" dirty="0">
              <a:ln>
                <a:noFill/>
              </a:ln>
              <a:solidFill>
                <a:srgbClr val="000000"/>
              </a:solidFill>
              <a:effectLst/>
              <a:uLnTx/>
              <a:uFillTx/>
              <a:latin typeface="Arial"/>
              <a:ea typeface="ＭＳ Ｐゴシック" pitchFamily="-111" charset="-128"/>
            </a:endParaRPr>
          </a:p>
          <a:p>
            <a:pPr>
              <a:buClrTx/>
            </a:pPr>
            <a:endParaRPr lang="en-US" sz="2200" b="1" kern="0" dirty="0"/>
          </a:p>
        </p:txBody>
      </p:sp>
    </p:spTree>
    <p:extLst>
      <p:ext uri="{BB962C8B-B14F-4D97-AF65-F5344CB8AC3E}">
        <p14:creationId xmlns:p14="http://schemas.microsoft.com/office/powerpoint/2010/main" val="90177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4EAD-A553-495C-82B2-653BE66E75CB}"/>
              </a:ext>
            </a:extLst>
          </p:cNvPr>
          <p:cNvSpPr>
            <a:spLocks noGrp="1"/>
          </p:cNvSpPr>
          <p:nvPr>
            <p:ph type="title"/>
          </p:nvPr>
        </p:nvSpPr>
        <p:spPr/>
        <p:txBody>
          <a:bodyPr/>
          <a:lstStyle/>
          <a:p>
            <a:r>
              <a:rPr lang="en-US" dirty="0"/>
              <a:t>OLTL Updates</a:t>
            </a:r>
          </a:p>
        </p:txBody>
      </p:sp>
      <p:sp>
        <p:nvSpPr>
          <p:cNvPr id="3" name="Content Placeholder 2">
            <a:extLst>
              <a:ext uri="{FF2B5EF4-FFF2-40B4-BE49-F238E27FC236}">
                <a16:creationId xmlns:a16="http://schemas.microsoft.com/office/drawing/2014/main" id="{DD238C86-0DB0-4F96-82BA-02C13928499C}"/>
              </a:ext>
            </a:extLst>
          </p:cNvPr>
          <p:cNvSpPr>
            <a:spLocks noGrp="1"/>
          </p:cNvSpPr>
          <p:nvPr>
            <p:ph sz="quarter" idx="13"/>
          </p:nvPr>
        </p:nvSpPr>
        <p:spPr>
          <a:xfrm>
            <a:off x="457200" y="990600"/>
            <a:ext cx="8305800" cy="4953000"/>
          </a:xfrm>
        </p:spPr>
        <p:txBody>
          <a:bodyPr/>
          <a:lstStyle/>
          <a:p>
            <a:pPr>
              <a:defRPr/>
            </a:pPr>
            <a:r>
              <a:rPr lang="en-US" dirty="0">
                <a:latin typeface="+mj-lt"/>
                <a:ea typeface="Calibri" panose="020F0502020204030204" pitchFamily="34" charset="0"/>
              </a:rPr>
              <a:t>Federal Shut Down</a:t>
            </a:r>
          </a:p>
          <a:p>
            <a:pPr lvl="1">
              <a:defRPr/>
            </a:pPr>
            <a:r>
              <a:rPr lang="en-US" sz="1800" dirty="0">
                <a:latin typeface="+mj-lt"/>
                <a:ea typeface="Calibri" panose="020F0502020204030204" pitchFamily="34" charset="0"/>
              </a:rPr>
              <a:t>Short Term funding Bill passed providing funding streams for an additional 45 days.</a:t>
            </a:r>
          </a:p>
          <a:p>
            <a:pPr lvl="1">
              <a:defRPr/>
            </a:pPr>
            <a:r>
              <a:rPr lang="en-US" sz="1800" b="1" dirty="0">
                <a:latin typeface="+mj-lt"/>
                <a:ea typeface="Calibri" panose="020F0502020204030204" pitchFamily="34" charset="0"/>
              </a:rPr>
              <a:t>Medicaid is a mandatory spending program</a:t>
            </a:r>
            <a:r>
              <a:rPr lang="en-US" sz="1800" dirty="0">
                <a:latin typeface="+mj-lt"/>
                <a:ea typeface="Calibri" panose="020F0502020204030204" pitchFamily="34" charset="0"/>
              </a:rPr>
              <a:t>, meaning that funds do not need to be appropriated by Congress each year. This means that, in the event of a shutdown, federal match (FMAP) would not be impacted. </a:t>
            </a:r>
          </a:p>
          <a:p>
            <a:pPr lvl="2">
              <a:defRPr/>
            </a:pPr>
            <a:r>
              <a:rPr lang="en-US" sz="1600" dirty="0">
                <a:latin typeface="+mj-lt"/>
                <a:ea typeface="Calibri" panose="020F0502020204030204" pitchFamily="34" charset="0"/>
              </a:rPr>
              <a:t>CMS staff and operations would be impacted by a shutdown. </a:t>
            </a:r>
          </a:p>
          <a:p>
            <a:pPr lvl="2">
              <a:defRPr/>
            </a:pPr>
            <a:r>
              <a:rPr lang="en-US" sz="1600" dirty="0">
                <a:latin typeface="+mj-lt"/>
                <a:ea typeface="Calibri" panose="020F0502020204030204" pitchFamily="34" charset="0"/>
              </a:rPr>
              <a:t>The National Association of Medical Directors (NAMD) current understanding is that most Medicaid operations – including unwinding operations – would continue during a shutdown. </a:t>
            </a:r>
          </a:p>
          <a:p>
            <a:pPr lvl="1">
              <a:defRPr/>
            </a:pPr>
            <a:endParaRPr lang="en-US" sz="800" dirty="0">
              <a:latin typeface="+mj-lt"/>
              <a:ea typeface="Calibri" panose="020F0502020204030204" pitchFamily="34" charset="0"/>
            </a:endParaRPr>
          </a:p>
          <a:p>
            <a:pPr>
              <a:defRPr/>
            </a:pPr>
            <a:r>
              <a:rPr lang="en-US" dirty="0">
                <a:latin typeface="+mj-lt"/>
                <a:ea typeface="Calibri" panose="020F0502020204030204" pitchFamily="34" charset="0"/>
              </a:rPr>
              <a:t>PHE Unwinding</a:t>
            </a:r>
          </a:p>
          <a:p>
            <a:pPr lvl="1">
              <a:defRPr/>
            </a:pPr>
            <a:r>
              <a:rPr lang="en-US" sz="1800" dirty="0">
                <a:solidFill>
                  <a:srgbClr val="000000"/>
                </a:solidFill>
                <a:latin typeface="Arial"/>
                <a:cs typeface="Times New Roman" panose="02020603050405020304" pitchFamily="18" charset="0"/>
              </a:rPr>
              <a:t>In response to the recent U.S. Department of Health and Human Services article about pausing disenrollment for 30 states, DHS wants you to know that “CMS guidance requires mitigation or pause of disenrollment for the effected population. </a:t>
            </a:r>
            <a:r>
              <a:rPr lang="en-US" sz="1800" b="1" dirty="0">
                <a:solidFill>
                  <a:srgbClr val="000000"/>
                </a:solidFill>
                <a:latin typeface="Arial"/>
                <a:cs typeface="Times New Roman" panose="02020603050405020304" pitchFamily="18" charset="0"/>
              </a:rPr>
              <a:t>DHS implemented mitigations and will not be pausing disenrollments at this time</a:t>
            </a:r>
            <a:r>
              <a:rPr lang="en-US" sz="1800" dirty="0">
                <a:solidFill>
                  <a:srgbClr val="000000"/>
                </a:solidFill>
                <a:latin typeface="Arial"/>
                <a:cs typeface="Times New Roman" panose="02020603050405020304" pitchFamily="18" charset="0"/>
              </a:rPr>
              <a:t>.” </a:t>
            </a:r>
          </a:p>
          <a:p>
            <a:pPr lvl="1">
              <a:defRPr/>
            </a:pPr>
            <a:endParaRPr lang="en-US" sz="1800" dirty="0">
              <a:solidFill>
                <a:srgbClr val="000000"/>
              </a:solidFill>
              <a:latin typeface="Arial"/>
              <a:cs typeface="Times New Roman" panose="02020603050405020304" pitchFamily="18" charset="0"/>
            </a:endParaRPr>
          </a:p>
        </p:txBody>
      </p:sp>
      <p:sp>
        <p:nvSpPr>
          <p:cNvPr id="4" name="Slide Number Placeholder 3">
            <a:extLst>
              <a:ext uri="{FF2B5EF4-FFF2-40B4-BE49-F238E27FC236}">
                <a16:creationId xmlns:a16="http://schemas.microsoft.com/office/drawing/2014/main" id="{4994DE8E-5628-4CA8-9FD3-56DC64CA4C5A}"/>
              </a:ext>
            </a:extLst>
          </p:cNvPr>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4265357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4EAD-A553-495C-82B2-653BE66E75CB}"/>
              </a:ext>
            </a:extLst>
          </p:cNvPr>
          <p:cNvSpPr>
            <a:spLocks noGrp="1"/>
          </p:cNvSpPr>
          <p:nvPr>
            <p:ph type="title"/>
          </p:nvPr>
        </p:nvSpPr>
        <p:spPr/>
        <p:txBody>
          <a:bodyPr/>
          <a:lstStyle/>
          <a:p>
            <a:r>
              <a:rPr lang="en-US" dirty="0"/>
              <a:t>OLTL Updates</a:t>
            </a:r>
          </a:p>
        </p:txBody>
      </p:sp>
      <p:sp>
        <p:nvSpPr>
          <p:cNvPr id="3" name="Content Placeholder 2">
            <a:extLst>
              <a:ext uri="{FF2B5EF4-FFF2-40B4-BE49-F238E27FC236}">
                <a16:creationId xmlns:a16="http://schemas.microsoft.com/office/drawing/2014/main" id="{DD238C86-0DB0-4F96-82BA-02C13928499C}"/>
              </a:ext>
            </a:extLst>
          </p:cNvPr>
          <p:cNvSpPr>
            <a:spLocks noGrp="1"/>
          </p:cNvSpPr>
          <p:nvPr>
            <p:ph sz="quarter" idx="13"/>
          </p:nvPr>
        </p:nvSpPr>
        <p:spPr>
          <a:xfrm>
            <a:off x="533400" y="1219200"/>
            <a:ext cx="8077200" cy="4800600"/>
          </a:xfrm>
        </p:spPr>
        <p:txBody>
          <a:bodyPr/>
          <a:lstStyle/>
          <a:p>
            <a:pPr marL="0" marR="0">
              <a:spcBef>
                <a:spcPts val="0"/>
              </a:spcBef>
              <a:spcAft>
                <a:spcPts val="0"/>
              </a:spcAft>
            </a:pPr>
            <a:r>
              <a:rPr lang="en-US" sz="2000" dirty="0">
                <a:latin typeface="+mj-lt"/>
                <a:ea typeface="Calibri" panose="020F0502020204030204" pitchFamily="34" charset="0"/>
              </a:rPr>
              <a:t>OLTL Data Dash Enhancements</a:t>
            </a:r>
          </a:p>
          <a:p>
            <a:pPr lvl="1">
              <a:defRPr/>
            </a:pPr>
            <a:r>
              <a:rPr lang="en-US" sz="1600" dirty="0">
                <a:solidFill>
                  <a:srgbClr val="000000"/>
                </a:solidFill>
                <a:latin typeface="Arial"/>
                <a:cs typeface="Times New Roman" panose="02020603050405020304" pitchFamily="18" charset="0"/>
              </a:rPr>
              <a:t>OLTL's Data Dash is a collection of documents regarding current OLTL enrollment data, market share between CHC-MCO's and other frequently requested information.</a:t>
            </a:r>
          </a:p>
          <a:p>
            <a:pPr lvl="1">
              <a:defRPr/>
            </a:pPr>
            <a:r>
              <a:rPr lang="en-US" sz="1600" dirty="0">
                <a:solidFill>
                  <a:srgbClr val="000000"/>
                </a:solidFill>
                <a:latin typeface="Arial"/>
                <a:cs typeface="Times New Roman" panose="02020603050405020304" pitchFamily="18" charset="0"/>
              </a:rPr>
              <a:t>Enhancements have been made to the report to include race, ethnicity and participant self-direction data. Revisions will be reflected in the September report.</a:t>
            </a:r>
          </a:p>
          <a:p>
            <a:pPr lvl="1">
              <a:defRPr/>
            </a:pPr>
            <a:r>
              <a:rPr lang="en-US" sz="1600" b="1" dirty="0"/>
              <a:t>Current Report:</a:t>
            </a:r>
            <a:r>
              <a:rPr lang="en-US" sz="1600" dirty="0"/>
              <a:t> </a:t>
            </a:r>
            <a:r>
              <a:rPr lang="en-US" sz="1600" dirty="0">
                <a:hlinkClick r:id="rId3"/>
              </a:rPr>
              <a:t>Data Brief - August 2023</a:t>
            </a:r>
            <a:endParaRPr lang="en-US" sz="1600" dirty="0"/>
          </a:p>
          <a:p>
            <a:pPr lvl="1">
              <a:defRPr/>
            </a:pPr>
            <a:endParaRPr lang="en-US" sz="1600" dirty="0">
              <a:solidFill>
                <a:srgbClr val="000000"/>
              </a:solidFill>
              <a:latin typeface="Arial"/>
              <a:cs typeface="Times New Roman" panose="02020603050405020304" pitchFamily="18" charset="0"/>
            </a:endParaRPr>
          </a:p>
          <a:p>
            <a:pPr>
              <a:defRPr/>
            </a:pPr>
            <a:r>
              <a:rPr lang="en-US" sz="2000" dirty="0">
                <a:solidFill>
                  <a:srgbClr val="000000"/>
                </a:solidFill>
                <a:latin typeface="+mj-lt"/>
                <a:cs typeface="Times New Roman" panose="02020603050405020304" pitchFamily="18" charset="0"/>
              </a:rPr>
              <a:t>National Disability Employment Awareness Month</a:t>
            </a:r>
          </a:p>
          <a:p>
            <a:pPr lvl="1">
              <a:defRPr/>
            </a:pPr>
            <a:r>
              <a:rPr lang="en-US" sz="1600" dirty="0">
                <a:solidFill>
                  <a:srgbClr val="000000"/>
                </a:solidFill>
                <a:latin typeface="+mj-lt"/>
                <a:cs typeface="Times New Roman" panose="02020603050405020304" pitchFamily="18" charset="0"/>
              </a:rPr>
              <a:t>Observed each October, National Disability Employment Awareness Month (NDEAM) celebrates the contributions of America’s workers with disabilities past and present and showcases supportive, inclusive employment policies and practices that benefit employers and employees.</a:t>
            </a:r>
          </a:p>
          <a:p>
            <a:pPr lvl="1">
              <a:defRPr/>
            </a:pPr>
            <a:r>
              <a:rPr lang="en-US" sz="1600" dirty="0">
                <a:solidFill>
                  <a:srgbClr val="000000"/>
                </a:solidFill>
                <a:latin typeface="+mj-lt"/>
                <a:cs typeface="Times New Roman" panose="02020603050405020304" pitchFamily="18" charset="0"/>
              </a:rPr>
              <a:t>Additional resources can be </a:t>
            </a:r>
            <a:r>
              <a:rPr lang="en-US" sz="1600">
                <a:solidFill>
                  <a:srgbClr val="000000"/>
                </a:solidFill>
                <a:latin typeface="+mj-lt"/>
                <a:cs typeface="Times New Roman" panose="02020603050405020304" pitchFamily="18" charset="0"/>
              </a:rPr>
              <a:t>found at: </a:t>
            </a:r>
            <a:r>
              <a:rPr lang="en-US" sz="1600" dirty="0">
                <a:solidFill>
                  <a:srgbClr val="000000"/>
                </a:solidFill>
                <a:latin typeface="+mj-lt"/>
                <a:cs typeface="Times New Roman" panose="02020603050405020304" pitchFamily="18" charset="0"/>
                <a:hlinkClick r:id="rId4"/>
              </a:rPr>
              <a:t>https://www.dol.gov/agencies/odep/initiatives</a:t>
            </a:r>
            <a:r>
              <a:rPr lang="en-US" sz="1600">
                <a:solidFill>
                  <a:srgbClr val="000000"/>
                </a:solidFill>
                <a:latin typeface="+mj-lt"/>
                <a:cs typeface="Times New Roman" panose="02020603050405020304" pitchFamily="18" charset="0"/>
                <a:hlinkClick r:id="rId4"/>
              </a:rPr>
              <a:t>/ndeam</a:t>
            </a:r>
            <a:r>
              <a:rPr lang="en-US" sz="1600" dirty="0">
                <a:solidFill>
                  <a:srgbClr val="000000"/>
                </a:solidFill>
                <a:latin typeface="+mj-lt"/>
                <a:cs typeface="Times New Roman" panose="02020603050405020304" pitchFamily="18" charset="0"/>
              </a:rPr>
              <a:t>.</a:t>
            </a:r>
          </a:p>
        </p:txBody>
      </p:sp>
      <p:sp>
        <p:nvSpPr>
          <p:cNvPr id="4" name="Slide Number Placeholder 3">
            <a:extLst>
              <a:ext uri="{FF2B5EF4-FFF2-40B4-BE49-F238E27FC236}">
                <a16:creationId xmlns:a16="http://schemas.microsoft.com/office/drawing/2014/main" id="{4994DE8E-5628-4CA8-9FD3-56DC64CA4C5A}"/>
              </a:ext>
            </a:extLst>
          </p:cNvPr>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38904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4EAD-A553-495C-82B2-653BE66E75CB}"/>
              </a:ext>
            </a:extLst>
          </p:cNvPr>
          <p:cNvSpPr>
            <a:spLocks noGrp="1"/>
          </p:cNvSpPr>
          <p:nvPr>
            <p:ph type="title"/>
          </p:nvPr>
        </p:nvSpPr>
        <p:spPr/>
        <p:txBody>
          <a:bodyPr/>
          <a:lstStyle/>
          <a:p>
            <a:r>
              <a:rPr lang="en-US" dirty="0"/>
              <a:t>OLTL Updates</a:t>
            </a:r>
          </a:p>
        </p:txBody>
      </p:sp>
      <p:sp>
        <p:nvSpPr>
          <p:cNvPr id="3" name="Content Placeholder 2">
            <a:extLst>
              <a:ext uri="{FF2B5EF4-FFF2-40B4-BE49-F238E27FC236}">
                <a16:creationId xmlns:a16="http://schemas.microsoft.com/office/drawing/2014/main" id="{DD238C86-0DB0-4F96-82BA-02C13928499C}"/>
              </a:ext>
            </a:extLst>
          </p:cNvPr>
          <p:cNvSpPr>
            <a:spLocks noGrp="1"/>
          </p:cNvSpPr>
          <p:nvPr>
            <p:ph sz="quarter" idx="13"/>
          </p:nvPr>
        </p:nvSpPr>
        <p:spPr>
          <a:xfrm>
            <a:off x="533400" y="990600"/>
            <a:ext cx="8077200" cy="4953000"/>
          </a:xfrm>
        </p:spPr>
        <p:txBody>
          <a:bodyPr/>
          <a:lstStyle/>
          <a:p>
            <a:pPr>
              <a:defRPr/>
            </a:pPr>
            <a:r>
              <a:rPr lang="en-US" dirty="0">
                <a:latin typeface="+mj-lt"/>
                <a:ea typeface="Calibri" panose="020F0502020204030204" pitchFamily="34" charset="0"/>
              </a:rPr>
              <a:t>Workforce Plan Listening Sessions </a:t>
            </a:r>
          </a:p>
          <a:p>
            <a:pPr lvl="1">
              <a:defRPr/>
            </a:pPr>
            <a:r>
              <a:rPr lang="en-US" sz="1800" dirty="0">
                <a:solidFill>
                  <a:srgbClr val="000000"/>
                </a:solidFill>
                <a:latin typeface="+mj-lt"/>
                <a:cs typeface="Times New Roman" panose="02020603050405020304" pitchFamily="18" charset="0"/>
              </a:rPr>
              <a:t>The PA Workforce Board is hosting 3 in-person sessions from October 11</a:t>
            </a:r>
            <a:r>
              <a:rPr lang="en-US" sz="1800" baseline="30000" dirty="0">
                <a:solidFill>
                  <a:srgbClr val="000000"/>
                </a:solidFill>
                <a:latin typeface="+mj-lt"/>
                <a:cs typeface="Times New Roman" panose="02020603050405020304" pitchFamily="18" charset="0"/>
              </a:rPr>
              <a:t>th</a:t>
            </a:r>
            <a:r>
              <a:rPr lang="en-US" sz="1800" dirty="0">
                <a:solidFill>
                  <a:srgbClr val="000000"/>
                </a:solidFill>
                <a:latin typeface="+mj-lt"/>
                <a:cs typeface="Times New Roman" panose="02020603050405020304" pitchFamily="18" charset="0"/>
              </a:rPr>
              <a:t> through the 13</a:t>
            </a:r>
            <a:r>
              <a:rPr lang="en-US" sz="1800" baseline="30000" dirty="0">
                <a:solidFill>
                  <a:srgbClr val="000000"/>
                </a:solidFill>
                <a:latin typeface="+mj-lt"/>
                <a:cs typeface="Times New Roman" panose="02020603050405020304" pitchFamily="18" charset="0"/>
              </a:rPr>
              <a:t>th</a:t>
            </a:r>
            <a:r>
              <a:rPr lang="en-US" sz="1800" dirty="0">
                <a:solidFill>
                  <a:srgbClr val="000000"/>
                </a:solidFill>
                <a:latin typeface="+mj-lt"/>
                <a:cs typeface="Times New Roman" panose="02020603050405020304" pitchFamily="18" charset="0"/>
              </a:rPr>
              <a:t>, and one virtual session on October 17</a:t>
            </a:r>
            <a:r>
              <a:rPr lang="en-US" sz="1800" baseline="30000" dirty="0">
                <a:solidFill>
                  <a:srgbClr val="000000"/>
                </a:solidFill>
                <a:latin typeface="+mj-lt"/>
                <a:cs typeface="Times New Roman" panose="02020603050405020304" pitchFamily="18" charset="0"/>
              </a:rPr>
              <a:t>th</a:t>
            </a:r>
            <a:r>
              <a:rPr lang="en-US" sz="1800" dirty="0">
                <a:solidFill>
                  <a:srgbClr val="000000"/>
                </a:solidFill>
                <a:latin typeface="+mj-lt"/>
                <a:cs typeface="Times New Roman" panose="02020603050405020304" pitchFamily="18" charset="0"/>
              </a:rPr>
              <a:t>.</a:t>
            </a:r>
          </a:p>
          <a:p>
            <a:pPr lvl="1">
              <a:defRPr/>
            </a:pPr>
            <a:r>
              <a:rPr lang="en-US" sz="1800" dirty="0">
                <a:solidFill>
                  <a:srgbClr val="000000"/>
                </a:solidFill>
                <a:latin typeface="+mj-lt"/>
                <a:cs typeface="Times New Roman" panose="02020603050405020304" pitchFamily="18" charset="0"/>
              </a:rPr>
              <a:t>The sessions are for the public to provide input on Pennsylvania’s 2024-2028 workforce development strategies for the Workforce Innovation and Opportunity Act (WIOA) state plan.</a:t>
            </a:r>
          </a:p>
          <a:p>
            <a:pPr lvl="1">
              <a:defRPr/>
            </a:pPr>
            <a:r>
              <a:rPr lang="en-US" sz="1800" dirty="0">
                <a:solidFill>
                  <a:srgbClr val="000000"/>
                </a:solidFill>
                <a:latin typeface="+mj-lt"/>
                <a:cs typeface="Times New Roman" panose="02020603050405020304" pitchFamily="18" charset="0"/>
              </a:rPr>
              <a:t>The plan focuses on:</a:t>
            </a:r>
          </a:p>
          <a:p>
            <a:pPr lvl="2">
              <a:defRPr/>
            </a:pPr>
            <a:r>
              <a:rPr lang="en-US" sz="1600" dirty="0">
                <a:solidFill>
                  <a:srgbClr val="000000"/>
                </a:solidFill>
                <a:latin typeface="+mj-lt"/>
                <a:cs typeface="Times New Roman" panose="02020603050405020304" pitchFamily="18" charset="0"/>
              </a:rPr>
              <a:t>Apprenticeship and Career &amp; Technical Education</a:t>
            </a:r>
          </a:p>
          <a:p>
            <a:pPr lvl="2">
              <a:defRPr/>
            </a:pPr>
            <a:r>
              <a:rPr lang="en-US" sz="1600" dirty="0">
                <a:solidFill>
                  <a:srgbClr val="000000"/>
                </a:solidFill>
                <a:latin typeface="+mj-lt"/>
                <a:cs typeface="Times New Roman" panose="02020603050405020304" pitchFamily="18" charset="0"/>
              </a:rPr>
              <a:t>Industry Partnerships and Employer Engagement</a:t>
            </a:r>
          </a:p>
          <a:p>
            <a:pPr lvl="2">
              <a:defRPr/>
            </a:pPr>
            <a:r>
              <a:rPr lang="en-US" sz="1600" dirty="0">
                <a:solidFill>
                  <a:srgbClr val="000000"/>
                </a:solidFill>
                <a:latin typeface="+mj-lt"/>
                <a:cs typeface="Times New Roman" panose="02020603050405020304" pitchFamily="18" charset="0"/>
              </a:rPr>
              <a:t>Youth</a:t>
            </a:r>
          </a:p>
          <a:p>
            <a:pPr lvl="2">
              <a:defRPr/>
            </a:pPr>
            <a:r>
              <a:rPr lang="en-US" sz="1600" dirty="0">
                <a:solidFill>
                  <a:srgbClr val="000000"/>
                </a:solidFill>
                <a:latin typeface="+mj-lt"/>
                <a:cs typeface="Times New Roman" panose="02020603050405020304" pitchFamily="18" charset="0"/>
              </a:rPr>
              <a:t>Continuous Improvement of the One-Stop System</a:t>
            </a:r>
          </a:p>
          <a:p>
            <a:pPr lvl="2">
              <a:defRPr/>
            </a:pPr>
            <a:r>
              <a:rPr lang="en-US" sz="1600" dirty="0">
                <a:solidFill>
                  <a:srgbClr val="000000"/>
                </a:solidFill>
                <a:latin typeface="+mj-lt"/>
                <a:cs typeface="Times New Roman" panose="02020603050405020304" pitchFamily="18" charset="0"/>
              </a:rPr>
              <a:t>Barrier Remediation</a:t>
            </a:r>
          </a:p>
          <a:p>
            <a:pPr lvl="2">
              <a:defRPr/>
            </a:pPr>
            <a:r>
              <a:rPr lang="en-US" sz="1600" dirty="0">
                <a:solidFill>
                  <a:srgbClr val="000000"/>
                </a:solidFill>
                <a:latin typeface="+mj-lt"/>
                <a:cs typeface="Times New Roman" panose="02020603050405020304" pitchFamily="18" charset="0"/>
              </a:rPr>
              <a:t>Worker Shortages in Critical Industries</a:t>
            </a:r>
          </a:p>
          <a:p>
            <a:pPr lvl="1">
              <a:defRPr/>
            </a:pPr>
            <a:r>
              <a:rPr lang="en-US" sz="1800" dirty="0">
                <a:solidFill>
                  <a:srgbClr val="000000"/>
                </a:solidFill>
                <a:latin typeface="+mj-lt"/>
                <a:cs typeface="Times New Roman" panose="02020603050405020304" pitchFamily="18" charset="0"/>
              </a:rPr>
              <a:t>To RSVP, email </a:t>
            </a:r>
            <a:r>
              <a:rPr lang="en-US" sz="1800" dirty="0">
                <a:solidFill>
                  <a:srgbClr val="000000"/>
                </a:solidFill>
                <a:latin typeface="+mj-lt"/>
                <a:cs typeface="Times New Roman" panose="02020603050405020304" pitchFamily="18" charset="0"/>
                <a:hlinkClick r:id="rId3"/>
              </a:rPr>
              <a:t>RA-LI-PAWDB@pa.gov</a:t>
            </a:r>
            <a:r>
              <a:rPr lang="en-US" sz="1800" dirty="0">
                <a:solidFill>
                  <a:srgbClr val="000000"/>
                </a:solidFill>
                <a:latin typeface="+mj-lt"/>
                <a:cs typeface="Times New Roman" panose="02020603050405020304" pitchFamily="18" charset="0"/>
              </a:rPr>
              <a:t>. Walk-in space may be limited. Feedback may also be submitted via the email above.</a:t>
            </a:r>
          </a:p>
        </p:txBody>
      </p:sp>
      <p:sp>
        <p:nvSpPr>
          <p:cNvPr id="4" name="Slide Number Placeholder 3">
            <a:extLst>
              <a:ext uri="{FF2B5EF4-FFF2-40B4-BE49-F238E27FC236}">
                <a16:creationId xmlns:a16="http://schemas.microsoft.com/office/drawing/2014/main" id="{4994DE8E-5628-4CA8-9FD3-56DC64CA4C5A}"/>
              </a:ext>
            </a:extLst>
          </p:cNvPr>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1862119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20975"/>
            <a:ext cx="8305800" cy="1470025"/>
          </a:xfrm>
        </p:spPr>
        <p:txBody>
          <a:bodyPr/>
          <a:lstStyle/>
          <a:p>
            <a:r>
              <a:rPr lang="en-US" dirty="0"/>
              <a:t>IEB Enrollment Data</a:t>
            </a: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US" sz="1100" b="0" i="0" u="none" strike="noStrike" kern="1200" cap="none" spc="0" normalizeH="0" baseline="0" noProof="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5901085"/>
      </p:ext>
    </p:extLst>
  </p:cSld>
  <p:clrMapOvr>
    <a:masterClrMapping/>
  </p:clrMapOvr>
</p:sld>
</file>

<file path=ppt/theme/theme1.xml><?xml version="1.0" encoding="utf-8"?>
<a:theme xmlns:a="http://schemas.openxmlformats.org/drawingml/2006/main" name="DHS Presentations Template 1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Presentation 1.pptx" id="{A4CA6612-190B-47EA-AE1A-FB187C809D97}" vid="{1DF0AFB9-68A5-49FB-9C2B-79FFDC7243D8}"/>
    </a:ext>
  </a:extLst>
</a:theme>
</file>

<file path=ppt/theme/theme2.xml><?xml version="1.0" encoding="utf-8"?>
<a:theme xmlns:a="http://schemas.openxmlformats.org/drawingml/2006/main" name="2_DHS Presentations Template 1v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VV Stakeholder Powerpoint 3-21-19" id="{5AB6BCA7-3827-4C1C-9A82-16B304396963}" vid="{6D62AD85-675F-4848-AC28-59A5FA211C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C353C57BF2A242AD7382073C4DE61F" ma:contentTypeVersion="1" ma:contentTypeDescription="Create a new document." ma:contentTypeScope="" ma:versionID="a45d0a9fa979fedc137bb01ebf8459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4D7203-9958-4E0C-BBBD-A614B5703160}"/>
</file>

<file path=customXml/itemProps2.xml><?xml version="1.0" encoding="utf-8"?>
<ds:datastoreItem xmlns:ds="http://schemas.openxmlformats.org/officeDocument/2006/customXml" ds:itemID="{D9387F70-BEC0-40FA-9E54-51895E7CC806}">
  <ds:schemaRefs>
    <ds:schemaRef ds:uri="http://schemas.microsoft.com/office/2006/documentManagement/types"/>
    <ds:schemaRef ds:uri="http://schemas.microsoft.com/office/2006/metadata/properties"/>
    <ds:schemaRef ds:uri="1624935e-05fc-4cf6-8251-e8928285b824"/>
    <ds:schemaRef ds:uri="http://purl.org/dc/terms/"/>
    <ds:schemaRef ds:uri="http://schemas.openxmlformats.org/package/2006/metadata/core-properties"/>
    <ds:schemaRef ds:uri="http://purl.org/dc/dcmitype/"/>
    <ds:schemaRef ds:uri="http://schemas.microsoft.com/office/infopath/2007/PartnerControls"/>
    <ds:schemaRef ds:uri="7fc61b27-0a2b-4d50-9466-fe22c2fbf0e9"/>
    <ds:schemaRef ds:uri="http://www.w3.org/XML/1998/namespace"/>
    <ds:schemaRef ds:uri="http://purl.org/dc/elements/1.1/"/>
  </ds:schemaRefs>
</ds:datastoreItem>
</file>

<file path=customXml/itemProps3.xml><?xml version="1.0" encoding="utf-8"?>
<ds:datastoreItem xmlns:ds="http://schemas.openxmlformats.org/officeDocument/2006/customXml" ds:itemID="{295FD44A-9964-4BE8-A915-F561E25767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31172</TotalTime>
  <Words>2298</Words>
  <Application>Microsoft Office PowerPoint</Application>
  <PresentationFormat>On-screen Show (4:3)</PresentationFormat>
  <Paragraphs>737</Paragraphs>
  <Slides>20</Slides>
  <Notes>19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Symbol</vt:lpstr>
      <vt:lpstr>DHS Presentations Template 1v3</vt:lpstr>
      <vt:lpstr>2_DHS Presentations Template 1v3</vt:lpstr>
      <vt:lpstr>OLTL Updates LTSS Sub MAAC</vt:lpstr>
      <vt:lpstr>Agenda</vt:lpstr>
      <vt:lpstr>OLTL Updates</vt:lpstr>
      <vt:lpstr>OLTL Updates</vt:lpstr>
      <vt:lpstr>OLTL Updates</vt:lpstr>
      <vt:lpstr>OLTL Updates</vt:lpstr>
      <vt:lpstr>OLTL Updates</vt:lpstr>
      <vt:lpstr>OLTL Updates</vt:lpstr>
      <vt:lpstr>IEB Enrollment Data</vt:lpstr>
      <vt:lpstr>PowerPoint Presentation</vt:lpstr>
      <vt:lpstr>Current IEB Report – All Waivers</vt:lpstr>
      <vt:lpstr>Current IEB Report – Under/Over 60 </vt:lpstr>
      <vt:lpstr>Q4 2022 Closure Reasons</vt:lpstr>
      <vt:lpstr>In-person vs. Virtual IVA</vt:lpstr>
      <vt:lpstr>FED Appeals Data</vt:lpstr>
      <vt:lpstr>PowerPoint Presentation</vt:lpstr>
      <vt:lpstr>PowerPoint Presentation</vt:lpstr>
      <vt:lpstr>LIFE Enrollments </vt:lpstr>
      <vt:lpstr>LIFE Enrollments</vt:lpstr>
      <vt:lpstr>Questions?</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West</dc:creator>
  <cp:lastModifiedBy>Fletcher, Montrell</cp:lastModifiedBy>
  <cp:revision>218</cp:revision>
  <cp:lastPrinted>2022-12-09T16:36:16Z</cp:lastPrinted>
  <dcterms:created xsi:type="dcterms:W3CDTF">2014-12-08T14:41:22Z</dcterms:created>
  <dcterms:modified xsi:type="dcterms:W3CDTF">2023-10-06T13:16:41Z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0x0101000BC353C57BF2A242AD7382073C4DE61F</vt:lpwstr>
  </property>
  <property fmtid="{D5CDD505-2E9C-101B-9397-08002B2CF9AE}" pid="3" name="Order">
    <vt:r8>47500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