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2.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279.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4.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24.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8.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56.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15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54.xml" ContentType="application/vnd.openxmlformats-officedocument.presentationml.tags+xml"/>
  <Override PartName="/ppt/tags/tag153.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52.xml" ContentType="application/vnd.openxmlformats-officedocument.presentationml.tags+xml"/>
  <Override PartName="/ppt/tags/tag151.xml" ContentType="application/vnd.openxmlformats-officedocument.presentationml.tags+xml"/>
  <Override PartName="/ppt/tags/tag150.xml" ContentType="application/vnd.openxmlformats-officedocument.presentationml.tags+xml"/>
  <Override PartName="/ppt/tags/tag149.xml" ContentType="application/vnd.openxmlformats-officedocument.presentationml.tags+xml"/>
  <Override PartName="/ppt/tags/tag148.xml" ContentType="application/vnd.openxmlformats-officedocument.presentationml.tags+xml"/>
  <Override PartName="/ppt/tags/tag147.xml" ContentType="application/vnd.openxmlformats-officedocument.presentationml.tags+xml"/>
  <Override PartName="/ppt/tags/tag146.xml" ContentType="application/vnd.openxmlformats-officedocument.presentationml.tags+xml"/>
  <Override PartName="/ppt/tags/tag145.xml" ContentType="application/vnd.openxmlformats-officedocument.presentationml.tags+xml"/>
  <Override PartName="/ppt/tags/tag144.xml" ContentType="application/vnd.openxmlformats-officedocument.presentationml.tags+xml"/>
  <Override PartName="/ppt/tags/tag143.xml" ContentType="application/vnd.openxmlformats-officedocument.presentationml.tags+xml"/>
  <Override PartName="/ppt/tags/tag142.xml" ContentType="application/vnd.openxmlformats-officedocument.presentationml.tags+xml"/>
  <Override PartName="/ppt/tags/tag141.xml" ContentType="application/vnd.openxmlformats-officedocument.presentationml.tags+xml"/>
  <Override PartName="/ppt/tags/tag140.xml" ContentType="application/vnd.openxmlformats-officedocument.presentationml.tags+xml"/>
  <Override PartName="/ppt/tags/tag139.xml" ContentType="application/vnd.openxmlformats-officedocument.presentationml.tags+xml"/>
  <Override PartName="/ppt/tags/tag136.xml" ContentType="application/vnd.openxmlformats-officedocument.presentationml.tags+xml"/>
  <Override PartName="/ppt/tags/tag138.xml" ContentType="application/vnd.openxmlformats-officedocument.presentationml.tags+xml"/>
  <Override PartName="/ppt/tags/tag137.xml" ContentType="application/vnd.openxmlformats-officedocument.presentationml.tags+xml"/>
  <Override PartName="/ppt/tags/tag135.xml" ContentType="application/vnd.openxmlformats-officedocument.presentationml.tags+xml"/>
  <Override PartName="/ppt/tags/tag134.xml" ContentType="application/vnd.openxmlformats-officedocument.presentationml.tags+xml"/>
  <Override PartName="/ppt/tags/tag133.xml" ContentType="application/vnd.openxmlformats-officedocument.presentationml.tags+xml"/>
  <Override PartName="/ppt/tags/tag132.xml" ContentType="application/vnd.openxmlformats-officedocument.presentationml.tags+xml"/>
  <Override PartName="/ppt/tags/tag131.xml" ContentType="application/vnd.openxmlformats-officedocument.presentationml.tags+xml"/>
  <Override PartName="/ppt/tags/tag130.xml" ContentType="application/vnd.openxmlformats-officedocument.presentationml.tags+xml"/>
  <Override PartName="/ppt/tags/tag1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17.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129.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18.xml" ContentType="application/vnd.openxmlformats-officedocument.presentationml.tags+xml"/>
  <Override PartName="/ppt/tags/tag235.xml" ContentType="application/vnd.openxmlformats-officedocument.presentationml.tags+xml"/>
  <Override PartName="/ppt/tags/tag19.xml" ContentType="application/vnd.openxmlformats-officedocument.presentationml.tags+xml"/>
  <Override PartName="/ppt/tags/tag236.xml" ContentType="application/vnd.openxmlformats-officedocument.presentationml.tags+xml"/>
  <Override PartName="/ppt/tags/tag20.xml" ContentType="application/vnd.openxmlformats-officedocument.presentationml.tags+xml"/>
  <Override PartName="/ppt/tags/tag237.xml" ContentType="application/vnd.openxmlformats-officedocument.presentationml.tags+xml"/>
  <Override PartName="/ppt/tags/tag21.xml" ContentType="application/vnd.openxmlformats-officedocument.presentationml.tags+xml"/>
  <Override PartName="/ppt/tags/tag238.xml" ContentType="application/vnd.openxmlformats-officedocument.presentationml.tags+xml"/>
  <Override PartName="/ppt/tags/tag22.xml" ContentType="application/vnd.openxmlformats-officedocument.presentationml.tags+xml"/>
  <Override PartName="/ppt/tags/tag239.xml" ContentType="application/vnd.openxmlformats-officedocument.presentationml.tags+xml"/>
  <Override PartName="/ppt/tags/tag23.xml" ContentType="application/vnd.openxmlformats-officedocument.presentationml.tags+xml"/>
  <Override PartName="/ppt/tags/tag240.xml" ContentType="application/vnd.openxmlformats-officedocument.presentationml.tags+xml"/>
  <Override PartName="/ppt/tags/tag25.xml" ContentType="application/vnd.openxmlformats-officedocument.presentationml.tags+xml"/>
  <Override PartName="/ppt/tags/tag241.xml" ContentType="application/vnd.openxmlformats-officedocument.presentationml.tags+xml"/>
  <Override PartName="/ppt/tags/tag26.xml" ContentType="application/vnd.openxmlformats-officedocument.presentationml.tags+xml"/>
  <Override PartName="/ppt/tags/tag242.xml" ContentType="application/vnd.openxmlformats-officedocument.presentationml.tags+xml"/>
  <Override PartName="/ppt/tags/tag203.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7.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155.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747" r:id="rId3"/>
    <p:sldMasterId id="2147483828" r:id="rId4"/>
  </p:sldMasterIdLst>
  <p:notesMasterIdLst>
    <p:notesMasterId r:id="rId27"/>
  </p:notesMasterIdLst>
  <p:sldIdLst>
    <p:sldId id="3757" r:id="rId5"/>
    <p:sldId id="3790" r:id="rId6"/>
    <p:sldId id="3727" r:id="rId7"/>
    <p:sldId id="956" r:id="rId8"/>
    <p:sldId id="3780" r:id="rId9"/>
    <p:sldId id="3747" r:id="rId10"/>
    <p:sldId id="3767" r:id="rId11"/>
    <p:sldId id="3759" r:id="rId12"/>
    <p:sldId id="3782" r:id="rId13"/>
    <p:sldId id="3762" r:id="rId14"/>
    <p:sldId id="3788" r:id="rId15"/>
    <p:sldId id="3753" r:id="rId16"/>
    <p:sldId id="3776" r:id="rId17"/>
    <p:sldId id="3786" r:id="rId18"/>
    <p:sldId id="3787" r:id="rId19"/>
    <p:sldId id="3791" r:id="rId20"/>
    <p:sldId id="3785" r:id="rId21"/>
    <p:sldId id="3770" r:id="rId22"/>
    <p:sldId id="3771" r:id="rId23"/>
    <p:sldId id="3772" r:id="rId24"/>
    <p:sldId id="3773" r:id="rId25"/>
    <p:sldId id="37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uregard, Garrett" initials="BG" lastIdx="6" clrIdx="0">
    <p:extLst>
      <p:ext uri="{19B8F6BF-5375-455C-9EA6-DF929625EA0E}">
        <p15:presenceInfo xmlns:p15="http://schemas.microsoft.com/office/powerpoint/2012/main" userId="S::beauregardg@upmc.edu::a9710543-3381-4d70-b521-9ec8bd0ac8fd" providerId="AD"/>
      </p:ext>
    </p:extLst>
  </p:cmAuthor>
  <p:cmAuthor id="2" name="Ries, William S" initials="RWS" lastIdx="6" clrIdx="1">
    <p:extLst>
      <p:ext uri="{19B8F6BF-5375-455C-9EA6-DF929625EA0E}">
        <p15:presenceInfo xmlns:p15="http://schemas.microsoft.com/office/powerpoint/2012/main" userId="S::riesws@upmc.edu::39dcc85c-6b97-429a-826a-d5dc5056a0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7" autoAdjust="0"/>
    <p:restoredTop sz="95238" autoAdjust="0"/>
  </p:normalViewPr>
  <p:slideViewPr>
    <p:cSldViewPr snapToGrid="0">
      <p:cViewPr varScale="1">
        <p:scale>
          <a:sx n="82" d="100"/>
          <a:sy n="82" d="100"/>
        </p:scale>
        <p:origin x="690"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2.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7E071-1522-4DF0-8DDF-42CED9A117F7}" type="datetimeFigureOut">
              <a:rPr lang="en-US" smtClean="0"/>
              <a:t>8/30/2021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1DF25-7DA5-402E-AE38-30B56B373A93}" type="slidenum">
              <a:rPr lang="en-US" smtClean="0"/>
              <a:t>‹#›</a:t>
            </a:fld>
            <a:endParaRPr lang="en-US" dirty="0"/>
          </a:p>
        </p:txBody>
      </p:sp>
    </p:spTree>
    <p:extLst>
      <p:ext uri="{BB962C8B-B14F-4D97-AF65-F5344CB8AC3E}">
        <p14:creationId xmlns:p14="http://schemas.microsoft.com/office/powerpoint/2010/main" val="271720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2F9E8-2E77-E140-A04B-57D76D8E1FAE}" type="slidenum">
              <a:rPr lang="en-US" smtClean="0"/>
              <a:t>1</a:t>
            </a:fld>
            <a:endParaRPr lang="en-US" dirty="0"/>
          </a:p>
        </p:txBody>
      </p:sp>
    </p:spTree>
    <p:extLst>
      <p:ext uri="{BB962C8B-B14F-4D97-AF65-F5344CB8AC3E}">
        <p14:creationId xmlns:p14="http://schemas.microsoft.com/office/powerpoint/2010/main" val="198943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615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B212-2238-4D38-974C-F76C24EB8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233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380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clear that EVV requirements do not change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186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clear that EVV requirements do not change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27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5007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557F8D-41A5-3C4A-A462-FE7C10BECE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799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557F8D-41A5-3C4A-A462-FE7C10BECE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872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557F8D-41A5-3C4A-A462-FE7C10BECE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1645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557F8D-41A5-3C4A-A462-FE7C10BECE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83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54113"/>
            <a:ext cx="5537200"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681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119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34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388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5585A"/>
                </a:solidFill>
              </a:rPr>
              <a:t>Currently do payroll for 35,000 self-directing Participants and over 60,000 DCWs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5585A"/>
                </a:solidFill>
              </a:rPr>
              <a:t>Highlight real people on the phones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849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851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clear that EVV requirements do not change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6863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AD22A5-7A80-4A6B-9822-347807513DA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9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4.jpe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3.xml"/><Relationship Id="rId1" Type="http://schemas.openxmlformats.org/officeDocument/2006/relationships/tags" Target="../tags/tag91.xml"/><Relationship Id="rId4" Type="http://schemas.openxmlformats.org/officeDocument/2006/relationships/image" Target="../media/image6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Master" Target="../slideMasters/slideMaster3.xml"/><Relationship Id="rId1" Type="http://schemas.openxmlformats.org/officeDocument/2006/relationships/tags" Target="../tags/tag92.xml"/><Relationship Id="rId4" Type="http://schemas.openxmlformats.org/officeDocument/2006/relationships/image" Target="../media/image6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3.xml"/><Relationship Id="rId1" Type="http://schemas.openxmlformats.org/officeDocument/2006/relationships/tags" Target="../tags/tag93.xml"/><Relationship Id="rId4" Type="http://schemas.openxmlformats.org/officeDocument/2006/relationships/image" Target="../media/image6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3.xml"/><Relationship Id="rId1" Type="http://schemas.openxmlformats.org/officeDocument/2006/relationships/tags" Target="../tags/tag94.xml"/><Relationship Id="rId4" Type="http://schemas.openxmlformats.org/officeDocument/2006/relationships/image" Target="../media/image6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95.xml"/><Relationship Id="rId4" Type="http://schemas.openxmlformats.org/officeDocument/2006/relationships/image" Target="../media/image68.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96.xml"/><Relationship Id="rId4" Type="http://schemas.openxmlformats.org/officeDocument/2006/relationships/image" Target="../media/image6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3.xml"/><Relationship Id="rId1" Type="http://schemas.openxmlformats.org/officeDocument/2006/relationships/tags" Target="../tags/tag97.xml"/><Relationship Id="rId4" Type="http://schemas.openxmlformats.org/officeDocument/2006/relationships/image" Target="../media/image6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3.xml"/><Relationship Id="rId1" Type="http://schemas.openxmlformats.org/officeDocument/2006/relationships/tags" Target="../tags/tag98.xml"/><Relationship Id="rId4" Type="http://schemas.openxmlformats.org/officeDocument/2006/relationships/image" Target="../media/image68.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tags" Target="../tags/tag99.xml"/><Relationship Id="rId4" Type="http://schemas.openxmlformats.org/officeDocument/2006/relationships/image" Target="../media/image6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3.xml"/><Relationship Id="rId1" Type="http://schemas.openxmlformats.org/officeDocument/2006/relationships/tags" Target="../tags/tag100.xml"/><Relationship Id="rId4" Type="http://schemas.openxmlformats.org/officeDocument/2006/relationships/image" Target="../media/image6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3.xml"/><Relationship Id="rId1" Type="http://schemas.openxmlformats.org/officeDocument/2006/relationships/tags" Target="../tags/tag101.xml"/><Relationship Id="rId4" Type="http://schemas.openxmlformats.org/officeDocument/2006/relationships/image" Target="../media/image6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3.xml"/><Relationship Id="rId1" Type="http://schemas.openxmlformats.org/officeDocument/2006/relationships/tags" Target="../tags/tag102.xml"/><Relationship Id="rId4" Type="http://schemas.openxmlformats.org/officeDocument/2006/relationships/image" Target="../media/image68.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3.xml"/><Relationship Id="rId1" Type="http://schemas.openxmlformats.org/officeDocument/2006/relationships/tags" Target="../tags/tag103.xml"/><Relationship Id="rId4" Type="http://schemas.openxmlformats.org/officeDocument/2006/relationships/image" Target="../media/image6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3.xml"/><Relationship Id="rId1" Type="http://schemas.openxmlformats.org/officeDocument/2006/relationships/tags" Target="../tags/tag104.xml"/><Relationship Id="rId4" Type="http://schemas.openxmlformats.org/officeDocument/2006/relationships/image" Target="../media/image7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3.xml"/><Relationship Id="rId1" Type="http://schemas.openxmlformats.org/officeDocument/2006/relationships/tags" Target="../tags/tag105.xml"/><Relationship Id="rId4" Type="http://schemas.openxmlformats.org/officeDocument/2006/relationships/image" Target="../media/image71.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ags" Target="../tags/tag106.xml"/><Relationship Id="rId4" Type="http://schemas.openxmlformats.org/officeDocument/2006/relationships/image" Target="../media/image7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3.xml"/><Relationship Id="rId1" Type="http://schemas.openxmlformats.org/officeDocument/2006/relationships/tags" Target="../tags/tag107.xml"/><Relationship Id="rId4" Type="http://schemas.openxmlformats.org/officeDocument/2006/relationships/image" Target="../media/image7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3.xml"/><Relationship Id="rId1" Type="http://schemas.openxmlformats.org/officeDocument/2006/relationships/tags" Target="../tags/tag108.xml"/><Relationship Id="rId4" Type="http://schemas.openxmlformats.org/officeDocument/2006/relationships/image" Target="../media/image7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3.xml"/><Relationship Id="rId1" Type="http://schemas.openxmlformats.org/officeDocument/2006/relationships/tags" Target="../tags/tag109.xml"/><Relationship Id="rId4" Type="http://schemas.openxmlformats.org/officeDocument/2006/relationships/image" Target="../media/image7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3.xml"/><Relationship Id="rId1" Type="http://schemas.openxmlformats.org/officeDocument/2006/relationships/tags" Target="../tags/tag110.xml"/><Relationship Id="rId4" Type="http://schemas.openxmlformats.org/officeDocument/2006/relationships/image" Target="../media/image7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3.xml"/><Relationship Id="rId1" Type="http://schemas.openxmlformats.org/officeDocument/2006/relationships/tags" Target="../tags/tag111.xml"/><Relationship Id="rId4" Type="http://schemas.openxmlformats.org/officeDocument/2006/relationships/image" Target="../media/image7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3.xml"/><Relationship Id="rId1" Type="http://schemas.openxmlformats.org/officeDocument/2006/relationships/tags" Target="../tags/tag112.xml"/><Relationship Id="rId4" Type="http://schemas.openxmlformats.org/officeDocument/2006/relationships/image" Target="../media/image7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3.xml"/><Relationship Id="rId1" Type="http://schemas.openxmlformats.org/officeDocument/2006/relationships/tags" Target="../tags/tag113.xml"/><Relationship Id="rId4" Type="http://schemas.openxmlformats.org/officeDocument/2006/relationships/image" Target="../media/image7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3.xml"/><Relationship Id="rId1" Type="http://schemas.openxmlformats.org/officeDocument/2006/relationships/tags" Target="../tags/tag114.xml"/><Relationship Id="rId4" Type="http://schemas.openxmlformats.org/officeDocument/2006/relationships/image" Target="../media/image7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3.xml"/><Relationship Id="rId1" Type="http://schemas.openxmlformats.org/officeDocument/2006/relationships/tags" Target="../tags/tag115.xml"/><Relationship Id="rId4" Type="http://schemas.openxmlformats.org/officeDocument/2006/relationships/image" Target="../media/image7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3.xml"/><Relationship Id="rId1" Type="http://schemas.openxmlformats.org/officeDocument/2006/relationships/tags" Target="../tags/tag116.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3.xml"/><Relationship Id="rId1" Type="http://schemas.openxmlformats.org/officeDocument/2006/relationships/tags" Target="../tags/tag117.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3.xml"/><Relationship Id="rId1" Type="http://schemas.openxmlformats.org/officeDocument/2006/relationships/tags" Target="../tags/tag118.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3.xml"/><Relationship Id="rId1" Type="http://schemas.openxmlformats.org/officeDocument/2006/relationships/tags" Target="../tags/tag119.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3.xml"/><Relationship Id="rId1" Type="http://schemas.openxmlformats.org/officeDocument/2006/relationships/tags" Target="../tags/tag120.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3.xml"/><Relationship Id="rId1" Type="http://schemas.openxmlformats.org/officeDocument/2006/relationships/tags" Target="../tags/tag121.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3.xml"/><Relationship Id="rId1" Type="http://schemas.openxmlformats.org/officeDocument/2006/relationships/tags" Target="../tags/tag122.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ags" Target="../tags/tag123.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24.xml"/><Relationship Id="rId5" Type="http://schemas.openxmlformats.org/officeDocument/2006/relationships/image" Target="../media/image59.png"/><Relationship Id="rId4" Type="http://schemas.microsoft.com/office/2007/relationships/hdphoto" Target="../media/hdphoto1.wdp"/></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3.xml"/><Relationship Id="rId1" Type="http://schemas.openxmlformats.org/officeDocument/2006/relationships/tags" Target="../tags/tag125.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3.xml"/><Relationship Id="rId1" Type="http://schemas.openxmlformats.org/officeDocument/2006/relationships/tags" Target="../tags/tag126.xml"/><Relationship Id="rId4" Type="http://schemas.openxmlformats.org/officeDocument/2006/relationships/image" Target="../media/image59.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3.xml"/><Relationship Id="rId1" Type="http://schemas.openxmlformats.org/officeDocument/2006/relationships/tags" Target="../tags/tag127.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3.xml"/><Relationship Id="rId1" Type="http://schemas.openxmlformats.org/officeDocument/2006/relationships/tags" Target="../tags/tag128.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ags" Target="../tags/tag129.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3.xml"/><Relationship Id="rId1" Type="http://schemas.openxmlformats.org/officeDocument/2006/relationships/tags" Target="../tags/tag130.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3.xml"/><Relationship Id="rId1" Type="http://schemas.openxmlformats.org/officeDocument/2006/relationships/tags" Target="../tags/tag131.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3.xml"/><Relationship Id="rId1" Type="http://schemas.openxmlformats.org/officeDocument/2006/relationships/tags" Target="../tags/tag132.xml"/><Relationship Id="rId4" Type="http://schemas.openxmlformats.org/officeDocument/2006/relationships/image" Target="../media/image71.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3.xml"/><Relationship Id="rId1" Type="http://schemas.openxmlformats.org/officeDocument/2006/relationships/tags" Target="../tags/tag133.xml"/><Relationship Id="rId4" Type="http://schemas.openxmlformats.org/officeDocument/2006/relationships/image" Target="../media/image71.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3.xml"/><Relationship Id="rId1" Type="http://schemas.openxmlformats.org/officeDocument/2006/relationships/tags" Target="../tags/tag134.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3.xml"/><Relationship Id="rId1" Type="http://schemas.openxmlformats.org/officeDocument/2006/relationships/tags" Target="../tags/tag135.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3.xml"/><Relationship Id="rId1" Type="http://schemas.openxmlformats.org/officeDocument/2006/relationships/tags" Target="../tags/tag136.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3.xml"/><Relationship Id="rId1" Type="http://schemas.openxmlformats.org/officeDocument/2006/relationships/tags" Target="../tags/tag137.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3.xml"/><Relationship Id="rId1" Type="http://schemas.openxmlformats.org/officeDocument/2006/relationships/tags" Target="../tags/tag138.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3.xml"/><Relationship Id="rId1" Type="http://schemas.openxmlformats.org/officeDocument/2006/relationships/tags" Target="../tags/tag139.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3.xml"/><Relationship Id="rId1" Type="http://schemas.openxmlformats.org/officeDocument/2006/relationships/tags" Target="../tags/tag140.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3.xml"/><Relationship Id="rId1" Type="http://schemas.openxmlformats.org/officeDocument/2006/relationships/tags" Target="../tags/tag141.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3.xml"/><Relationship Id="rId1" Type="http://schemas.openxmlformats.org/officeDocument/2006/relationships/tags" Target="../tags/tag142.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3.xml"/><Relationship Id="rId1" Type="http://schemas.openxmlformats.org/officeDocument/2006/relationships/tags" Target="../tags/tag143.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3.xml"/><Relationship Id="rId1" Type="http://schemas.openxmlformats.org/officeDocument/2006/relationships/tags" Target="../tags/tag144.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3.xml"/><Relationship Id="rId1" Type="http://schemas.openxmlformats.org/officeDocument/2006/relationships/tags" Target="../tags/tag145.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3.xml"/><Relationship Id="rId1" Type="http://schemas.openxmlformats.org/officeDocument/2006/relationships/tags" Target="../tags/tag146.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3.xml"/><Relationship Id="rId1" Type="http://schemas.openxmlformats.org/officeDocument/2006/relationships/tags" Target="../tags/tag147.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3.xml"/><Relationship Id="rId1" Type="http://schemas.openxmlformats.org/officeDocument/2006/relationships/tags" Target="../tags/tag148.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3.xml"/><Relationship Id="rId1" Type="http://schemas.openxmlformats.org/officeDocument/2006/relationships/tags" Target="../tags/tag149.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3.xml"/><Relationship Id="rId1" Type="http://schemas.openxmlformats.org/officeDocument/2006/relationships/tags" Target="../tags/tag150.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3.xml"/><Relationship Id="rId1" Type="http://schemas.openxmlformats.org/officeDocument/2006/relationships/tags" Target="../tags/tag151.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3.xml"/><Relationship Id="rId1" Type="http://schemas.openxmlformats.org/officeDocument/2006/relationships/tags" Target="../tags/tag152.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Master" Target="../slideMasters/slideMaster3.xml"/><Relationship Id="rId1" Type="http://schemas.openxmlformats.org/officeDocument/2006/relationships/tags" Target="../tags/tag15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3.xml"/><Relationship Id="rId1" Type="http://schemas.openxmlformats.org/officeDocument/2006/relationships/tags" Target="../tags/tag15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Master" Target="../slideMasters/slideMaster4.xml"/><Relationship Id="rId1" Type="http://schemas.openxmlformats.org/officeDocument/2006/relationships/tags" Target="../tags/tag15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5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4.xml"/><Relationship Id="rId1" Type="http://schemas.openxmlformats.org/officeDocument/2006/relationships/tags" Target="../tags/tag157.xml"/><Relationship Id="rId4" Type="http://schemas.openxmlformats.org/officeDocument/2006/relationships/image" Target="../media/image9.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ags" Target="../tags/tag158.xml"/><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159.xml"/><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4.xml"/><Relationship Id="rId1" Type="http://schemas.openxmlformats.org/officeDocument/2006/relationships/tags" Target="../tags/tag160.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16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ags" Target="../tags/tag162.xml"/><Relationship Id="rId4" Type="http://schemas.openxmlformats.org/officeDocument/2006/relationships/image" Target="../media/image8.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16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16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165.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image" Target="../media/image69.png"/></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9.png"/><Relationship Id="rId4" Type="http://schemas.openxmlformats.org/officeDocument/2006/relationships/image" Target="../media/image69.png"/></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image" Target="../media/image9.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Master" Target="../slideMasters/slideMaster4.xml"/><Relationship Id="rId1" Type="http://schemas.openxmlformats.org/officeDocument/2006/relationships/tags" Target="../tags/tag17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Master" Target="../slideMasters/slideMaster4.xml"/><Relationship Id="rId1" Type="http://schemas.openxmlformats.org/officeDocument/2006/relationships/tags" Target="../tags/tag17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174.xml"/><Relationship Id="rId4" Type="http://schemas.openxmlformats.org/officeDocument/2006/relationships/image" Target="../media/image10.jpe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175.xml"/><Relationship Id="rId4" Type="http://schemas.openxmlformats.org/officeDocument/2006/relationships/image" Target="../media/image11.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76.xml"/><Relationship Id="rId4" Type="http://schemas.openxmlformats.org/officeDocument/2006/relationships/image" Target="../media/image68.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Master" Target="../slideMasters/slideMaster4.xml"/><Relationship Id="rId1" Type="http://schemas.openxmlformats.org/officeDocument/2006/relationships/tags" Target="../tags/tag177.xml"/><Relationship Id="rId4" Type="http://schemas.openxmlformats.org/officeDocument/2006/relationships/image" Target="../media/image68.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4.xml"/><Relationship Id="rId1" Type="http://schemas.openxmlformats.org/officeDocument/2006/relationships/tags" Target="../tags/tag178.xml"/><Relationship Id="rId4" Type="http://schemas.openxmlformats.org/officeDocument/2006/relationships/image" Target="../media/image68.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179.xml"/><Relationship Id="rId4" Type="http://schemas.openxmlformats.org/officeDocument/2006/relationships/image" Target="../media/image68.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4.xml"/><Relationship Id="rId1" Type="http://schemas.openxmlformats.org/officeDocument/2006/relationships/tags" Target="../tags/tag180.xml"/><Relationship Id="rId4" Type="http://schemas.openxmlformats.org/officeDocument/2006/relationships/image" Target="../media/image68.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181.xml"/><Relationship Id="rId4" Type="http://schemas.openxmlformats.org/officeDocument/2006/relationships/image" Target="../media/image68.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182.xml"/><Relationship Id="rId4" Type="http://schemas.openxmlformats.org/officeDocument/2006/relationships/image" Target="../media/image68.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183.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4.xml"/><Relationship Id="rId1" Type="http://schemas.openxmlformats.org/officeDocument/2006/relationships/tags" Target="../tags/tag184.xml"/><Relationship Id="rId4" Type="http://schemas.openxmlformats.org/officeDocument/2006/relationships/image" Target="../media/image9.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4.xml"/><Relationship Id="rId1" Type="http://schemas.openxmlformats.org/officeDocument/2006/relationships/tags" Target="../tags/tag185.xml"/><Relationship Id="rId4" Type="http://schemas.openxmlformats.org/officeDocument/2006/relationships/image" Target="../media/image68.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tags" Target="../tags/tag186.xml"/><Relationship Id="rId4" Type="http://schemas.openxmlformats.org/officeDocument/2006/relationships/image" Target="../media/image68.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4.xml"/><Relationship Id="rId1" Type="http://schemas.openxmlformats.org/officeDocument/2006/relationships/tags" Target="../tags/tag187.xml"/><Relationship Id="rId4" Type="http://schemas.openxmlformats.org/officeDocument/2006/relationships/image" Target="../media/image68.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88.xml"/><Relationship Id="rId4" Type="http://schemas.openxmlformats.org/officeDocument/2006/relationships/image" Target="../media/image68.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4.xml"/><Relationship Id="rId1" Type="http://schemas.openxmlformats.org/officeDocument/2006/relationships/tags" Target="../tags/tag189.xml"/><Relationship Id="rId4" Type="http://schemas.openxmlformats.org/officeDocument/2006/relationships/image" Target="../media/image68.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4.xml"/><Relationship Id="rId1" Type="http://schemas.openxmlformats.org/officeDocument/2006/relationships/tags" Target="../tags/tag190.xml"/><Relationship Id="rId4" Type="http://schemas.openxmlformats.org/officeDocument/2006/relationships/image" Target="../media/image68.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ags" Target="../tags/tag191.xml"/><Relationship Id="rId4" Type="http://schemas.openxmlformats.org/officeDocument/2006/relationships/image" Target="../media/image71.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4.xml"/><Relationship Id="rId1" Type="http://schemas.openxmlformats.org/officeDocument/2006/relationships/tags" Target="../tags/tag192.xml"/><Relationship Id="rId4" Type="http://schemas.openxmlformats.org/officeDocument/2006/relationships/image" Target="../media/image9.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193.xml"/><Relationship Id="rId4" Type="http://schemas.openxmlformats.org/officeDocument/2006/relationships/image" Target="../media/image7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4.xml"/><Relationship Id="rId1" Type="http://schemas.openxmlformats.org/officeDocument/2006/relationships/tags" Target="../tags/tag194.xml"/><Relationship Id="rId4" Type="http://schemas.openxmlformats.org/officeDocument/2006/relationships/image" Target="../media/image9.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4.xml"/><Relationship Id="rId1" Type="http://schemas.openxmlformats.org/officeDocument/2006/relationships/tags" Target="../tags/tag195.xml"/><Relationship Id="rId4" Type="http://schemas.openxmlformats.org/officeDocument/2006/relationships/image" Target="../media/image7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4.xml"/><Relationship Id="rId1" Type="http://schemas.openxmlformats.org/officeDocument/2006/relationships/tags" Target="../tags/tag196.xml"/><Relationship Id="rId4" Type="http://schemas.openxmlformats.org/officeDocument/2006/relationships/image" Target="../media/image9.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4.xml"/><Relationship Id="rId1" Type="http://schemas.openxmlformats.org/officeDocument/2006/relationships/tags" Target="../tags/tag197.xml"/><Relationship Id="rId4" Type="http://schemas.openxmlformats.org/officeDocument/2006/relationships/image" Target="../media/image9.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4.xml"/><Relationship Id="rId1" Type="http://schemas.openxmlformats.org/officeDocument/2006/relationships/tags" Target="../tags/tag198.xml"/><Relationship Id="rId4" Type="http://schemas.openxmlformats.org/officeDocument/2006/relationships/image" Target="../media/image9.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4.xml"/><Relationship Id="rId1" Type="http://schemas.openxmlformats.org/officeDocument/2006/relationships/tags" Target="../tags/tag199.xml"/><Relationship Id="rId4" Type="http://schemas.openxmlformats.org/officeDocument/2006/relationships/image" Target="../media/image9.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4.xml"/><Relationship Id="rId1" Type="http://schemas.openxmlformats.org/officeDocument/2006/relationships/tags" Target="../tags/tag200.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4.xml"/><Relationship Id="rId1" Type="http://schemas.openxmlformats.org/officeDocument/2006/relationships/tags" Target="../tags/tag201.xml"/><Relationship Id="rId4" Type="http://schemas.openxmlformats.org/officeDocument/2006/relationships/image" Target="../media/image9.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202.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203.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4.xml"/><Relationship Id="rId1" Type="http://schemas.openxmlformats.org/officeDocument/2006/relationships/tags" Target="../tags/tag204.xml"/><Relationship Id="rId5" Type="http://schemas.openxmlformats.org/officeDocument/2006/relationships/image" Target="../media/image59.png"/><Relationship Id="rId4" Type="http://schemas.microsoft.com/office/2007/relationships/hdphoto" Target="../media/hdphoto1.wdp"/></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4.xml"/><Relationship Id="rId1" Type="http://schemas.openxmlformats.org/officeDocument/2006/relationships/tags" Target="../tags/tag205.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4.xml"/><Relationship Id="rId1" Type="http://schemas.openxmlformats.org/officeDocument/2006/relationships/tags" Target="../tags/tag206.xml"/><Relationship Id="rId4" Type="http://schemas.openxmlformats.org/officeDocument/2006/relationships/image" Target="../media/image59.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4.xml"/><Relationship Id="rId1" Type="http://schemas.openxmlformats.org/officeDocument/2006/relationships/tags" Target="../tags/tag207.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4.xml"/><Relationship Id="rId1" Type="http://schemas.openxmlformats.org/officeDocument/2006/relationships/tags" Target="../tags/tag208.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4.xml"/><Relationship Id="rId1" Type="http://schemas.openxmlformats.org/officeDocument/2006/relationships/tags" Target="../tags/tag209.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4.xml"/><Relationship Id="rId1" Type="http://schemas.openxmlformats.org/officeDocument/2006/relationships/tags" Target="../tags/tag210.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4.xml"/><Relationship Id="rId1" Type="http://schemas.openxmlformats.org/officeDocument/2006/relationships/tags" Target="../tags/tag211.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4.xml"/><Relationship Id="rId1" Type="http://schemas.openxmlformats.org/officeDocument/2006/relationships/tags" Target="../tags/tag212.xml"/><Relationship Id="rId4" Type="http://schemas.openxmlformats.org/officeDocument/2006/relationships/image" Target="../media/image71.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4.xml"/><Relationship Id="rId1" Type="http://schemas.openxmlformats.org/officeDocument/2006/relationships/tags" Target="../tags/tag213.xml"/><Relationship Id="rId4" Type="http://schemas.openxmlformats.org/officeDocument/2006/relationships/image" Target="../media/image7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9.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4.xml"/><Relationship Id="rId1" Type="http://schemas.openxmlformats.org/officeDocument/2006/relationships/tags" Target="../tags/tag214.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4.xml"/><Relationship Id="rId1" Type="http://schemas.openxmlformats.org/officeDocument/2006/relationships/tags" Target="../tags/tag215.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4.xml"/><Relationship Id="rId1" Type="http://schemas.openxmlformats.org/officeDocument/2006/relationships/tags" Target="../tags/tag216.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4.xml"/><Relationship Id="rId1" Type="http://schemas.openxmlformats.org/officeDocument/2006/relationships/tags" Target="../tags/tag217.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4.xml"/><Relationship Id="rId1" Type="http://schemas.openxmlformats.org/officeDocument/2006/relationships/tags" Target="../tags/tag218.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4.xml"/><Relationship Id="rId1" Type="http://schemas.openxmlformats.org/officeDocument/2006/relationships/tags" Target="../tags/tag219.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4.xml"/><Relationship Id="rId1" Type="http://schemas.openxmlformats.org/officeDocument/2006/relationships/tags" Target="../tags/tag220.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4.xml"/><Relationship Id="rId1" Type="http://schemas.openxmlformats.org/officeDocument/2006/relationships/tags" Target="../tags/tag221.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4.xml"/><Relationship Id="rId1" Type="http://schemas.openxmlformats.org/officeDocument/2006/relationships/tags" Target="../tags/tag222.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223.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9.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4.xml"/><Relationship Id="rId1" Type="http://schemas.openxmlformats.org/officeDocument/2006/relationships/tags" Target="../tags/tag224.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4.xml"/><Relationship Id="rId1" Type="http://schemas.openxmlformats.org/officeDocument/2006/relationships/tags" Target="../tags/tag225.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4.xml"/><Relationship Id="rId1" Type="http://schemas.openxmlformats.org/officeDocument/2006/relationships/tags" Target="../tags/tag226.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4.xml"/><Relationship Id="rId1" Type="http://schemas.openxmlformats.org/officeDocument/2006/relationships/tags" Target="../tags/tag227.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4.xml"/><Relationship Id="rId1" Type="http://schemas.openxmlformats.org/officeDocument/2006/relationships/tags" Target="../tags/tag228.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4.xml"/><Relationship Id="rId1" Type="http://schemas.openxmlformats.org/officeDocument/2006/relationships/tags" Target="../tags/tag229.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4.xml"/><Relationship Id="rId1" Type="http://schemas.openxmlformats.org/officeDocument/2006/relationships/tags" Target="../tags/tag230.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4.xml"/><Relationship Id="rId1" Type="http://schemas.openxmlformats.org/officeDocument/2006/relationships/tags" Target="../tags/tag231.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4.xml"/><Relationship Id="rId1" Type="http://schemas.openxmlformats.org/officeDocument/2006/relationships/tags" Target="../tags/tag232.xml"/><Relationship Id="rId5" Type="http://schemas.openxmlformats.org/officeDocument/2006/relationships/image" Target="../media/image71.png"/><Relationship Id="rId4" Type="http://schemas.openxmlformats.org/officeDocument/2006/relationships/image" Target="../media/image59.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Master" Target="../slideMasters/slideMaster4.xml"/><Relationship Id="rId1" Type="http://schemas.openxmlformats.org/officeDocument/2006/relationships/tags" Target="../tags/tag23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9.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4.xml"/><Relationship Id="rId1" Type="http://schemas.openxmlformats.org/officeDocument/2006/relationships/tags" Target="../tags/tag234.xml"/><Relationship Id="rId5" Type="http://schemas.openxmlformats.org/officeDocument/2006/relationships/image" Target="../media/image72.png"/><Relationship Id="rId4" Type="http://schemas.microsoft.com/office/2007/relationships/hdphoto" Target="../media/hdphoto1.wdp"/></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Master" Target="../slideMasters/slideMaster4.xml"/><Relationship Id="rId1" Type="http://schemas.openxmlformats.org/officeDocument/2006/relationships/tags" Target="../tags/tag235.xml"/><Relationship Id="rId4" Type="http://schemas.openxmlformats.org/officeDocument/2006/relationships/image" Target="../media/image59.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Master" Target="../slideMasters/slideMaster4.xml"/><Relationship Id="rId1" Type="http://schemas.openxmlformats.org/officeDocument/2006/relationships/tags" Target="../tags/tag236.xml"/><Relationship Id="rId4" Type="http://schemas.openxmlformats.org/officeDocument/2006/relationships/image" Target="../media/image59.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Master" Target="../slideMasters/slideMaster4.xml"/><Relationship Id="rId1" Type="http://schemas.openxmlformats.org/officeDocument/2006/relationships/tags" Target="../tags/tag237.xml"/><Relationship Id="rId4" Type="http://schemas.openxmlformats.org/officeDocument/2006/relationships/image" Target="../media/image59.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Master" Target="../slideMasters/slideMaster4.xml"/><Relationship Id="rId1" Type="http://schemas.openxmlformats.org/officeDocument/2006/relationships/tags" Target="../tags/tag238.xml"/><Relationship Id="rId4" Type="http://schemas.openxmlformats.org/officeDocument/2006/relationships/image" Target="../media/image59.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Master" Target="../slideMasters/slideMaster4.xml"/><Relationship Id="rId1" Type="http://schemas.openxmlformats.org/officeDocument/2006/relationships/tags" Target="../tags/tag239.xml"/><Relationship Id="rId4" Type="http://schemas.openxmlformats.org/officeDocument/2006/relationships/image" Target="../media/image59.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Master" Target="../slideMasters/slideMaster4.xml"/><Relationship Id="rId1" Type="http://schemas.openxmlformats.org/officeDocument/2006/relationships/tags" Target="../tags/tag240.xml"/><Relationship Id="rId4" Type="http://schemas.openxmlformats.org/officeDocument/2006/relationships/image" Target="../media/image59.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Master" Target="../slideMasters/slideMaster4.xml"/><Relationship Id="rId1" Type="http://schemas.openxmlformats.org/officeDocument/2006/relationships/tags" Target="../tags/tag241.xml"/><Relationship Id="rId4" Type="http://schemas.openxmlformats.org/officeDocument/2006/relationships/image" Target="../media/image59.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Master" Target="../slideMasters/slideMaster4.xml"/><Relationship Id="rId1" Type="http://schemas.openxmlformats.org/officeDocument/2006/relationships/tags" Target="../tags/tag242.xml"/><Relationship Id="rId4" Type="http://schemas.openxmlformats.org/officeDocument/2006/relationships/image" Target="../media/image59.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4.xml"/><Relationship Id="rId1" Type="http://schemas.openxmlformats.org/officeDocument/2006/relationships/tags" Target="../tags/tag24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9.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4.xml"/><Relationship Id="rId1" Type="http://schemas.openxmlformats.org/officeDocument/2006/relationships/tags" Target="../tags/tag244.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4.xml"/><Relationship Id="rId1" Type="http://schemas.openxmlformats.org/officeDocument/2006/relationships/tags" Target="../tags/tag24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Master" Target="../slideMasters/slideMaster4.xml"/><Relationship Id="rId1" Type="http://schemas.openxmlformats.org/officeDocument/2006/relationships/tags" Target="../tags/tag246.xml"/><Relationship Id="rId4" Type="http://schemas.openxmlformats.org/officeDocument/2006/relationships/image" Target="../media/image69.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Master" Target="../slideMasters/slideMaster4.xml"/><Relationship Id="rId1" Type="http://schemas.openxmlformats.org/officeDocument/2006/relationships/tags" Target="../tags/tag247.xml"/><Relationship Id="rId4" Type="http://schemas.openxmlformats.org/officeDocument/2006/relationships/image" Target="../media/image69.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Master" Target="../slideMasters/slideMaster4.xml"/><Relationship Id="rId1" Type="http://schemas.openxmlformats.org/officeDocument/2006/relationships/tags" Target="../tags/tag248.xml"/><Relationship Id="rId4" Type="http://schemas.openxmlformats.org/officeDocument/2006/relationships/image" Target="../media/image69.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249.xml"/><Relationship Id="rId4" Type="http://schemas.openxmlformats.org/officeDocument/2006/relationships/image" Target="../media/image4.jpe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ags" Target="../tags/tag250.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9.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251.xml"/><Relationship Id="rId4" Type="http://schemas.openxmlformats.org/officeDocument/2006/relationships/image" Target="../media/image3.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4.xml"/><Relationship Id="rId1" Type="http://schemas.openxmlformats.org/officeDocument/2006/relationships/tags" Target="../tags/tag252.xml"/><Relationship Id="rId4"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253.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ags" Target="../tags/tag254.xml"/><Relationship Id="rId4" Type="http://schemas.openxmlformats.org/officeDocument/2006/relationships/image" Target="../media/image8.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25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256.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25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258.xml"/><Relationship Id="rId4" Type="http://schemas.openxmlformats.org/officeDocument/2006/relationships/image" Target="../media/image10.jpe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259.xml"/><Relationship Id="rId4" Type="http://schemas.openxmlformats.org/officeDocument/2006/relationships/image" Target="../media/image11.jpe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260.xml"/><Relationship Id="rId4" Type="http://schemas.openxmlformats.org/officeDocument/2006/relationships/image" Target="../media/image6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9.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Master" Target="../slideMasters/slideMaster4.xml"/><Relationship Id="rId1" Type="http://schemas.openxmlformats.org/officeDocument/2006/relationships/tags" Target="../tags/tag261.xml"/><Relationship Id="rId4" Type="http://schemas.openxmlformats.org/officeDocument/2006/relationships/image" Target="../media/image68.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4.xml"/><Relationship Id="rId1" Type="http://schemas.openxmlformats.org/officeDocument/2006/relationships/tags" Target="../tags/tag262.xml"/><Relationship Id="rId4" Type="http://schemas.openxmlformats.org/officeDocument/2006/relationships/image" Target="../media/image68.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263.xml"/><Relationship Id="rId4" Type="http://schemas.openxmlformats.org/officeDocument/2006/relationships/image" Target="../media/image68.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4.xml"/><Relationship Id="rId1" Type="http://schemas.openxmlformats.org/officeDocument/2006/relationships/tags" Target="../tags/tag264.xml"/><Relationship Id="rId4" Type="http://schemas.openxmlformats.org/officeDocument/2006/relationships/image" Target="../media/image68.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265.xml"/><Relationship Id="rId4" Type="http://schemas.openxmlformats.org/officeDocument/2006/relationships/image" Target="../media/image68.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266.xml"/><Relationship Id="rId4" Type="http://schemas.openxmlformats.org/officeDocument/2006/relationships/image" Target="../media/image68.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4.xml"/><Relationship Id="rId1" Type="http://schemas.openxmlformats.org/officeDocument/2006/relationships/tags" Target="../tags/tag267.xml"/><Relationship Id="rId4" Type="http://schemas.openxmlformats.org/officeDocument/2006/relationships/image" Target="../media/image68.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tags" Target="../tags/tag268.xml"/><Relationship Id="rId4" Type="http://schemas.openxmlformats.org/officeDocument/2006/relationships/image" Target="../media/image68.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4.xml"/><Relationship Id="rId1" Type="http://schemas.openxmlformats.org/officeDocument/2006/relationships/tags" Target="../tags/tag269.xml"/><Relationship Id="rId4" Type="http://schemas.openxmlformats.org/officeDocument/2006/relationships/image" Target="../media/image68.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270.xml"/><Relationship Id="rId4" Type="http://schemas.openxmlformats.org/officeDocument/2006/relationships/image" Target="../media/image6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9.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4.xml"/><Relationship Id="rId1" Type="http://schemas.openxmlformats.org/officeDocument/2006/relationships/tags" Target="../tags/tag271.xml"/><Relationship Id="rId4" Type="http://schemas.openxmlformats.org/officeDocument/2006/relationships/image" Target="../media/image68.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4.xml"/><Relationship Id="rId1" Type="http://schemas.openxmlformats.org/officeDocument/2006/relationships/tags" Target="../tags/tag272.xml"/><Relationship Id="rId4" Type="http://schemas.openxmlformats.org/officeDocument/2006/relationships/image" Target="../media/image68.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ags" Target="../tags/tag273.xml"/><Relationship Id="rId4" Type="http://schemas.openxmlformats.org/officeDocument/2006/relationships/image" Target="../media/image71.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4.xml"/><Relationship Id="rId1" Type="http://schemas.openxmlformats.org/officeDocument/2006/relationships/tags" Target="../tags/tag274.xml"/><Relationship Id="rId4" Type="http://schemas.openxmlformats.org/officeDocument/2006/relationships/image" Target="../media/image71.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ags" Target="../tags/tag275.xml"/><Relationship Id="rId4" Type="http://schemas.openxmlformats.org/officeDocument/2006/relationships/image" Target="../media/image71.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4.xml"/><Relationship Id="rId1" Type="http://schemas.openxmlformats.org/officeDocument/2006/relationships/tags" Target="../tags/tag276.xml"/><Relationship Id="rId4" Type="http://schemas.openxmlformats.org/officeDocument/2006/relationships/image" Target="../media/image71.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277.xml"/><Relationship Id="rId4" Type="http://schemas.openxmlformats.org/officeDocument/2006/relationships/image" Target="../media/image71.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4.xml"/><Relationship Id="rId1" Type="http://schemas.openxmlformats.org/officeDocument/2006/relationships/tags" Target="../tags/tag278.xml"/><Relationship Id="rId4" Type="http://schemas.openxmlformats.org/officeDocument/2006/relationships/image" Target="../media/image71.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4.xml"/><Relationship Id="rId1" Type="http://schemas.openxmlformats.org/officeDocument/2006/relationships/tags" Target="../tags/tag279.xml"/><Relationship Id="rId4" Type="http://schemas.openxmlformats.org/officeDocument/2006/relationships/image" Target="../media/image71.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4.xml"/><Relationship Id="rId1" Type="http://schemas.openxmlformats.org/officeDocument/2006/relationships/tags" Target="../tags/tag280.xml"/><Relationship Id="rId4" Type="http://schemas.openxmlformats.org/officeDocument/2006/relationships/image" Target="../media/image7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9.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4.xml"/><Relationship Id="rId1" Type="http://schemas.openxmlformats.org/officeDocument/2006/relationships/tags" Target="../tags/tag281.xml"/><Relationship Id="rId4" Type="http://schemas.openxmlformats.org/officeDocument/2006/relationships/image" Target="../media/image71.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4.xml"/><Relationship Id="rId1" Type="http://schemas.openxmlformats.org/officeDocument/2006/relationships/tags" Target="../tags/tag282.xml"/><Relationship Id="rId4" Type="http://schemas.openxmlformats.org/officeDocument/2006/relationships/image" Target="../media/image71.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4.xml"/><Relationship Id="rId1" Type="http://schemas.openxmlformats.org/officeDocument/2006/relationships/tags" Target="../tags/tag283.xml"/><Relationship Id="rId4" Type="http://schemas.openxmlformats.org/officeDocument/2006/relationships/image" Target="../media/image71.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4.xml"/><Relationship Id="rId1" Type="http://schemas.openxmlformats.org/officeDocument/2006/relationships/tags" Target="../tags/tag284.xml"/><Relationship Id="rId4" Type="http://schemas.openxmlformats.org/officeDocument/2006/relationships/image" Target="../media/image71.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Master" Target="../slideMasters/slideMaster4.xml"/><Relationship Id="rId1" Type="http://schemas.openxmlformats.org/officeDocument/2006/relationships/tags" Target="../tags/tag28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9.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5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76.xml"/><Relationship Id="rId4" Type="http://schemas.openxmlformats.org/officeDocument/2006/relationships/image" Target="../media/image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ags" Target="../tags/tag77.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ags" Target="../tags/tag78.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3.xml"/><Relationship Id="rId1" Type="http://schemas.openxmlformats.org/officeDocument/2006/relationships/tags" Target="../tags/tag79.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3.xml"/><Relationship Id="rId1" Type="http://schemas.openxmlformats.org/officeDocument/2006/relationships/tags" Target="../tags/tag82.xml"/><Relationship Id="rId4"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89.xml"/><Relationship Id="rId4" Type="http://schemas.openxmlformats.org/officeDocument/2006/relationships/image" Target="../media/image10.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90.xml"/><Relationship Id="rId4" Type="http://schemas.openxmlformats.org/officeDocument/2006/relationships/image" Target="../media/image1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F6749880-22E3-E648-BE74-21906CE8BBD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21" name="Text Placeholder 20">
            <a:extLst>
              <a:ext uri="{FF2B5EF4-FFF2-40B4-BE49-F238E27FC236}">
                <a16:creationId xmlns:a16="http://schemas.microsoft.com/office/drawing/2014/main" id="{0F056F93-C546-2C4D-AF8C-AAD52D205FD5}"/>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74514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pic>
        <p:nvPicPr>
          <p:cNvPr id="14" name="Picture 13">
            <a:extLst>
              <a:ext uri="{FF2B5EF4-FFF2-40B4-BE49-F238E27FC236}">
                <a16:creationId xmlns:a16="http://schemas.microsoft.com/office/drawing/2014/main" id="{90D6346F-D388-4259-A7E9-ACBAE2921DC7}"/>
              </a:ext>
            </a:extLst>
          </p:cNvPr>
          <p:cNvPicPr>
            <a:picLocks noChangeAspect="1"/>
          </p:cNvPicPr>
          <p:nvPr userDrawn="1"/>
        </p:nvPicPr>
        <p:blipFill rotWithShape="1">
          <a:blip r:embed="rId4"/>
          <a:srcRect l="5233" r="13433" b="13616"/>
          <a:stretch/>
        </p:blipFill>
        <p:spPr>
          <a:xfrm>
            <a:off x="-1" y="955535"/>
            <a:ext cx="12192001" cy="5924195"/>
          </a:xfrm>
          <a:prstGeom prst="rect">
            <a:avLst/>
          </a:prstGeom>
        </p:spPr>
      </p:pic>
      <p:sp>
        <p:nvSpPr>
          <p:cNvPr id="5" name="Rectangle 4"/>
          <p:cNvSpPr/>
          <p:nvPr userDrawn="1"/>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84973611"/>
      </p:ext>
    </p:extLst>
  </p:cSld>
  <p:clrMapOvr>
    <a:masterClrMapping/>
  </p:clrMapOvr>
  <p:transition spd="slow">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userDrawn="1"/>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204211332"/>
      </p:ext>
    </p:extLst>
  </p:cSld>
  <p:clrMapOvr>
    <a:masterClrMapping/>
  </p:clrMapOvr>
  <p:transition spd="slow">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F4829F-BCF5-44AC-A56F-5B12668B1ADA}"/>
              </a:ext>
            </a:extLst>
          </p:cNvPr>
          <p:cNvPicPr>
            <a:picLocks noChangeAspect="1"/>
          </p:cNvPicPr>
          <p:nvPr userDrawn="1"/>
        </p:nvPicPr>
        <p:blipFill rotWithShape="1">
          <a:blip r:embed="rId3"/>
          <a:srcRect l="34500" r="47686"/>
          <a:stretch/>
        </p:blipFill>
        <p:spPr>
          <a:xfrm>
            <a:off x="1" y="0"/>
            <a:ext cx="183338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71C0222C-91C4-4A3C-AAFB-03DC0A651C95}"/>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193807688"/>
      </p:ext>
    </p:extLst>
  </p:cSld>
  <p:clrMapOvr>
    <a:masterClrMapping/>
  </p:clrMapOvr>
  <p:transitio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userDrawn="1"/>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285587471"/>
      </p:ext>
    </p:extLst>
  </p:cSld>
  <p:clrMapOvr>
    <a:masterClrMapping/>
  </p:clrMapOvr>
  <p:transition spd="slow">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userDrawn="1"/>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userDrawn="1"/>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991314313"/>
      </p:ext>
    </p:extLst>
  </p:cSld>
  <p:clrMapOvr>
    <a:masterClrMapping/>
  </p:clrMapOvr>
  <p:transition spd="slow">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3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userDrawn="1"/>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951028268"/>
      </p:ext>
    </p:extLst>
  </p:cSld>
  <p:clrMapOvr>
    <a:masterClrMapping/>
  </p:clrMapOvr>
  <p:transition spd="slow">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userDrawn="1"/>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69883079"/>
      </p:ext>
    </p:extLst>
  </p:cSld>
  <p:clrMapOvr>
    <a:masterClrMapping/>
  </p:clrMapOvr>
  <p:transition spd="slow">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5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userDrawn="1"/>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394720940"/>
      </p:ext>
    </p:extLst>
  </p:cSld>
  <p:clrMapOvr>
    <a:masterClrMapping/>
  </p:clrMapOvr>
  <p:transition spd="slow">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6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userDrawn="1"/>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09261618"/>
      </p:ext>
    </p:extLst>
  </p:cSld>
  <p:clrMapOvr>
    <a:masterClrMapping/>
  </p:clrMapOvr>
  <p:transition spd="slow">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7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userDrawn="1"/>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796479364"/>
      </p:ext>
    </p:extLst>
  </p:cSld>
  <p:clrMapOvr>
    <a:masterClrMapping/>
  </p:clrMapOvr>
  <p:transition spd="slow">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8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userDrawn="1"/>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39627298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84174754"/>
      </p:ext>
    </p:extLst>
  </p:cSld>
  <p:clrMapOvr>
    <a:masterClrMapping/>
  </p:clrMapOvr>
  <p:transition spd="slow">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userDrawn="1"/>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821691219"/>
      </p:ext>
    </p:extLst>
  </p:cSld>
  <p:clrMapOvr>
    <a:masterClrMapping/>
  </p:clrMapOvr>
  <p:transition spd="slow">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2" name="Picture 11" descr="Icon&#10;&#10;Description automatically generated">
            <a:extLst>
              <a:ext uri="{FF2B5EF4-FFF2-40B4-BE49-F238E27FC236}">
                <a16:creationId xmlns:a16="http://schemas.microsoft.com/office/drawing/2014/main" id="{E5D9CF6C-A986-1348-A01F-60F8E74DE4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9" name="Rectangle 18">
            <a:extLst>
              <a:ext uri="{FF2B5EF4-FFF2-40B4-BE49-F238E27FC236}">
                <a16:creationId xmlns:a16="http://schemas.microsoft.com/office/drawing/2014/main" id="{998D2DBF-3359-FC41-A34F-91566FDBB8B0}"/>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775331276"/>
      </p:ext>
    </p:extLst>
  </p:cSld>
  <p:clrMapOvr>
    <a:masterClrMapping/>
  </p:clrMapOvr>
  <p:transition spd="slow">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4337540A-E6E3-B046-9D36-C1DBEFCECBB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userDrawn="1"/>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Tree>
    <p:extLst>
      <p:ext uri="{BB962C8B-B14F-4D97-AF65-F5344CB8AC3E}">
        <p14:creationId xmlns:p14="http://schemas.microsoft.com/office/powerpoint/2010/main" val="3363547378"/>
      </p:ext>
    </p:extLst>
  </p:cSld>
  <p:clrMapOvr>
    <a:masterClrMapping/>
  </p:clrMapOvr>
  <p:transition spd="slow">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3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44312852"/>
      </p:ext>
    </p:extLst>
  </p:cSld>
  <p:clrMapOvr>
    <a:masterClrMapping/>
  </p:clrMapOvr>
  <p:transition spd="slow">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089956913"/>
      </p:ext>
    </p:extLst>
  </p:cSld>
  <p:clrMapOvr>
    <a:masterClrMapping/>
  </p:clrMapOvr>
  <p:transition spd="slow">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774223332"/>
      </p:ext>
    </p:extLst>
  </p:cSld>
  <p:clrMapOvr>
    <a:masterClrMapping/>
  </p:clrMapOvr>
  <p:transition spd="slow">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4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2681953"/>
      </p:ext>
    </p:extLst>
  </p:cSld>
  <p:clrMapOvr>
    <a:masterClrMapping/>
  </p:clrMapOvr>
  <p:transition spd="slow">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92332195"/>
      </p:ext>
    </p:extLst>
  </p:cSld>
  <p:clrMapOvr>
    <a:masterClrMapping/>
  </p:clrMapOvr>
  <p:transition spd="slow">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6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13099890"/>
      </p:ext>
    </p:extLst>
  </p:cSld>
  <p:clrMapOvr>
    <a:masterClrMapping/>
  </p:clrMapOvr>
  <p:transition spd="slow">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36696000"/>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userDrawn="1"/>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217306352"/>
      </p:ext>
    </p:extLst>
  </p:cSld>
  <p:clrMapOvr>
    <a:masterClrMapping/>
  </p:clrMapOvr>
  <p:transition spd="slow">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662055283"/>
      </p:ext>
    </p:extLst>
  </p:cSld>
  <p:clrMapOvr>
    <a:masterClrMapping/>
  </p:clrMapOvr>
  <p:transition spd="slow">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683772514"/>
      </p:ext>
    </p:extLst>
  </p:cSld>
  <p:clrMapOvr>
    <a:masterClrMapping/>
  </p:clrMapOvr>
  <p:transition spd="slow">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129658330"/>
      </p:ext>
    </p:extLst>
  </p:cSld>
  <p:clrMapOvr>
    <a:masterClrMapping/>
  </p:clrMapOvr>
  <p:transition spd="slow">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1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843596909"/>
      </p:ext>
    </p:extLst>
  </p:cSld>
  <p:clrMapOvr>
    <a:masterClrMapping/>
  </p:clrMapOvr>
  <p:transition spd="slow">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389605521"/>
      </p:ext>
    </p:extLst>
  </p:cSld>
  <p:clrMapOvr>
    <a:masterClrMapping/>
  </p:clrMapOvr>
  <p:transition spd="slow">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2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EC79-1893-4D09-979E-5899D83B8699}"/>
              </a:ext>
            </a:extLst>
          </p:cNvPr>
          <p:cNvPicPr>
            <a:picLocks noChangeAspect="1"/>
          </p:cNvPicPr>
          <p:nvPr/>
        </p:nvPicPr>
        <p:blipFill rotWithShape="1">
          <a:blip r:embed="rId3"/>
          <a:srcRect l="9666" r="9668"/>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5C03E556-34A5-4EE8-B84B-17C9FB36E03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780F39F8-3749-4324-A02C-2C35C0DB1C9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B0C65022-0761-4BDF-A36F-B3694E2F62D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15" descr="Icon&#10;&#10;Description automatically generated">
              <a:extLst>
                <a:ext uri="{FF2B5EF4-FFF2-40B4-BE49-F238E27FC236}">
                  <a16:creationId xmlns:a16="http://schemas.microsoft.com/office/drawing/2014/main" id="{6CDB6CC7-7D40-4D3C-AB3E-AF9B191B7E5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373852145"/>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9_Section-Style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C9268-856B-4677-B7B6-B8073322CE0F}"/>
              </a:ext>
            </a:extLst>
          </p:cNvPr>
          <p:cNvPicPr>
            <a:picLocks noChangeAspect="1"/>
          </p:cNvPicPr>
          <p:nvPr/>
        </p:nvPicPr>
        <p:blipFill>
          <a:blip r:embed="rId3"/>
          <a:stretch>
            <a:fillRect/>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C4D907E4-A6FD-4171-BE80-62580E6DCAB1}"/>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AFF31F1F-02F9-4AE4-93C8-24661A570C73}"/>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5952568-E826-4F22-9DE4-A1943211E90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15" descr="Icon&#10;&#10;Description automatically generated">
              <a:extLst>
                <a:ext uri="{FF2B5EF4-FFF2-40B4-BE49-F238E27FC236}">
                  <a16:creationId xmlns:a16="http://schemas.microsoft.com/office/drawing/2014/main" id="{1AC05953-2703-4D6B-9CA1-06123A4A169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4194994618"/>
      </p:ext>
    </p:extLst>
  </p:cSld>
  <p:clrMapOvr>
    <a:masterClrMapping/>
  </p:clrMapOvr>
  <p:hf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0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59F12-E28A-4FBA-89C2-CA26F55F28AB}"/>
              </a:ext>
            </a:extLst>
          </p:cNvPr>
          <p:cNvPicPr>
            <a:picLocks noChangeAspect="1"/>
          </p:cNvPicPr>
          <p:nvPr/>
        </p:nvPicPr>
        <p:blipFill rotWithShape="1">
          <a:blip r:embed="rId3"/>
          <a:srcRect l="13955" r="5379"/>
          <a:stretch/>
        </p:blipFill>
        <p:spPr>
          <a:xfrm>
            <a:off x="0" y="-1"/>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3" name="Rectangle 12">
            <a:extLst>
              <a:ext uri="{FF2B5EF4-FFF2-40B4-BE49-F238E27FC236}">
                <a16:creationId xmlns:a16="http://schemas.microsoft.com/office/drawing/2014/main" id="{7F31CD50-883B-4023-955C-4B2FB815DDF3}"/>
              </a:ext>
            </a:extLst>
          </p:cNvPr>
          <p:cNvSpPr/>
          <p:nvPr userDrawn="1"/>
        </p:nvSpPr>
        <p:spPr>
          <a:xfrm>
            <a:off x="0" y="-4"/>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86D080E3-8E15-4FBB-8210-69E2F9317295}"/>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04601064-D1F3-4A7E-A212-1D8D7AEBC6C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B6ED0C80-C2F3-4D8B-9D3B-0CB9A7D8186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4244573598"/>
      </p:ext>
    </p:extLst>
  </p:cSld>
  <p:clrMapOvr>
    <a:masterClrMapping/>
  </p:clrMapOvr>
  <p:hf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1_Section-Style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F7DE02-86C5-44B0-8F5C-13A4BBF146A5}"/>
              </a:ext>
            </a:extLst>
          </p:cNvPr>
          <p:cNvPicPr>
            <a:picLocks noChangeAspect="1"/>
          </p:cNvPicPr>
          <p:nvPr/>
        </p:nvPicPr>
        <p:blipFill rotWithShape="1">
          <a:blip r:embed="rId3"/>
          <a:srcRect l="7401" t="6570" r="11860" b="2141"/>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9E0BBD7-86E0-45BE-B357-3BCB31183C6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E74201C5-EE30-452C-8DC9-1C6A5FCE4131}"/>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37BDC9D1-9367-4DF2-8A16-E0AB99126F5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30C12C71-94BA-4877-9E61-F8BC9DB696C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353982775"/>
      </p:ext>
    </p:extLst>
  </p:cSld>
  <p:clrMapOvr>
    <a:masterClrMapping/>
  </p:clrMapOvr>
  <p:hf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7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14B7F-B636-434F-B5F0-640C4381036E}"/>
              </a:ext>
            </a:extLst>
          </p:cNvPr>
          <p:cNvPicPr>
            <a:picLocks noChangeAspect="1"/>
          </p:cNvPicPr>
          <p:nvPr/>
        </p:nvPicPr>
        <p:blipFill rotWithShape="1">
          <a:blip r:embed="rId3"/>
          <a:srcRect l="20376"/>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3" name="Rectangle 12">
            <a:extLst>
              <a:ext uri="{FF2B5EF4-FFF2-40B4-BE49-F238E27FC236}">
                <a16:creationId xmlns:a16="http://schemas.microsoft.com/office/drawing/2014/main" id="{B65D01B2-1B23-497D-8F40-342C7B7851F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4B0467B9-B97B-4E59-BE35-527986BABC41}"/>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61FCD23C-17E0-41C2-ADFC-FF6A0C35C2A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C88932AA-7FBD-4CBE-B1FB-BBDA4C52EF2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06964673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3607742446"/>
      </p:ext>
    </p:extLst>
  </p:cSld>
  <p:clrMapOvr>
    <a:masterClrMapping/>
  </p:clrMapOvr>
  <p:transition spd="slow">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3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FCD03-33DB-42F2-A859-24D0D793243A}"/>
              </a:ext>
            </a:extLst>
          </p:cNvPr>
          <p:cNvPicPr>
            <a:picLocks noChangeAspect="1"/>
          </p:cNvPicPr>
          <p:nvPr/>
        </p:nvPicPr>
        <p:blipFill rotWithShape="1">
          <a:blip r:embed="rId3"/>
          <a:srcRect l="19058"/>
          <a:stretch/>
        </p:blipFill>
        <p:spPr>
          <a:xfrm>
            <a:off x="0" y="4467"/>
            <a:ext cx="12192000" cy="6853532"/>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3" name="Rectangle 12">
            <a:extLst>
              <a:ext uri="{FF2B5EF4-FFF2-40B4-BE49-F238E27FC236}">
                <a16:creationId xmlns:a16="http://schemas.microsoft.com/office/drawing/2014/main" id="{51BCA31F-65CE-44F0-A8C3-E1AD422A066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CE0E4967-DB7E-42E2-8037-57D61A94B5E5}"/>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8486F14A-29F4-478E-B6F9-070868BFB20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80E87A6F-0983-47B6-A026-DE77AE83A99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427046826"/>
      </p:ext>
    </p:extLst>
  </p:cSld>
  <p:clrMapOvr>
    <a:masterClrMapping/>
  </p:clrMapOvr>
  <p:hf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2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D554FF-1B1B-4587-AAEC-1522175B81F9}"/>
              </a:ext>
            </a:extLst>
          </p:cNvPr>
          <p:cNvPicPr>
            <a:picLocks noChangeAspect="1"/>
          </p:cNvPicPr>
          <p:nvPr/>
        </p:nvPicPr>
        <p:blipFill rotWithShape="1">
          <a:blip r:embed="rId3"/>
          <a:srcRect l="12275" r="7058"/>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31A3ADF3-6C66-4DF0-B40F-285593F4FBA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356F02BB-2C06-411F-B7A5-5DE713CDEABC}"/>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1D4C9C59-3343-4A56-9D46-9AA18710B3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65F47003-8BB7-48B2-8E17-B838E2E0DA2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455238854"/>
      </p:ext>
    </p:extLst>
  </p:cSld>
  <p:clrMapOvr>
    <a:masterClrMapping/>
  </p:clrMapOvr>
  <p:hf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8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1DA5B8-C7AA-4D21-BF18-A177A762970F}"/>
              </a:ext>
            </a:extLst>
          </p:cNvPr>
          <p:cNvPicPr>
            <a:picLocks noChangeAspect="1"/>
          </p:cNvPicPr>
          <p:nvPr/>
        </p:nvPicPr>
        <p:blipFill rotWithShape="1">
          <a:blip r:embed="rId3"/>
          <a:srcRect l="6598" t="46" r="12401"/>
          <a:stretch/>
        </p:blipFill>
        <p:spPr>
          <a:xfrm>
            <a:off x="-1" y="1"/>
            <a:ext cx="12192001" cy="685484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8F7624B9-75B8-439E-8820-7E107B65455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BF427D94-DB27-456D-9363-AF2D750FA1DB}"/>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4791C934-8E1A-4F61-81FB-7D711BD5C8C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5E54D345-F784-4F8B-9C58-3D8AFCC22F2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067639650"/>
      </p:ext>
    </p:extLst>
  </p:cSld>
  <p:clrMapOvr>
    <a:masterClrMapping/>
  </p:clrMapOvr>
  <p:hf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4_Section-Style01">
    <p:spTree>
      <p:nvGrpSpPr>
        <p:cNvPr id="1" name=""/>
        <p:cNvGrpSpPr/>
        <p:nvPr/>
      </p:nvGrpSpPr>
      <p:grpSpPr>
        <a:xfrm>
          <a:off x="0" y="0"/>
          <a:ext cx="0" cy="0"/>
          <a:chOff x="0" y="0"/>
          <a:chExt cx="0" cy="0"/>
        </a:xfrm>
      </p:grpSpPr>
      <p:pic>
        <p:nvPicPr>
          <p:cNvPr id="13" name="Picture 12" descr="A person sitting on a table&#10;&#10;Description automatically generated">
            <a:extLst>
              <a:ext uri="{FF2B5EF4-FFF2-40B4-BE49-F238E27FC236}">
                <a16:creationId xmlns:a16="http://schemas.microsoft.com/office/drawing/2014/main" id="{ACDDCFB9-9136-490C-8E9E-09EFFC4B2F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5852"/>
          <a:stretch/>
        </p:blipFill>
        <p:spPr>
          <a:xfrm>
            <a:off x="1" y="2"/>
            <a:ext cx="12192000" cy="685154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091BE59C-A67D-4FDA-8D3B-F9295DC5780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917509104"/>
      </p:ext>
    </p:extLst>
  </p:cSld>
  <p:clrMapOvr>
    <a:masterClrMapping/>
  </p:clrMapOvr>
  <p:hf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5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00B76-7D29-4AE5-A467-DE0D1903D66C}"/>
              </a:ext>
            </a:extLst>
          </p:cNvPr>
          <p:cNvPicPr>
            <a:picLocks noChangeAspect="1"/>
          </p:cNvPicPr>
          <p:nvPr/>
        </p:nvPicPr>
        <p:blipFill rotWithShape="1">
          <a:blip r:embed="rId3"/>
          <a:srcRect l="19000"/>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3" name="Rectangle 12">
            <a:extLst>
              <a:ext uri="{FF2B5EF4-FFF2-40B4-BE49-F238E27FC236}">
                <a16:creationId xmlns:a16="http://schemas.microsoft.com/office/drawing/2014/main" id="{E5CDB467-2D10-4156-9B4C-3BDEDB9E97C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F868E9B9-9CE1-403B-BAAE-FC6F6DE22A6C}"/>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00FED64B-6926-4C43-8342-26AB4CF05C7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D85DB53E-D1FB-48F7-AA2D-67D9DC5EF08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609898616"/>
      </p:ext>
    </p:extLst>
  </p:cSld>
  <p:clrMapOvr>
    <a:masterClrMapping/>
  </p:clrMapOvr>
  <p:hf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6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494FB-6D4B-4F90-8661-D9879D187349}"/>
              </a:ext>
            </a:extLst>
          </p:cNvPr>
          <p:cNvPicPr>
            <a:picLocks noChangeAspect="1"/>
          </p:cNvPicPr>
          <p:nvPr/>
        </p:nvPicPr>
        <p:blipFill rotWithShape="1">
          <a:blip r:embed="rId3"/>
          <a:srcRect l="4463" r="15204"/>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1E3A85-D736-4A10-9D19-154A16EDA8A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3896617586"/>
      </p:ext>
    </p:extLst>
  </p:cSld>
  <p:clrMapOvr>
    <a:masterClrMapping/>
  </p:clrMapOvr>
  <p:hf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2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4BAA48-028C-447A-A6E0-23B3D6C0125A}"/>
              </a:ext>
            </a:extLst>
          </p:cNvPr>
          <p:cNvPicPr>
            <a:picLocks noChangeAspect="1"/>
          </p:cNvPicPr>
          <p:nvPr userDrawn="1"/>
        </p:nvPicPr>
        <p:blipFill rotWithShape="1">
          <a:blip r:embed="rId3"/>
          <a:srcRect l="14292" r="504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5936CFB-F898-454D-BF65-FB50F03728F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grpSp>
        <p:nvGrpSpPr>
          <p:cNvPr id="10" name="Group 9">
            <a:extLst>
              <a:ext uri="{FF2B5EF4-FFF2-40B4-BE49-F238E27FC236}">
                <a16:creationId xmlns:a16="http://schemas.microsoft.com/office/drawing/2014/main" id="{8CF41B6E-9542-4264-A743-C111CD100410}"/>
              </a:ext>
            </a:extLst>
          </p:cNvPr>
          <p:cNvGrpSpPr/>
          <p:nvPr userDrawn="1"/>
        </p:nvGrpSpPr>
        <p:grpSpPr>
          <a:xfrm>
            <a:off x="10402034" y="2878984"/>
            <a:ext cx="1178897" cy="1181961"/>
            <a:chOff x="7801525" y="2159237"/>
            <a:chExt cx="884173" cy="886471"/>
          </a:xfrm>
        </p:grpSpPr>
        <p:sp>
          <p:nvSpPr>
            <p:cNvPr id="11" name="Oval 10">
              <a:extLst>
                <a:ext uri="{FF2B5EF4-FFF2-40B4-BE49-F238E27FC236}">
                  <a16:creationId xmlns:a16="http://schemas.microsoft.com/office/drawing/2014/main" id="{8B9D5F46-452E-4B56-B6AF-FCBE91FB1A7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5F3576E-357C-4753-8922-68D0219FE99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515683455"/>
      </p:ext>
    </p:extLst>
  </p:cSld>
  <p:clrMapOvr>
    <a:masterClrMapping/>
  </p:clrMapOvr>
  <p:hf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008ED0-1389-4511-932F-DEA7D0CEFFD6}"/>
              </a:ext>
            </a:extLst>
          </p:cNvPr>
          <p:cNvPicPr>
            <a:picLocks noChangeAspect="1"/>
          </p:cNvPicPr>
          <p:nvPr userDrawn="1"/>
        </p:nvPicPr>
        <p:blipFill rotWithShape="1">
          <a:blip r:embed="rId3"/>
          <a:srcRect l="16301" r="2699"/>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Rectangle 11">
            <a:extLst>
              <a:ext uri="{FF2B5EF4-FFF2-40B4-BE49-F238E27FC236}">
                <a16:creationId xmlns:a16="http://schemas.microsoft.com/office/drawing/2014/main" id="{63892C3A-7C77-4733-B57C-5057EB198E9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DEC22CEE-86A3-4AA1-94B1-D6924CE15ADE}"/>
              </a:ext>
            </a:extLst>
          </p:cNvPr>
          <p:cNvGrpSpPr/>
          <p:nvPr userDrawn="1"/>
        </p:nvGrpSpPr>
        <p:grpSpPr>
          <a:xfrm>
            <a:off x="10402034" y="2878984"/>
            <a:ext cx="1178897" cy="1181961"/>
            <a:chOff x="7801525" y="2159237"/>
            <a:chExt cx="884173" cy="886471"/>
          </a:xfrm>
        </p:grpSpPr>
        <p:sp>
          <p:nvSpPr>
            <p:cNvPr id="11" name="Oval 10">
              <a:extLst>
                <a:ext uri="{FF2B5EF4-FFF2-40B4-BE49-F238E27FC236}">
                  <a16:creationId xmlns:a16="http://schemas.microsoft.com/office/drawing/2014/main" id="{FFBA50E8-0AFA-48B4-9C46-FA1BA1DC01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0B928C01-CD6A-4F00-973B-9393DFA2602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008399773"/>
      </p:ext>
    </p:extLst>
  </p:cSld>
  <p:clrMapOvr>
    <a:masterClrMapping/>
  </p:clrMapOvr>
  <p:hf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110D7-739A-4579-9754-53137AF4EB95}"/>
              </a:ext>
            </a:extLst>
          </p:cNvPr>
          <p:cNvPicPr>
            <a:picLocks noChangeAspect="1"/>
          </p:cNvPicPr>
          <p:nvPr userDrawn="1"/>
        </p:nvPicPr>
        <p:blipFill rotWithShape="1">
          <a:blip r:embed="rId3"/>
          <a:srcRect l="5233" r="13433"/>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12CD5B59-25D5-40A5-8A0F-A1F30F8BB01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08515D34-CCEE-4935-B578-5A34DFFA5BDD}"/>
              </a:ext>
            </a:extLst>
          </p:cNvPr>
          <p:cNvGrpSpPr/>
          <p:nvPr userDrawn="1"/>
        </p:nvGrpSpPr>
        <p:grpSpPr>
          <a:xfrm>
            <a:off x="10402034" y="2878984"/>
            <a:ext cx="1178897" cy="1181961"/>
            <a:chOff x="7801525" y="2159237"/>
            <a:chExt cx="884173" cy="886471"/>
          </a:xfrm>
        </p:grpSpPr>
        <p:sp>
          <p:nvSpPr>
            <p:cNvPr id="11" name="Oval 10">
              <a:extLst>
                <a:ext uri="{FF2B5EF4-FFF2-40B4-BE49-F238E27FC236}">
                  <a16:creationId xmlns:a16="http://schemas.microsoft.com/office/drawing/2014/main" id="{6613903F-9BB2-41CF-A842-1EDC480B829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02CA97D5-784E-48BE-8A2F-51ED2A53A02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3644882"/>
      </p:ext>
    </p:extLst>
  </p:cSld>
  <p:clrMapOvr>
    <a:masterClrMapping/>
  </p:clrMapOvr>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22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22F95-2A04-43CB-9D35-43E91754BF2E}"/>
              </a:ext>
            </a:extLst>
          </p:cNvPr>
          <p:cNvPicPr>
            <a:picLocks noChangeAspect="1"/>
          </p:cNvPicPr>
          <p:nvPr userDrawn="1"/>
        </p:nvPicPr>
        <p:blipFill rotWithShape="1">
          <a:blip r:embed="rId3"/>
          <a:srcRect l="19001"/>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DF0075C6-04EA-435B-9FFC-712CB435A04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715A025B-DFEE-4DBB-A862-1B53DA6AA92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518100A9-3927-414B-8D8A-C7286B1264D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525685A7-F92E-4EE4-B911-401B6EACB9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49389003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userDrawn="1"/>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920141"/>
      </p:ext>
    </p:extLst>
  </p:cSld>
  <p:clrMapOvr>
    <a:masterClrMapping/>
  </p:clrMapOvr>
  <p:transition spd="slow">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3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DAC66-7271-4C41-8F34-07B610C85E5A}"/>
              </a:ext>
            </a:extLst>
          </p:cNvPr>
          <p:cNvPicPr>
            <a:picLocks noChangeAspect="1"/>
          </p:cNvPicPr>
          <p:nvPr userDrawn="1"/>
        </p:nvPicPr>
        <p:blipFill rotWithShape="1">
          <a:blip r:embed="rId3"/>
          <a:srcRect l="1681" r="1765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23E230BF-1CE4-4928-9B6F-F61CFA094CB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38CA2800-1F40-4BB8-8560-586BD6E9A68D}"/>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95508A3A-8BBE-4D02-B535-4E1814A6699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71FAEB73-6128-4468-A468-609304C0B06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427135805"/>
      </p:ext>
    </p:extLst>
  </p:cSld>
  <p:clrMapOvr>
    <a:masterClrMapping/>
  </p:clrMapOvr>
  <p:hf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715B7-0056-4C9C-B603-1C3302356288}"/>
              </a:ext>
            </a:extLst>
          </p:cNvPr>
          <p:cNvPicPr>
            <a:picLocks noChangeAspect="1"/>
          </p:cNvPicPr>
          <p:nvPr userDrawn="1"/>
        </p:nvPicPr>
        <p:blipFill rotWithShape="1">
          <a:blip r:embed="rId3"/>
          <a:srcRect l="19058"/>
          <a:stretch/>
        </p:blipFill>
        <p:spPr>
          <a:xfrm>
            <a:off x="0" y="4467"/>
            <a:ext cx="12192000" cy="685353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90A6548E-336F-4E1E-AFEE-C5C35AEEF67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7948D2EB-D61F-4508-8C59-A4DC5E735E91}"/>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89465680-62D7-4CF4-B60A-0825057BF39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E0E39C78-DD5B-4EB8-B8F1-9A7E17CE73D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790846066"/>
      </p:ext>
    </p:extLst>
  </p:cSld>
  <p:clrMapOvr>
    <a:masterClrMapping/>
  </p:clrMapOvr>
  <p:hf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4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2532E4-5ABF-400E-A4D7-910E99B381BD}"/>
              </a:ext>
            </a:extLst>
          </p:cNvPr>
          <p:cNvPicPr>
            <a:picLocks noChangeAspect="1"/>
          </p:cNvPicPr>
          <p:nvPr userDrawn="1"/>
        </p:nvPicPr>
        <p:blipFill rotWithShape="1">
          <a:blip r:embed="rId3"/>
          <a:srcRect l="12200" r="7065"/>
          <a:stretch/>
        </p:blipFill>
        <p:spPr>
          <a:xfrm>
            <a:off x="0" y="-22395"/>
            <a:ext cx="12192000" cy="688039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DF7B128-FE6F-4058-AC6B-5717D78B8DD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5AC605AD-85AF-4F39-BAC9-692332EA0E70}"/>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E251BDF6-DE4E-4AC9-B282-4B6166BEABF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F3B2EBA0-ABD1-44F9-AD33-9676F3CBCBA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765518599"/>
      </p:ext>
    </p:extLst>
  </p:cSld>
  <p:clrMapOvr>
    <a:masterClrMapping/>
  </p:clrMapOvr>
  <p:hf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B3B5C-6023-4D01-B766-D7F1202EFD20}"/>
              </a:ext>
            </a:extLst>
          </p:cNvPr>
          <p:cNvPicPr>
            <a:picLocks noChangeAspect="1"/>
          </p:cNvPicPr>
          <p:nvPr userDrawn="1"/>
        </p:nvPicPr>
        <p:blipFill rotWithShape="1">
          <a:blip r:embed="rId3"/>
          <a:srcRect l="12275" r="705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9A1EAACB-01E1-4422-9DDC-B8768D7AA3A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E83EF11A-EBA2-40D5-B9E9-BB0831D6C873}"/>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9617F2C7-67C6-4FDA-897A-81F0AB3502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EBAE9D9-4B6B-439C-8CA6-DDDA7B00173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924039393"/>
      </p:ext>
    </p:extLst>
  </p:cSld>
  <p:clrMapOvr>
    <a:masterClrMapping/>
  </p:clrMapOvr>
  <p:hf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5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B757B-5AD8-410E-8DD9-9316D3DBC78C}"/>
              </a:ext>
            </a:extLst>
          </p:cNvPr>
          <p:cNvPicPr>
            <a:picLocks noChangeAspect="1"/>
          </p:cNvPicPr>
          <p:nvPr userDrawn="1"/>
        </p:nvPicPr>
        <p:blipFill rotWithShape="1">
          <a:blip r:embed="rId3"/>
          <a:srcRect l="5601" r="13732"/>
          <a:stretch/>
        </p:blipFill>
        <p:spPr>
          <a:xfrm>
            <a:off x="55758" y="1"/>
            <a:ext cx="12192001"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6E5F667B-2B6A-454C-A01E-AE1D4164A2F1}"/>
              </a:ext>
            </a:extLst>
          </p:cNvPr>
          <p:cNvSpPr/>
          <p:nvPr userDrawn="1"/>
        </p:nvSpPr>
        <p:spPr>
          <a:xfrm>
            <a:off x="-1" y="-1"/>
            <a:ext cx="12247759"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E9E41100-F6C1-4443-9165-680915E7B97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ACBBAAB0-138C-4230-8267-9E18016E1583}"/>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56BB3AD-1976-4582-B6A5-4C95A174C9E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661106058"/>
      </p:ext>
    </p:extLst>
  </p:cSld>
  <p:clrMapOvr>
    <a:masterClrMapping/>
  </p:clrMapOvr>
  <p:hf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75D84-9820-48A9-8AEA-3985DD0328C0}"/>
              </a:ext>
            </a:extLst>
          </p:cNvPr>
          <p:cNvPicPr>
            <a:picLocks noChangeAspect="1"/>
          </p:cNvPicPr>
          <p:nvPr userDrawn="1"/>
        </p:nvPicPr>
        <p:blipFill rotWithShape="1">
          <a:blip r:embed="rId3"/>
          <a:srcRect l="4050" r="14950"/>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23A387F8-B7C9-49D1-B72B-44EA612B494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6BCE784E-E2FE-49EF-A91E-69E73B3E99BF}"/>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8BF297CD-8849-46D0-9C40-BE05C402B71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72B53692-6C21-44CB-9591-56A20084C56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755271921"/>
      </p:ext>
    </p:extLst>
  </p:cSld>
  <p:clrMapOvr>
    <a:masterClrMapping/>
  </p:clrMapOvr>
  <p:hf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3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3034E-EE94-4AB2-A4C2-2DB84911BEFE}"/>
              </a:ext>
            </a:extLst>
          </p:cNvPr>
          <p:cNvPicPr>
            <a:picLocks noChangeAspect="1"/>
          </p:cNvPicPr>
          <p:nvPr userDrawn="1"/>
        </p:nvPicPr>
        <p:blipFill rotWithShape="1">
          <a:blip r:embed="rId3"/>
          <a:srcRect l="12443" r="689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1" name="Rectangle 10">
            <a:extLst>
              <a:ext uri="{FF2B5EF4-FFF2-40B4-BE49-F238E27FC236}">
                <a16:creationId xmlns:a16="http://schemas.microsoft.com/office/drawing/2014/main" id="{C3A44DBF-410C-4AAE-B876-699EB2422BF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FD6ECCBD-489F-4238-A1A3-275EF5EFCD2C}"/>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4DD65D7-DD9A-4D42-9928-A9AB2F03138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03D582AA-9679-437C-879F-F3EFD7E25FF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933851075"/>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6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ACC0A-09D5-444D-A794-30B7A2FAAF40}"/>
              </a:ext>
            </a:extLst>
          </p:cNvPr>
          <p:cNvPicPr>
            <a:picLocks noChangeAspect="1"/>
          </p:cNvPicPr>
          <p:nvPr userDrawn="1"/>
        </p:nvPicPr>
        <p:blipFill rotWithShape="1">
          <a:blip r:embed="rId3"/>
          <a:srcRect l="19333"/>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B5EF432A-7F73-458C-8D42-37DE4E25A1E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385A60A3-2A1B-4106-9F27-36E23E2D8DE4}"/>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DFD1260-295E-40D4-8CFE-E1FFD4186D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FACAF72-A251-4057-960A-CA6A399F9CB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700861457"/>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A6A21-5377-4F37-8C66-C1F1D3A76A4B}"/>
              </a:ext>
            </a:extLst>
          </p:cNvPr>
          <p:cNvPicPr>
            <a:picLocks noChangeAspect="1"/>
          </p:cNvPicPr>
          <p:nvPr userDrawn="1"/>
        </p:nvPicPr>
        <p:blipFill rotWithShape="1">
          <a:blip r:embed="rId3"/>
          <a:srcRect l="3193" r="16140"/>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FAF2532A-12C6-4C0D-9DE3-67CAA0257AB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F0AD1756-0C61-47E4-9E58-D02C41C9C826}"/>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B8652B98-000C-49C9-950D-98C5B759A36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D3AA9615-27BE-4909-ADA5-768E69B8856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556852455"/>
      </p:ext>
    </p:extLst>
  </p:cSld>
  <p:clrMapOvr>
    <a:masterClrMapping/>
  </p:clrMapOvr>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F6F6DF-3A83-4181-9864-FB73C7A5EDC9}"/>
              </a:ext>
            </a:extLst>
          </p:cNvPr>
          <p:cNvPicPr>
            <a:picLocks noChangeAspect="1"/>
          </p:cNvPicPr>
          <p:nvPr userDrawn="1"/>
        </p:nvPicPr>
        <p:blipFill rotWithShape="1">
          <a:blip r:embed="rId3"/>
          <a:srcRect l="19444"/>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2FF01E73-6284-42F7-8FAE-D471FE5BBBB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33B7A074-BCD7-4DA5-9391-563E7249E5B3}"/>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9D5D1EE8-929A-4123-8B27-98A6E6DA635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7855FFCE-AEFF-4A14-B086-D6AB6C379DF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1386736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pic>
        <p:nvPicPr>
          <p:cNvPr id="12" name="Picture 2" descr="Logo, company name&#10;&#10;Description automatically generated">
            <a:extLst>
              <a:ext uri="{FF2B5EF4-FFF2-40B4-BE49-F238E27FC236}">
                <a16:creationId xmlns:a16="http://schemas.microsoft.com/office/drawing/2014/main" id="{63BF3AD3-6685-4346-B5D7-BB4ACF9C420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23283"/>
      </p:ext>
    </p:extLst>
  </p:cSld>
  <p:clrMapOvr>
    <a:masterClrMapping/>
  </p:clrMapOvr>
  <p:transition spd="slow">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7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0EC3D-0A16-4235-B7D1-462A17955084}"/>
              </a:ext>
            </a:extLst>
          </p:cNvPr>
          <p:cNvPicPr>
            <a:picLocks noChangeAspect="1"/>
          </p:cNvPicPr>
          <p:nvPr userDrawn="1"/>
        </p:nvPicPr>
        <p:blipFill rotWithShape="1">
          <a:blip r:embed="rId3"/>
          <a:srcRect l="7552" r="1189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6A11FD3D-6604-4CCA-B49E-65B3BF593EB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A2C25CB6-7C4A-4F90-BC5D-56ACC0B74A40}"/>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31BCD78D-AE2D-492C-97C2-CC38E45F8A6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E0DA5509-D105-4ACD-B0AF-34B71B0FC18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241812566"/>
      </p:ext>
    </p:extLst>
  </p:cSld>
  <p:clrMapOvr>
    <a:masterClrMapping/>
  </p:clrMapOvr>
  <p:hf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C5FC1-4275-40CB-B343-359E18ECBAB0}"/>
              </a:ext>
            </a:extLst>
          </p:cNvPr>
          <p:cNvPicPr>
            <a:picLocks noChangeAspect="1"/>
          </p:cNvPicPr>
          <p:nvPr userDrawn="1"/>
        </p:nvPicPr>
        <p:blipFill rotWithShape="1">
          <a:blip r:embed="rId3"/>
          <a:srcRect l="3195" r="16112"/>
          <a:stretch/>
        </p:blipFill>
        <p:spPr>
          <a:xfrm>
            <a:off x="0" y="-7155"/>
            <a:ext cx="12192000" cy="686515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1" name="Rectangle 10">
            <a:extLst>
              <a:ext uri="{FF2B5EF4-FFF2-40B4-BE49-F238E27FC236}">
                <a16:creationId xmlns:a16="http://schemas.microsoft.com/office/drawing/2014/main" id="{7FF539BD-5018-414B-BAAB-109A5B57F3EF}"/>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D2A3A182-209D-49D0-8963-1575498AB388}"/>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C1460AFE-7065-43ED-BD1C-4EDB8E399C7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622DA8CE-D587-4543-A5F6-135D0F5083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885666204"/>
      </p:ext>
    </p:extLst>
  </p:cSld>
  <p:clrMapOvr>
    <a:masterClrMapping/>
  </p:clrMapOvr>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9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4F1FE-11A0-41A7-8FAF-503DC74F00D1}"/>
              </a:ext>
            </a:extLst>
          </p:cNvPr>
          <p:cNvPicPr>
            <a:picLocks noChangeAspect="1"/>
          </p:cNvPicPr>
          <p:nvPr userDrawn="1"/>
        </p:nvPicPr>
        <p:blipFill rotWithShape="1">
          <a:blip r:embed="rId3"/>
          <a:srcRect l="2849" r="16707"/>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CC966531-6F31-44BC-97C9-1DBEF1389BC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9BD6E8C5-AC6C-41E3-ABE3-6F7E96EB2690}"/>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82BABCF0-B8FC-483C-B39C-52E4E06CB82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45E615AF-5138-406D-9268-0E80000CB74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856265561"/>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3F159D-7FB9-4E24-A426-2EF7CD98CEAA}"/>
              </a:ext>
            </a:extLst>
          </p:cNvPr>
          <p:cNvPicPr>
            <a:picLocks noChangeAspect="1"/>
          </p:cNvPicPr>
          <p:nvPr userDrawn="1"/>
        </p:nvPicPr>
        <p:blipFill rotWithShape="1">
          <a:blip r:embed="rId3"/>
          <a:srcRect r="19587"/>
          <a:stretch/>
        </p:blipFill>
        <p:spPr>
          <a:xfrm>
            <a:off x="0" y="-2725"/>
            <a:ext cx="12192000" cy="686072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FF0936D-8987-4979-B2A6-3343C3A4182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BDE130A0-8542-4E07-83D2-952FF9AF1ED2}"/>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F83AE62D-CF42-4EFF-8B00-647DE62E23FB}"/>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31F28C22-A984-4EA8-93AF-D1B0CCD465C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076128027"/>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8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A191E-DE3F-42CE-B67F-5DA3E6E81AB1}"/>
              </a:ext>
            </a:extLst>
          </p:cNvPr>
          <p:cNvPicPr>
            <a:picLocks noChangeAspect="1"/>
          </p:cNvPicPr>
          <p:nvPr userDrawn="1"/>
        </p:nvPicPr>
        <p:blipFill rotWithShape="1">
          <a:blip r:embed="rId3"/>
          <a:srcRect l="19555"/>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74C376FC-005D-4601-98D8-64B07F93C04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8E036A60-117A-49F9-A4BD-AB0280386DF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A9EB413A-1C1E-464B-8BDA-AD55BAD991C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9936974-6603-4936-B5EC-1755549CB16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367520683"/>
      </p:ext>
    </p:extLst>
  </p:cSld>
  <p:clrMapOvr>
    <a:masterClrMapping/>
  </p:clrMapOvr>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0D0F44-A440-4D42-A2D5-A226E6AA7017}"/>
              </a:ext>
            </a:extLst>
          </p:cNvPr>
          <p:cNvPicPr>
            <a:picLocks noChangeAspect="1"/>
          </p:cNvPicPr>
          <p:nvPr userDrawn="1"/>
        </p:nvPicPr>
        <p:blipFill rotWithShape="1">
          <a:blip r:embed="rId3"/>
          <a:srcRect r="19333"/>
          <a:stretch/>
        </p:blipFill>
        <p:spPr>
          <a:xfrm>
            <a:off x="-1" y="0"/>
            <a:ext cx="12192001"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1" name="Rectangle 10">
            <a:extLst>
              <a:ext uri="{FF2B5EF4-FFF2-40B4-BE49-F238E27FC236}">
                <a16:creationId xmlns:a16="http://schemas.microsoft.com/office/drawing/2014/main" id="{A79CB620-0FB6-43B2-BDD6-4DCAB105BE1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8C5A6E5A-8EA2-4B29-8D10-68F43843EA8A}"/>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268E205B-2ECB-4E55-881D-998DC8C212B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DA9369D1-4D08-4DC7-8CB6-1F4084DEE81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213943264"/>
      </p:ext>
    </p:extLst>
  </p:cSld>
  <p:clrMapOvr>
    <a:masterClrMapping/>
  </p:clrMapOvr>
  <p:hf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0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4461A-0703-46BC-9754-2363FA306D88}"/>
              </a:ext>
            </a:extLst>
          </p:cNvPr>
          <p:cNvPicPr>
            <a:picLocks noChangeAspect="1"/>
          </p:cNvPicPr>
          <p:nvPr userDrawn="1"/>
        </p:nvPicPr>
        <p:blipFill rotWithShape="1">
          <a:blip r:embed="rId3"/>
          <a:srcRect l="7394" r="1193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F760CFC8-29B4-46E7-A3B0-AEBF8D83AE7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2D3E9CA1-29A7-44BE-9B60-A9CE3B1B4878}"/>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70AE552-0A0D-4B5B-B095-343C0FF1CF4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608DEC11-94C8-4B8C-B561-6ECAE656D62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24813284"/>
      </p:ext>
    </p:extLst>
  </p:cSld>
  <p:clrMapOvr>
    <a:masterClrMapping/>
  </p:clrMapOvr>
  <p:hf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2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B389-D584-4269-95C8-4373FD3E1BF9}"/>
              </a:ext>
            </a:extLst>
          </p:cNvPr>
          <p:cNvPicPr>
            <a:picLocks noChangeAspect="1"/>
          </p:cNvPicPr>
          <p:nvPr userDrawn="1"/>
        </p:nvPicPr>
        <p:blipFill rotWithShape="1">
          <a:blip r:embed="rId3"/>
          <a:srcRect l="9666" r="9666"/>
          <a:stretch/>
        </p:blipFill>
        <p:spPr>
          <a:xfrm>
            <a:off x="1"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5776BE0E-8A7E-4ACC-A517-BDC3A0F6E4C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81ED7B46-5046-4AD0-A970-B4A936BD32BD}"/>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2DB3E3EA-E627-41BF-8D33-166C0DE4D6C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A5C6760-8257-4D91-A7D4-90A11085D64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155657836"/>
      </p:ext>
    </p:extLst>
  </p:cSld>
  <p:clrMapOvr>
    <a:masterClrMapping/>
  </p:clrMapOvr>
  <p:hf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346AB-73CF-42E7-9DBF-7075DC64A96C}"/>
              </a:ext>
            </a:extLst>
          </p:cNvPr>
          <p:cNvPicPr>
            <a:picLocks noChangeAspect="1"/>
          </p:cNvPicPr>
          <p:nvPr userDrawn="1"/>
        </p:nvPicPr>
        <p:blipFill rotWithShape="1">
          <a:blip r:embed="rId3"/>
          <a:srcRect l="1900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3DC41516-825C-4C10-ACA6-4F27BD19C9E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D92CB6E8-0D82-473D-987A-6B32E83F34E7}"/>
              </a:ext>
            </a:extLst>
          </p:cNvPr>
          <p:cNvGrpSpPr/>
          <p:nvPr userDrawn="1"/>
        </p:nvGrpSpPr>
        <p:grpSpPr>
          <a:xfrm>
            <a:off x="10402034" y="2878984"/>
            <a:ext cx="1178897" cy="1181961"/>
            <a:chOff x="7801525" y="2159237"/>
            <a:chExt cx="884173" cy="886471"/>
          </a:xfrm>
        </p:grpSpPr>
        <p:sp>
          <p:nvSpPr>
            <p:cNvPr id="11" name="Oval 10">
              <a:extLst>
                <a:ext uri="{FF2B5EF4-FFF2-40B4-BE49-F238E27FC236}">
                  <a16:creationId xmlns:a16="http://schemas.microsoft.com/office/drawing/2014/main" id="{A6915955-F745-4DF1-A94A-4E546A56616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341118E2-B3CE-404B-B192-F2E7D314727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4143738008"/>
      </p:ext>
    </p:extLst>
  </p:cSld>
  <p:clrMapOvr>
    <a:masterClrMapping/>
  </p:clrMapOvr>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C9B72-024B-4A92-A8AF-3B9849E2D165}"/>
              </a:ext>
            </a:extLst>
          </p:cNvPr>
          <p:cNvPicPr>
            <a:picLocks noChangeAspect="1"/>
          </p:cNvPicPr>
          <p:nvPr userDrawn="1"/>
        </p:nvPicPr>
        <p:blipFill rotWithShape="1">
          <a:blip r:embed="rId3"/>
          <a:srcRect l="15868" r="3687"/>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B7334C9E-6F72-42FA-80E5-07A190F1488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9B15C855-672B-459B-B539-479991762493}"/>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6B9F415-8CB1-4BC5-8321-642850B4C4B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DE7ADC03-63B6-4CDF-95A5-AFD6A3FD07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7803208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43" name="Picture 2" descr="Logo, company name&#10;&#10;Description automatically generated">
            <a:extLst>
              <a:ext uri="{FF2B5EF4-FFF2-40B4-BE49-F238E27FC236}">
                <a16:creationId xmlns:a16="http://schemas.microsoft.com/office/drawing/2014/main" id="{2EF5F6DD-013A-49C4-BB52-8BF990952BD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601505"/>
      </p:ext>
    </p:extLst>
  </p:cSld>
  <p:clrMapOvr>
    <a:masterClrMapping/>
  </p:clrMapOvr>
  <p:transition spd="slow">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E39406-3D37-487F-A216-447F54370449}"/>
              </a:ext>
            </a:extLst>
          </p:cNvPr>
          <p:cNvPicPr>
            <a:picLocks noChangeAspect="1"/>
          </p:cNvPicPr>
          <p:nvPr userDrawn="1"/>
        </p:nvPicPr>
        <p:blipFill rotWithShape="1">
          <a:blip r:embed="rId3"/>
          <a:srcRect l="13879" r="5382" b="8712"/>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BD2A8BEA-E2A4-4411-9A60-25FEFD90DBE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8A4C988E-C932-44C6-A68B-C0A5056D2106}"/>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985E243-3FEE-4A6D-8DA0-4CD575D258F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0052F831-05F8-4106-9F66-4E78BE11E7F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566489948"/>
      </p:ext>
    </p:extLst>
  </p:cSld>
  <p:clrMapOvr>
    <a:masterClrMapping/>
  </p:clrMapOvr>
  <p:hf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0_Section-Style02">
    <p:bg>
      <p:bgPr>
        <a:gradFill flip="none" rotWithShape="1">
          <a:gsLst>
            <a:gs pos="0">
              <a:srgbClr val="E5712C"/>
            </a:gs>
            <a:gs pos="88000">
              <a:srgbClr val="984807"/>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15D2E6-B8A3-4662-A1B7-444B2C8CCB77}"/>
              </a:ext>
            </a:extLst>
          </p:cNvPr>
          <p:cNvPicPr>
            <a:picLocks noChangeAspect="1"/>
          </p:cNvPicPr>
          <p:nvPr userDrawn="1"/>
        </p:nvPicPr>
        <p:blipFill rotWithShape="1">
          <a:blip r:embed="rId3"/>
          <a:srcRect r="19747"/>
          <a:stretch/>
        </p:blipFill>
        <p:spPr>
          <a:xfrm>
            <a:off x="-1" y="-35317"/>
            <a:ext cx="12192001" cy="689331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F9E1594E-FE04-446E-A936-559DB333B90C}"/>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9260EB03-4CC0-448A-89D2-092CEB582CD4}"/>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3D03D45F-41D5-4EE1-A18F-F28B21CF71E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A8B4548E-FAFF-4E41-A4D2-1C775C5DBB9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119577402"/>
      </p:ext>
    </p:extLst>
  </p:cSld>
  <p:clrMapOvr>
    <a:masterClrMapping/>
  </p:clrMapOvr>
  <p:hf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4" y="2878984"/>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email">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1392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997200"/>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1748823195"/>
      </p:ext>
    </p:extLst>
  </p:cSld>
  <p:clrMapOvr>
    <a:masterClrMapping/>
  </p:clrMapOvr>
  <p:transition spd="slow">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4"/>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9"/>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2"/>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
        <p:nvSpPr>
          <p:cNvPr id="12" name="Rectangle 11">
            <a:extLst>
              <a:ext uri="{FF2B5EF4-FFF2-40B4-BE49-F238E27FC236}">
                <a16:creationId xmlns:a16="http://schemas.microsoft.com/office/drawing/2014/main" id="{CCD09B90-0658-4ECC-A479-FC9761E4E9BE}"/>
              </a:ext>
            </a:extLst>
          </p:cNvPr>
          <p:cNvSpPr/>
          <p:nvPr userDrawn="1"/>
        </p:nvSpPr>
        <p:spPr>
          <a:xfrm>
            <a:off x="4883716" y="4707605"/>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ext Placeholder 13">
            <a:extLst>
              <a:ext uri="{FF2B5EF4-FFF2-40B4-BE49-F238E27FC236}">
                <a16:creationId xmlns:a16="http://schemas.microsoft.com/office/drawing/2014/main" id="{8BDFD94C-2AEE-4C32-A5C8-8EDF2DFE7F29}"/>
              </a:ext>
            </a:extLst>
          </p:cNvPr>
          <p:cNvSpPr>
            <a:spLocks noGrp="1"/>
          </p:cNvSpPr>
          <p:nvPr>
            <p:ph type="body" sz="quarter" idx="19" hasCustomPrompt="1"/>
          </p:nvPr>
        </p:nvSpPr>
        <p:spPr>
          <a:xfrm>
            <a:off x="4868901" y="5834232"/>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7" name="Text Placeholder 13">
            <a:extLst>
              <a:ext uri="{FF2B5EF4-FFF2-40B4-BE49-F238E27FC236}">
                <a16:creationId xmlns:a16="http://schemas.microsoft.com/office/drawing/2014/main" id="{5F1087DE-40BB-4299-8A3E-C9B96BA5A293}"/>
              </a:ext>
            </a:extLst>
          </p:cNvPr>
          <p:cNvSpPr>
            <a:spLocks noGrp="1"/>
          </p:cNvSpPr>
          <p:nvPr>
            <p:ph type="body" sz="quarter" idx="20" hasCustomPrompt="1"/>
          </p:nvPr>
        </p:nvSpPr>
        <p:spPr>
          <a:xfrm>
            <a:off x="4868901" y="4862933"/>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20" name="Picture Placeholder 17">
            <a:extLst>
              <a:ext uri="{FF2B5EF4-FFF2-40B4-BE49-F238E27FC236}">
                <a16:creationId xmlns:a16="http://schemas.microsoft.com/office/drawing/2014/main" id="{9BC73DD1-4338-48ED-A293-FEFD509E02CA}"/>
              </a:ext>
            </a:extLst>
          </p:cNvPr>
          <p:cNvSpPr>
            <a:spLocks noGrp="1"/>
          </p:cNvSpPr>
          <p:nvPr>
            <p:ph type="pic" sz="quarter" idx="21"/>
          </p:nvPr>
        </p:nvSpPr>
        <p:spPr>
          <a:xfrm>
            <a:off x="1259815" y="4707606"/>
            <a:ext cx="2997200" cy="276999"/>
          </a:xfrm>
        </p:spPr>
        <p:txBody>
          <a:bodyPr/>
          <a:lstStyle/>
          <a:p>
            <a:r>
              <a:rPr lang="en-US" dirty="0"/>
              <a:t>Click icon to add picture</a:t>
            </a:r>
          </a:p>
        </p:txBody>
      </p:sp>
      <p:sp>
        <p:nvSpPr>
          <p:cNvPr id="21" name="Text Placeholder 13">
            <a:extLst>
              <a:ext uri="{FF2B5EF4-FFF2-40B4-BE49-F238E27FC236}">
                <a16:creationId xmlns:a16="http://schemas.microsoft.com/office/drawing/2014/main" id="{054DDFAD-E667-48C2-A6D9-DC59081EAD28}"/>
              </a:ext>
            </a:extLst>
          </p:cNvPr>
          <p:cNvSpPr>
            <a:spLocks noGrp="1"/>
          </p:cNvSpPr>
          <p:nvPr>
            <p:ph type="body" sz="quarter" idx="22" hasCustomPrompt="1"/>
          </p:nvPr>
        </p:nvSpPr>
        <p:spPr>
          <a:xfrm>
            <a:off x="4868901" y="5187471"/>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3904948266"/>
      </p:ext>
    </p:extLst>
  </p:cSld>
  <p:clrMapOvr>
    <a:masterClrMapping/>
  </p:clrMapOvr>
  <p:transition spd="slow">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800" b="1">
                <a:solidFill>
                  <a:srgbClr val="274C85"/>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342866" indent="-342866">
              <a:buFont typeface="Arial" charset="0"/>
              <a:buChar char="•"/>
              <a:defRPr sz="1800">
                <a:solidFill>
                  <a:srgbClr val="7F7F7F"/>
                </a:solidFill>
              </a:defRPr>
            </a:lvl1pPr>
            <a:lvl2pPr marL="742876" indent="-285724">
              <a:buFont typeface="Arial" charset="0"/>
              <a:buChar char="•"/>
              <a:defRPr sz="1600">
                <a:solidFill>
                  <a:srgbClr val="7F7F7F"/>
                </a:solidFill>
              </a:defRPr>
            </a:lvl2pPr>
            <a:lvl3pPr marL="1142886" indent="-228578">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Icon&#10;&#10;Description automatically generated">
            <a:extLst>
              <a:ext uri="{FF2B5EF4-FFF2-40B4-BE49-F238E27FC236}">
                <a16:creationId xmlns:a16="http://schemas.microsoft.com/office/drawing/2014/main" id="{6BC422C8-1477-5642-B28C-118699C649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0"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spTree>
    <p:extLst>
      <p:ext uri="{BB962C8B-B14F-4D97-AF65-F5344CB8AC3E}">
        <p14:creationId xmlns:p14="http://schemas.microsoft.com/office/powerpoint/2010/main" val="31435311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2_Intr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516730-DDD7-7441-9775-06BFB80BA02B}"/>
              </a:ext>
            </a:extLst>
          </p:cNvPr>
          <p:cNvSpPr/>
          <p:nvPr/>
        </p:nvSpPr>
        <p:spPr>
          <a:xfrm>
            <a:off x="0" y="0"/>
            <a:ext cx="12192000" cy="3741739"/>
          </a:xfrm>
          <a:prstGeom prst="rect">
            <a:avLst/>
          </a:prstGeom>
          <a:gradFill flip="none" rotWithShape="1">
            <a:gsLst>
              <a:gs pos="0">
                <a:srgbClr val="254D84"/>
              </a:gs>
              <a:gs pos="85000">
                <a:srgbClr val="1C7BC0"/>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8" name="Slide Number Placeholder 3">
            <a:extLst>
              <a:ext uri="{FF2B5EF4-FFF2-40B4-BE49-F238E27FC236}">
                <a16:creationId xmlns:a16="http://schemas.microsoft.com/office/drawing/2014/main" id="{99301850-B896-DD40-AE67-335EA7BFD60B}"/>
              </a:ext>
            </a:extLst>
          </p:cNvPr>
          <p:cNvSpPr txBox="1">
            <a:spLocks/>
          </p:cNvSpPr>
          <p:nvPr/>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6604760" y="6442057"/>
            <a:ext cx="4811773" cy="275252"/>
          </a:xfrm>
          <a:prstGeom prst="rect">
            <a:avLst/>
          </a:prstGeom>
        </p:spPr>
        <p:txBody>
          <a:bodyPr vert="horz" lIns="0" tIns="0" rIns="0" bIns="45720" rtlCol="0" anchor="t">
            <a:noAutofit/>
          </a:bodyPr>
          <a:lstStyle>
            <a:lvl1pPr algn="r">
              <a:buNone/>
              <a:defRPr sz="1333" b="1">
                <a:solidFill>
                  <a:srgbClr val="E5712C"/>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41032" y="4880873"/>
            <a:ext cx="10852611" cy="351122"/>
          </a:xfrm>
          <a:prstGeom prst="rect">
            <a:avLst/>
          </a:prstGeom>
        </p:spPr>
        <p:txBody>
          <a:bodyPr wrap="square" lIns="0" tIns="0" rIns="0" bIns="0">
            <a:spAutoFit/>
          </a:bodyPr>
          <a:lstStyle>
            <a:lvl1pPr marL="0" indent="0">
              <a:lnSpc>
                <a:spcPts val="2933"/>
              </a:lnSpc>
              <a:spcBef>
                <a:spcPts val="0"/>
              </a:spcBef>
              <a:buFont typeface="Arial" panose="020B0604020202020204" pitchFamily="34" charset="0"/>
              <a:buNone/>
              <a:defRPr sz="2133">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p:txBody>
      </p:sp>
      <p:sp>
        <p:nvSpPr>
          <p:cNvPr id="14" name="Title 18">
            <a:extLst>
              <a:ext uri="{FF2B5EF4-FFF2-40B4-BE49-F238E27FC236}">
                <a16:creationId xmlns:a16="http://schemas.microsoft.com/office/drawing/2014/main" id="{C067FE0C-2CF5-C642-8F5B-4DC99C76BDA1}"/>
              </a:ext>
            </a:extLst>
          </p:cNvPr>
          <p:cNvSpPr>
            <a:spLocks noGrp="1"/>
          </p:cNvSpPr>
          <p:nvPr>
            <p:ph type="title"/>
          </p:nvPr>
        </p:nvSpPr>
        <p:spPr>
          <a:xfrm>
            <a:off x="518143" y="2566802"/>
            <a:ext cx="10898391" cy="590996"/>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0968ACE4-E6B4-9941-A1A8-BDDA5E11B08B}"/>
              </a:ext>
            </a:extLst>
          </p:cNvPr>
          <p:cNvSpPr>
            <a:spLocks noGrp="1"/>
          </p:cNvSpPr>
          <p:nvPr>
            <p:ph idx="1" hasCustomPrompt="1"/>
          </p:nvPr>
        </p:nvSpPr>
        <p:spPr>
          <a:xfrm>
            <a:off x="518143" y="2314892"/>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pic>
        <p:nvPicPr>
          <p:cNvPr id="11" name="Picture 2" descr="Logo, company name&#10;&#10;Description automatically generated">
            <a:extLst>
              <a:ext uri="{FF2B5EF4-FFF2-40B4-BE49-F238E27FC236}">
                <a16:creationId xmlns:a16="http://schemas.microsoft.com/office/drawing/2014/main" id="{AB823929-1065-4BA2-ACAD-06737E2508E4}"/>
              </a:ext>
            </a:extLst>
          </p:cNvPr>
          <p:cNvPicPr>
            <a:picLocks noChangeAspect="1" noChangeArrowheads="1"/>
          </p:cNvPicPr>
          <p:nvPr userDrawn="1"/>
        </p:nvPicPr>
        <p:blipFill rotWithShape="1">
          <a:blip r:embed="rId3">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r="61692"/>
          <a:stretch/>
        </p:blipFill>
        <p:spPr bwMode="auto">
          <a:xfrm>
            <a:off x="11286488" y="256804"/>
            <a:ext cx="685379" cy="43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595410"/>
      </p:ext>
    </p:extLst>
  </p:cSld>
  <p:clrMapOvr>
    <a:masterClrMapping/>
  </p:clrMapOvr>
  <p:transition spd="slow">
    <p:wipe dir="r"/>
  </p:transition>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4" name="Picture 13">
            <a:extLst>
              <a:ext uri="{FF2B5EF4-FFF2-40B4-BE49-F238E27FC236}">
                <a16:creationId xmlns:a16="http://schemas.microsoft.com/office/drawing/2014/main" id="{90D6346F-D388-4259-A7E9-ACBAE2921DC7}"/>
              </a:ext>
            </a:extLst>
          </p:cNvPr>
          <p:cNvPicPr>
            <a:picLocks noChangeAspect="1"/>
          </p:cNvPicPr>
          <p:nvPr/>
        </p:nvPicPr>
        <p:blipFill rotWithShape="1">
          <a:blip r:embed="rId3"/>
          <a:srcRect l="5233" r="13433" b="13616"/>
          <a:stretch/>
        </p:blipFill>
        <p:spPr>
          <a:xfrm>
            <a:off x="-1" y="955535"/>
            <a:ext cx="12192001" cy="5924195"/>
          </a:xfrm>
          <a:prstGeom prst="rect">
            <a:avLst/>
          </a:prstGeom>
        </p:spPr>
      </p:pic>
      <p:sp>
        <p:nvSpPr>
          <p:cNvPr id="5" name="Rectangle 4"/>
          <p:cNvSpPr/>
          <p:nvPr/>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11" name="Group 10">
            <a:extLst>
              <a:ext uri="{FF2B5EF4-FFF2-40B4-BE49-F238E27FC236}">
                <a16:creationId xmlns:a16="http://schemas.microsoft.com/office/drawing/2014/main" id="{1E808871-1742-4DE5-8744-B8DCB7C64125}"/>
              </a:ext>
            </a:extLst>
          </p:cNvPr>
          <p:cNvGrpSpPr/>
          <p:nvPr userDrawn="1"/>
        </p:nvGrpSpPr>
        <p:grpSpPr>
          <a:xfrm>
            <a:off x="118128" y="96815"/>
            <a:ext cx="3090689" cy="747048"/>
            <a:chOff x="509910" y="181860"/>
            <a:chExt cx="2366724" cy="572059"/>
          </a:xfrm>
        </p:grpSpPr>
        <p:grpSp>
          <p:nvGrpSpPr>
            <p:cNvPr id="16" name="Group 15">
              <a:extLst>
                <a:ext uri="{FF2B5EF4-FFF2-40B4-BE49-F238E27FC236}">
                  <a16:creationId xmlns:a16="http://schemas.microsoft.com/office/drawing/2014/main" id="{0BDED468-5E69-42D9-A5B5-4EEEAB1FE357}"/>
                </a:ext>
              </a:extLst>
            </p:cNvPr>
            <p:cNvGrpSpPr/>
            <p:nvPr/>
          </p:nvGrpSpPr>
          <p:grpSpPr>
            <a:xfrm>
              <a:off x="1440825" y="184172"/>
              <a:ext cx="1435809" cy="569747"/>
              <a:chOff x="8261350" y="3241993"/>
              <a:chExt cx="1435809" cy="569747"/>
            </a:xfrm>
          </p:grpSpPr>
          <p:pic>
            <p:nvPicPr>
              <p:cNvPr id="18" name="Picture 2" descr="Logo, company name&#10;&#10;Description automatically generated">
                <a:extLst>
                  <a:ext uri="{FF2B5EF4-FFF2-40B4-BE49-F238E27FC236}">
                    <a16:creationId xmlns:a16="http://schemas.microsoft.com/office/drawing/2014/main" id="{EE22E9AC-D062-4C01-9ECB-009FB89F5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76" b="50350"/>
              <a:stretch/>
            </p:blipFill>
            <p:spPr bwMode="auto">
              <a:xfrm>
                <a:off x="8261350" y="3241993"/>
                <a:ext cx="1435809" cy="28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Logo, company name&#10;&#10;Description automatically generated">
                <a:extLst>
                  <a:ext uri="{FF2B5EF4-FFF2-40B4-BE49-F238E27FC236}">
                    <a16:creationId xmlns:a16="http://schemas.microsoft.com/office/drawing/2014/main" id="{80B6C44F-1D00-4CC3-B063-C22D5AD94B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252" t="49231" r="7399" b="22759"/>
              <a:stretch/>
            </p:blipFill>
            <p:spPr bwMode="auto">
              <a:xfrm>
                <a:off x="8261350" y="3526459"/>
                <a:ext cx="1285083" cy="15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Logo, company name&#10;&#10;Description automatically generated">
                <a:extLst>
                  <a:ext uri="{FF2B5EF4-FFF2-40B4-BE49-F238E27FC236}">
                    <a16:creationId xmlns:a16="http://schemas.microsoft.com/office/drawing/2014/main" id="{64578243-DEF7-48FE-B1C6-1246055C0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691" t="76823"/>
              <a:stretch/>
            </p:blipFill>
            <p:spPr bwMode="auto">
              <a:xfrm>
                <a:off x="8288341" y="3679722"/>
                <a:ext cx="1331430" cy="13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2" descr="Logo, company name&#10;&#10;Description automatically generated">
              <a:extLst>
                <a:ext uri="{FF2B5EF4-FFF2-40B4-BE49-F238E27FC236}">
                  <a16:creationId xmlns:a16="http://schemas.microsoft.com/office/drawing/2014/main" id="{E69ABFD1-0449-42B9-AB7F-33F15589F7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0629"/>
            <a:stretch/>
          </p:blipFill>
          <p:spPr bwMode="auto">
            <a:xfrm>
              <a:off x="509910" y="181860"/>
              <a:ext cx="930915" cy="5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48188478"/>
      </p:ext>
    </p:extLst>
  </p:cSld>
  <p:clrMapOvr>
    <a:masterClrMapping/>
  </p:clrMapOvr>
  <p:transition spd="slow">
    <p:wipe dir="r"/>
  </p:transition>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505250400"/>
      </p:ext>
    </p:extLst>
  </p:cSld>
  <p:clrMapOvr>
    <a:masterClrMapping/>
  </p:clrMapOvr>
  <p:transition spd="slow">
    <p:wipe dir="r"/>
  </p:transition>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28877967"/>
      </p:ext>
    </p:extLst>
  </p:cSld>
  <p:clrMapOvr>
    <a:masterClrMapping/>
  </p:clrMapOvr>
  <p:transition spd="slow">
    <p:wipe dir="r"/>
  </p:transition>
  <p:hf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A19B52-43B8-441F-8883-7CA091635AD2}"/>
              </a:ext>
            </a:extLst>
          </p:cNvPr>
          <p:cNvPicPr>
            <a:picLocks noChangeAspect="1"/>
          </p:cNvPicPr>
          <p:nvPr/>
        </p:nvPicPr>
        <p:blipFill rotWithShape="1">
          <a:blip r:embed="rId3"/>
          <a:srcRect l="3406" r="2440"/>
          <a:stretch/>
        </p:blipFill>
        <p:spPr>
          <a:xfrm>
            <a:off x="1" y="982368"/>
            <a:ext cx="12192000" cy="5875633"/>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p:nvSpPr>
        <p:spPr>
          <a:xfrm>
            <a:off x="0" y="982367"/>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89557869"/>
      </p:ext>
    </p:extLst>
  </p:cSld>
  <p:clrMapOvr>
    <a:masterClrMapping/>
  </p:clrMapOvr>
  <p:transition spd="slow">
    <p:wipe dir="r"/>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107996"/>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107996"/>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107996"/>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107996"/>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29" name="Picture 2" descr="Logo, company name&#10;&#10;Description automatically generated">
            <a:extLst>
              <a:ext uri="{FF2B5EF4-FFF2-40B4-BE49-F238E27FC236}">
                <a16:creationId xmlns:a16="http://schemas.microsoft.com/office/drawing/2014/main" id="{CA948C1D-1F72-466C-8925-1235834128E8}"/>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643872"/>
      </p:ext>
    </p:extLst>
  </p:cSld>
  <p:clrMapOvr>
    <a:masterClrMapping/>
  </p:clrMapOvr>
  <p:transition spd="slow">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 name="Rectangle 1">
            <a:extLst>
              <a:ext uri="{FF2B5EF4-FFF2-40B4-BE49-F238E27FC236}">
                <a16:creationId xmlns:a16="http://schemas.microsoft.com/office/drawing/2014/main" id="{499ADFA7-EF14-CD40-92C5-DD5D9C7F5815}"/>
              </a:ext>
            </a:extLst>
          </p:cNvPr>
          <p:cNvSpPr/>
          <p:nvPr/>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3124895276"/>
      </p:ext>
    </p:extLst>
  </p:cSld>
  <p:clrMapOvr>
    <a:masterClrMapping/>
  </p:clrMapOvr>
  <p:transition spd="slow">
    <p:wipe dir="r"/>
  </p:transition>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4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1434738"/>
      </p:ext>
    </p:extLst>
  </p:cSld>
  <p:clrMapOvr>
    <a:masterClrMapping/>
  </p:clrMapOvr>
  <p:transition spd="slow">
    <p:wipe dir="r"/>
  </p:transition>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07B7E2B4-49A6-7843-B776-D37AA4FAE6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Tree>
    <p:extLst>
      <p:ext uri="{BB962C8B-B14F-4D97-AF65-F5344CB8AC3E}">
        <p14:creationId xmlns:p14="http://schemas.microsoft.com/office/powerpoint/2010/main" val="2480659886"/>
      </p:ext>
    </p:extLst>
  </p:cSld>
  <p:clrMapOvr>
    <a:masterClrMapping/>
  </p:clrMapOvr>
  <p:transition spd="slow">
    <p:wipe dir="r"/>
  </p:transition>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07B7E2B4-49A6-7843-B776-D37AA4FAE6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t>‹#›</a:t>
            </a:fld>
            <a:endParaRPr lang="en-US" dirty="0"/>
          </a:p>
        </p:txBody>
      </p:sp>
      <p:sp>
        <p:nvSpPr>
          <p:cNvPr id="9" name="Rectangle 8">
            <a:extLst>
              <a:ext uri="{FF2B5EF4-FFF2-40B4-BE49-F238E27FC236}">
                <a16:creationId xmlns:a16="http://schemas.microsoft.com/office/drawing/2014/main" id="{71B1FD83-58EC-FB44-A454-A130759AD83D}"/>
              </a:ext>
            </a:extLst>
          </p:cNvPr>
          <p:cNvSpPr/>
          <p:nvPr/>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Tree>
    <p:extLst>
      <p:ext uri="{BB962C8B-B14F-4D97-AF65-F5344CB8AC3E}">
        <p14:creationId xmlns:p14="http://schemas.microsoft.com/office/powerpoint/2010/main" val="2999381371"/>
      </p:ext>
    </p:extLst>
  </p:cSld>
  <p:clrMapOvr>
    <a:masterClrMapping/>
  </p:clrMapOvr>
  <p:transition spd="slow">
    <p:wipe dir="r"/>
  </p:transition>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3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07B7E2B4-49A6-7843-B776-D37AA4FAE6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t>‹#›</a:t>
            </a:fld>
            <a:endParaRPr lang="en-US" dirty="0"/>
          </a:p>
        </p:txBody>
      </p:sp>
      <p:sp>
        <p:nvSpPr>
          <p:cNvPr id="9" name="Rectangle 8">
            <a:extLst>
              <a:ext uri="{FF2B5EF4-FFF2-40B4-BE49-F238E27FC236}">
                <a16:creationId xmlns:a16="http://schemas.microsoft.com/office/drawing/2014/main" id="{71B1FD83-58EC-FB44-A454-A130759AD83D}"/>
              </a:ext>
            </a:extLst>
          </p:cNvPr>
          <p:cNvSpPr/>
          <p:nvPr/>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219200"/>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28537"/>
          </a:xfrm>
        </p:spPr>
        <p:txBody>
          <a:bodyPr/>
          <a:lstStyle>
            <a:lvl1pPr marL="0" indent="0">
              <a:buNone/>
              <a:defRPr sz="1600" b="1" spc="0" baseline="0">
                <a:solidFill>
                  <a:srgbClr val="7E7F7F"/>
                </a:solidFill>
              </a:defRPr>
            </a:lvl1pPr>
          </a:lstStyle>
          <a:p>
            <a:pPr lvl="0"/>
            <a:r>
              <a:rPr lang="en-US" dirty="0"/>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219200"/>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28537"/>
          </a:xfrm>
        </p:spPr>
        <p:txBody>
          <a:bodyPr/>
          <a:lstStyle>
            <a:lvl1pPr marL="0" indent="0">
              <a:buNone/>
              <a:defRPr sz="1600" b="1" spc="0" baseline="0">
                <a:solidFill>
                  <a:srgbClr val="7E7F7F"/>
                </a:solidFill>
              </a:defRPr>
            </a:lvl1pPr>
          </a:lstStyle>
          <a:p>
            <a:pPr lvl="0"/>
            <a:r>
              <a:rPr lang="en-US" dirty="0"/>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219200"/>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28537"/>
          </a:xfrm>
        </p:spPr>
        <p:txBody>
          <a:bodyPr/>
          <a:lstStyle>
            <a:lvl1pPr marL="0" indent="0">
              <a:buNone/>
              <a:defRPr sz="1600" b="1" spc="0" baseline="0">
                <a:solidFill>
                  <a:srgbClr val="7E7F7F"/>
                </a:solidFill>
              </a:defRPr>
            </a:lvl1pPr>
          </a:lstStyle>
          <a:p>
            <a:pPr lvl="0"/>
            <a:r>
              <a:rPr lang="en-US" dirty="0"/>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219200"/>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28537"/>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Tree>
    <p:extLst>
      <p:ext uri="{BB962C8B-B14F-4D97-AF65-F5344CB8AC3E}">
        <p14:creationId xmlns:p14="http://schemas.microsoft.com/office/powerpoint/2010/main" val="2517377080"/>
      </p:ext>
    </p:extLst>
  </p:cSld>
  <p:clrMapOvr>
    <a:masterClrMapping/>
  </p:clrMapOvr>
  <p:transition spd="slow">
    <p:wipe dir="r"/>
  </p:transition>
  <p:hf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4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p:nvSpPr>
        <p:spPr>
          <a:xfrm>
            <a:off x="0" y="1"/>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2" name="Title 1"/>
          <p:cNvSpPr>
            <a:spLocks noGrp="1"/>
          </p:cNvSpPr>
          <p:nvPr>
            <p:ph type="title" hasCustomPrompt="1"/>
          </p:nvPr>
        </p:nvSpPr>
        <p:spPr>
          <a:xfrm>
            <a:off x="609601" y="226705"/>
            <a:ext cx="10476259" cy="609952"/>
          </a:xfrm>
        </p:spPr>
        <p:txBody>
          <a:bodyPr lIns="0" tIns="0" rIns="0" bIns="0">
            <a:noAutofit/>
          </a:bodyPr>
          <a:lstStyle>
            <a:lvl1pPr algn="l">
              <a:defRPr sz="2800" b="1">
                <a:solidFill>
                  <a:srgbClr val="274C85"/>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342858" indent="-342858">
              <a:buFont typeface="Arial" charset="0"/>
              <a:buChar char="•"/>
              <a:defRPr sz="1800">
                <a:solidFill>
                  <a:srgbClr val="7F7F7F"/>
                </a:solidFill>
              </a:defRPr>
            </a:lvl1pPr>
            <a:lvl2pPr marL="742857" indent="-285717">
              <a:buFont typeface="Arial" charset="0"/>
              <a:buChar char="•"/>
              <a:defRPr sz="1600">
                <a:solidFill>
                  <a:srgbClr val="7F7F7F"/>
                </a:solidFill>
              </a:defRPr>
            </a:lvl2pPr>
            <a:lvl3pPr marL="1142858" indent="-228573">
              <a:buFont typeface="Arial" charset="0"/>
              <a:buChar char="•"/>
              <a:defRPr sz="1400">
                <a:solidFill>
                  <a:srgbClr val="7F7F7F"/>
                </a:solidFill>
              </a:defRPr>
            </a:lvl3pPr>
            <a:lvl4pPr marL="1600000" indent="-228573">
              <a:buFont typeface="Arial" charset="0"/>
              <a:buChar char="•"/>
              <a:defRPr sz="1200">
                <a:solidFill>
                  <a:srgbClr val="7F7F7F"/>
                </a:solidFill>
              </a:defRPr>
            </a:lvl4pPr>
            <a:lvl5pPr marL="2057143" indent="-228573">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Icon&#10;&#10;Description automatically generated">
            <a:extLst>
              <a:ext uri="{FF2B5EF4-FFF2-40B4-BE49-F238E27FC236}">
                <a16:creationId xmlns:a16="http://schemas.microsoft.com/office/drawing/2014/main" id="{6BC422C8-1477-5642-B28C-118699C64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1864" y="300033"/>
            <a:ext cx="321075" cy="463296"/>
          </a:xfrm>
          <a:prstGeom prst="rect">
            <a:avLst/>
          </a:prstGeom>
        </p:spPr>
      </p:pic>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1"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DB435B2D-0400-4EBD-A8EF-ABC93BB57E5A}"/>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1" name="Do not remove" hidden="1">
            <a:extLst>
              <a:ext uri="{FF2B5EF4-FFF2-40B4-BE49-F238E27FC236}">
                <a16:creationId xmlns:a16="http://schemas.microsoft.com/office/drawing/2014/main" id="{8753623C-DC92-401B-8C1B-BCED827D6387}"/>
              </a:ext>
            </a:extLst>
          </p:cNvPr>
          <p:cNvSpPr/>
          <p:nvPr userDrawn="1">
            <p:custDataLst>
              <p:tags r:id="rId2"/>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35153DAF-DE0E-4874-9305-D5A896548F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Tree>
    <p:extLst>
      <p:ext uri="{BB962C8B-B14F-4D97-AF65-F5344CB8AC3E}">
        <p14:creationId xmlns:p14="http://schemas.microsoft.com/office/powerpoint/2010/main" val="6683492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8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p:nvSpPr>
        <p:spPr>
          <a:xfrm>
            <a:off x="0" y="1"/>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2" name="Title 1"/>
          <p:cNvSpPr>
            <a:spLocks noGrp="1"/>
          </p:cNvSpPr>
          <p:nvPr>
            <p:ph type="title" hasCustomPrompt="1"/>
          </p:nvPr>
        </p:nvSpPr>
        <p:spPr>
          <a:xfrm>
            <a:off x="609601" y="226705"/>
            <a:ext cx="10476259" cy="609952"/>
          </a:xfrm>
        </p:spPr>
        <p:txBody>
          <a:bodyPr lIns="0" tIns="0" rIns="0" bIns="0">
            <a:noAutofit/>
          </a:bodyPr>
          <a:lstStyle>
            <a:lvl1pPr algn="l">
              <a:defRPr sz="2800" b="1">
                <a:solidFill>
                  <a:srgbClr val="274C85"/>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342858" indent="-342858">
              <a:buFont typeface="Arial" charset="0"/>
              <a:buChar char="•"/>
              <a:defRPr sz="1800">
                <a:solidFill>
                  <a:srgbClr val="7F7F7F"/>
                </a:solidFill>
              </a:defRPr>
            </a:lvl1pPr>
            <a:lvl2pPr marL="742857" indent="-285717">
              <a:buFont typeface="Arial" charset="0"/>
              <a:buChar char="•"/>
              <a:defRPr sz="1600">
                <a:solidFill>
                  <a:srgbClr val="7F7F7F"/>
                </a:solidFill>
              </a:defRPr>
            </a:lvl2pPr>
            <a:lvl3pPr marL="1142858" indent="-228573">
              <a:buFont typeface="Arial" charset="0"/>
              <a:buChar char="•"/>
              <a:defRPr sz="1400">
                <a:solidFill>
                  <a:srgbClr val="7F7F7F"/>
                </a:solidFill>
              </a:defRPr>
            </a:lvl3pPr>
            <a:lvl4pPr marL="1600000" indent="-228573">
              <a:buFont typeface="Arial" charset="0"/>
              <a:buChar char="•"/>
              <a:defRPr sz="1200">
                <a:solidFill>
                  <a:srgbClr val="7F7F7F"/>
                </a:solidFill>
              </a:defRPr>
            </a:lvl4pPr>
            <a:lvl5pPr marL="2057143" indent="-228573">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Icon&#10;&#10;Description automatically generated">
            <a:extLst>
              <a:ext uri="{FF2B5EF4-FFF2-40B4-BE49-F238E27FC236}">
                <a16:creationId xmlns:a16="http://schemas.microsoft.com/office/drawing/2014/main" id="{6BC422C8-1477-5642-B28C-118699C64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1864" y="300033"/>
            <a:ext cx="321075" cy="463296"/>
          </a:xfrm>
          <a:prstGeom prst="rect">
            <a:avLst/>
          </a:prstGeom>
        </p:spPr>
      </p:pic>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1"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DB435B2D-0400-4EBD-A8EF-ABC93BB57E5A}"/>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1" name="Do not remove" hidden="1">
            <a:extLst>
              <a:ext uri="{FF2B5EF4-FFF2-40B4-BE49-F238E27FC236}">
                <a16:creationId xmlns:a16="http://schemas.microsoft.com/office/drawing/2014/main" id="{8753623C-DC92-401B-8C1B-BCED827D6387}"/>
              </a:ext>
            </a:extLst>
          </p:cNvPr>
          <p:cNvSpPr/>
          <p:nvPr userDrawn="1">
            <p:custDataLst>
              <p:tags r:id="rId2"/>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58041A02-18ED-4AC1-B9E8-FB157CA55608}"/>
              </a:ext>
            </a:extLst>
          </p:cNvPr>
          <p:cNvPicPr>
            <a:picLocks noChangeAspect="1" noChangeArrowheads="1"/>
          </p:cNvPicPr>
          <p:nvPr userDrawn="1"/>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222069" y="322372"/>
            <a:ext cx="720660" cy="44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8269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5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p:nvSpPr>
        <p:spPr>
          <a:xfrm>
            <a:off x="0" y="1"/>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2" name="Title 1"/>
          <p:cNvSpPr>
            <a:spLocks noGrp="1"/>
          </p:cNvSpPr>
          <p:nvPr>
            <p:ph type="title" hasCustomPrompt="1"/>
          </p:nvPr>
        </p:nvSpPr>
        <p:spPr>
          <a:xfrm>
            <a:off x="609601" y="226705"/>
            <a:ext cx="10476259" cy="609952"/>
          </a:xfrm>
        </p:spPr>
        <p:txBody>
          <a:bodyPr lIns="0" tIns="0" rIns="0" bIns="0">
            <a:noAutofit/>
          </a:bodyPr>
          <a:lstStyle>
            <a:lvl1pPr algn="l">
              <a:defRPr sz="2800" b="1">
                <a:solidFill>
                  <a:srgbClr val="274C85"/>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342858" indent="-342858">
              <a:buFont typeface="Arial" charset="0"/>
              <a:buChar char="•"/>
              <a:defRPr sz="1800">
                <a:solidFill>
                  <a:srgbClr val="7F7F7F"/>
                </a:solidFill>
              </a:defRPr>
            </a:lvl1pPr>
            <a:lvl2pPr marL="742857" indent="-285717">
              <a:buFont typeface="Arial" charset="0"/>
              <a:buChar char="•"/>
              <a:defRPr sz="1600">
                <a:solidFill>
                  <a:srgbClr val="7F7F7F"/>
                </a:solidFill>
              </a:defRPr>
            </a:lvl2pPr>
            <a:lvl3pPr marL="1142858" indent="-228573">
              <a:buFont typeface="Arial" charset="0"/>
              <a:buChar char="•"/>
              <a:defRPr sz="1400">
                <a:solidFill>
                  <a:srgbClr val="7F7F7F"/>
                </a:solidFill>
              </a:defRPr>
            </a:lvl3pPr>
            <a:lvl4pPr marL="1600000" indent="-228573">
              <a:buFont typeface="Arial" charset="0"/>
              <a:buChar char="•"/>
              <a:defRPr sz="1200">
                <a:solidFill>
                  <a:srgbClr val="7F7F7F"/>
                </a:solidFill>
              </a:defRPr>
            </a:lvl4pPr>
            <a:lvl5pPr marL="2057143" indent="-228573">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1"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DB435B2D-0400-4EBD-A8EF-ABC93BB57E5A}"/>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1" name="Do not remove" hidden="1">
            <a:extLst>
              <a:ext uri="{FF2B5EF4-FFF2-40B4-BE49-F238E27FC236}">
                <a16:creationId xmlns:a16="http://schemas.microsoft.com/office/drawing/2014/main" id="{8753623C-DC92-401B-8C1B-BCED827D6387}"/>
              </a:ext>
            </a:extLst>
          </p:cNvPr>
          <p:cNvSpPr/>
          <p:nvPr userDrawn="1">
            <p:custDataLst>
              <p:tags r:id="rId2"/>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D23EC9A8-499D-415F-9961-4BAF7B8AF094}"/>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222069" y="322372"/>
            <a:ext cx="720660" cy="44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0726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7_Content-Style-A3">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8A058259-5263-914D-8FE8-18295A56FB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1864" y="300033"/>
            <a:ext cx="321075" cy="463296"/>
          </a:xfrm>
          <a:prstGeom prst="rect">
            <a:avLst/>
          </a:prstGeom>
        </p:spPr>
      </p:pic>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620605" y="1612769"/>
            <a:ext cx="9023259" cy="4525963"/>
          </a:xfrm>
        </p:spPr>
        <p:txBody>
          <a:bodyPr lIns="0" tIns="0" rIns="0" bIns="0">
            <a:normAutofit/>
          </a:bodyPr>
          <a:lstStyle>
            <a:lvl1pPr marL="0" indent="-146296">
              <a:spcBef>
                <a:spcPts val="267"/>
              </a:spcBef>
              <a:buFont typeface="Arial" charset="0"/>
              <a:buNone/>
              <a:defRPr sz="1800">
                <a:solidFill>
                  <a:srgbClr val="7F7F7F"/>
                </a:solidFill>
              </a:defRPr>
            </a:lvl1pPr>
            <a:lvl2pPr marL="742857" indent="-146296">
              <a:spcBef>
                <a:spcPts val="267"/>
              </a:spcBef>
              <a:buFont typeface="Arial" panose="020B0604020202020204" pitchFamily="34" charset="0"/>
              <a:buChar char="•"/>
              <a:defRPr sz="1600">
                <a:solidFill>
                  <a:srgbClr val="7F7F7F"/>
                </a:solidFill>
              </a:defRPr>
            </a:lvl2pPr>
            <a:lvl3pPr marL="1142858" indent="-146296">
              <a:spcBef>
                <a:spcPts val="267"/>
              </a:spcBef>
              <a:buFont typeface="Arial" charset="0"/>
              <a:buChar char="•"/>
              <a:defRPr sz="1400">
                <a:solidFill>
                  <a:srgbClr val="7F7F7F"/>
                </a:solidFill>
              </a:defRPr>
            </a:lvl3pPr>
            <a:lvl4pPr marL="1600000" indent="-228573">
              <a:buFont typeface="Arial" charset="0"/>
              <a:buChar char="•"/>
              <a:defRPr sz="1200">
                <a:solidFill>
                  <a:srgbClr val="7F7F7F"/>
                </a:solidFill>
              </a:defRPr>
            </a:lvl4pPr>
            <a:lvl5pPr marL="2057143" indent="-228573">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702FB14F-A14B-5640-88D7-D6A89F2105BD}"/>
              </a:ext>
            </a:extLst>
          </p:cNvPr>
          <p:cNvSpPr>
            <a:spLocks noGrp="1"/>
          </p:cNvSpPr>
          <p:nvPr>
            <p:ph type="title" hasCustomPrompt="1"/>
          </p:nvPr>
        </p:nvSpPr>
        <p:spPr>
          <a:xfrm>
            <a:off x="617192" y="678156"/>
            <a:ext cx="8464861" cy="463296"/>
          </a:xfrm>
        </p:spPr>
        <p:txBody>
          <a:bodyPr lIns="0" tIns="0" rIns="0" bIns="0">
            <a:normAutofit/>
          </a:bodyPr>
          <a:lstStyle>
            <a:lvl1pPr algn="l">
              <a:defRPr sz="2800" b="1">
                <a:solidFill>
                  <a:schemeClr val="tx1">
                    <a:lumMod val="65000"/>
                    <a:lumOff val="35000"/>
                  </a:schemeClr>
                </a:solidFill>
              </a:defRPr>
            </a:lvl1pPr>
          </a:lstStyle>
          <a:p>
            <a:r>
              <a:rPr lang="en-US">
                <a:solidFill>
                  <a:schemeClr val="tx1">
                    <a:lumMod val="65000"/>
                    <a:lumOff val="35000"/>
                  </a:schemeClr>
                </a:solidFill>
              </a:rPr>
              <a:t>Click To Edit Master Title Style</a:t>
            </a:r>
          </a:p>
        </p:txBody>
      </p:sp>
      <p:sp>
        <p:nvSpPr>
          <p:cNvPr id="8" name="Content Placeholder 7">
            <a:extLst>
              <a:ext uri="{FF2B5EF4-FFF2-40B4-BE49-F238E27FC236}">
                <a16:creationId xmlns:a16="http://schemas.microsoft.com/office/drawing/2014/main" id="{3B29033E-99A7-EC4D-9E67-C225F19CCD72}"/>
              </a:ext>
            </a:extLst>
          </p:cNvPr>
          <p:cNvSpPr>
            <a:spLocks noGrp="1"/>
          </p:cNvSpPr>
          <p:nvPr>
            <p:ph sz="quarter" idx="10" hasCustomPrompt="1"/>
          </p:nvPr>
        </p:nvSpPr>
        <p:spPr>
          <a:xfrm>
            <a:off x="618069" y="300568"/>
            <a:ext cx="8464551" cy="270933"/>
          </a:xfrm>
        </p:spPr>
        <p:txBody>
          <a:bodyPr lIns="0" tIns="0" rIns="0" bIns="0" anchor="ctr" anchorCtr="0">
            <a:noAutofit/>
          </a:bodyPr>
          <a:lstStyle>
            <a:lvl1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1pPr>
            <a:lvl2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43"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499545900"/>
      </p:ext>
    </p:extLst>
  </p:cSld>
  <p:clrMapOvr>
    <a:masterClrMapping/>
  </p:clrMapOvr>
  <p:hf hd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6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8A058259-5263-914D-8FE8-18295A56FB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1864" y="300033"/>
            <a:ext cx="321075" cy="463296"/>
          </a:xfrm>
          <a:prstGeom prst="rect">
            <a:avLst/>
          </a:prstGeom>
        </p:spPr>
      </p:pic>
      <p:sp>
        <p:nvSpPr>
          <p:cNvPr id="10" name="Content Placeholder 2">
            <a:extLst>
              <a:ext uri="{FF2B5EF4-FFF2-40B4-BE49-F238E27FC236}">
                <a16:creationId xmlns:a16="http://schemas.microsoft.com/office/drawing/2014/main" id="{FB837C78-3608-E145-967A-FD3BC9B90B05}"/>
              </a:ext>
            </a:extLst>
          </p:cNvPr>
          <p:cNvSpPr>
            <a:spLocks noGrp="1"/>
          </p:cNvSpPr>
          <p:nvPr>
            <p:ph idx="1"/>
          </p:nvPr>
        </p:nvSpPr>
        <p:spPr>
          <a:xfrm>
            <a:off x="630765" y="1612769"/>
            <a:ext cx="9023259" cy="4525963"/>
          </a:xfrm>
        </p:spPr>
        <p:txBody>
          <a:bodyPr lIns="0" tIns="0" rIns="0" bIns="0">
            <a:normAutofit/>
          </a:bodyPr>
          <a:lstStyle>
            <a:lvl1pPr marL="0" indent="-146296">
              <a:spcBef>
                <a:spcPts val="267"/>
              </a:spcBef>
              <a:buFont typeface="Arial" charset="0"/>
              <a:buNone/>
              <a:defRPr sz="1800">
                <a:solidFill>
                  <a:srgbClr val="7F7F7F"/>
                </a:solidFill>
              </a:defRPr>
            </a:lvl1pPr>
            <a:lvl2pPr marL="742857" indent="-146296">
              <a:spcBef>
                <a:spcPts val="267"/>
              </a:spcBef>
              <a:buFont typeface="Arial" panose="020B0604020202020204" pitchFamily="34" charset="0"/>
              <a:buChar char="•"/>
              <a:defRPr sz="1600">
                <a:solidFill>
                  <a:srgbClr val="7F7F7F"/>
                </a:solidFill>
              </a:defRPr>
            </a:lvl2pPr>
            <a:lvl3pPr marL="1142858" indent="-146296">
              <a:spcBef>
                <a:spcPts val="267"/>
              </a:spcBef>
              <a:buFont typeface="Arial" charset="0"/>
              <a:buChar char="•"/>
              <a:defRPr sz="1400">
                <a:solidFill>
                  <a:srgbClr val="7F7F7F"/>
                </a:solidFill>
              </a:defRPr>
            </a:lvl3pPr>
            <a:lvl4pPr marL="1600000" indent="-228573">
              <a:buFont typeface="Arial" charset="0"/>
              <a:buChar char="•"/>
              <a:defRPr sz="1200">
                <a:solidFill>
                  <a:srgbClr val="7F7F7F"/>
                </a:solidFill>
              </a:defRPr>
            </a:lvl4pPr>
            <a:lvl5pPr marL="2057143" indent="-228573">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279E8EE5-A950-2B42-8CA2-724DA463F558}"/>
              </a:ext>
            </a:extLst>
          </p:cNvPr>
          <p:cNvSpPr>
            <a:spLocks noGrp="1"/>
          </p:cNvSpPr>
          <p:nvPr>
            <p:ph type="title" hasCustomPrompt="1"/>
          </p:nvPr>
        </p:nvSpPr>
        <p:spPr>
          <a:xfrm>
            <a:off x="627352" y="678156"/>
            <a:ext cx="8464861" cy="463296"/>
          </a:xfrm>
        </p:spPr>
        <p:txBody>
          <a:bodyPr lIns="0" tIns="0" rIns="0" bIns="0">
            <a:normAutofit/>
          </a:bodyPr>
          <a:lstStyle>
            <a:lvl1pPr algn="l">
              <a:defRPr sz="2800" b="1">
                <a:solidFill>
                  <a:schemeClr val="tx1">
                    <a:lumMod val="65000"/>
                    <a:lumOff val="35000"/>
                  </a:schemeClr>
                </a:solidFill>
              </a:defRPr>
            </a:lvl1pPr>
          </a:lstStyle>
          <a:p>
            <a:r>
              <a:rPr lang="en-US">
                <a:solidFill>
                  <a:schemeClr val="tx1">
                    <a:lumMod val="65000"/>
                    <a:lumOff val="35000"/>
                  </a:schemeClr>
                </a:solidFill>
              </a:rPr>
              <a:t>Click To Edit Master Title Style</a:t>
            </a: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628229" y="300568"/>
            <a:ext cx="8464551" cy="270933"/>
          </a:xfrm>
        </p:spPr>
        <p:txBody>
          <a:bodyPr lIns="0" tIns="0" rIns="0" bIns="0" anchor="ctr" anchorCtr="0">
            <a:noAutofit/>
          </a:bodyPr>
          <a:lstStyle>
            <a:lvl1pPr marL="0" indent="0" algn="l" defTabSz="457143" rtl="0" eaLnBrk="1" latinLnBrk="0" hangingPunct="1">
              <a:spcBef>
                <a:spcPct val="0"/>
              </a:spcBef>
              <a:buNone/>
              <a:defRPr lang="en-US" sz="1333" b="1" kern="1200" spc="133" baseline="0" dirty="0" smtClean="0">
                <a:solidFill>
                  <a:srgbClr val="2F688F"/>
                </a:solidFill>
                <a:latin typeface="+mj-lt"/>
                <a:ea typeface="+mj-ea"/>
                <a:cs typeface="+mj-cs"/>
              </a:defRPr>
            </a:lvl1pPr>
            <a:lvl2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43"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8" name="Rectangle 7">
            <a:extLst>
              <a:ext uri="{FF2B5EF4-FFF2-40B4-BE49-F238E27FC236}">
                <a16:creationId xmlns:a16="http://schemas.microsoft.com/office/drawing/2014/main" id="{7DF95406-276F-457F-B9A6-CE919C8956C0}"/>
              </a:ext>
            </a:extLst>
          </p:cNvPr>
          <p:cNvSpPr/>
          <p:nvPr/>
        </p:nvSpPr>
        <p:spPr>
          <a:xfrm>
            <a:off x="-19996" y="-16581"/>
            <a:ext cx="30954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45FECD8-6CE5-40A4-BD69-0B342A1B0AE4}"/>
              </a:ext>
            </a:extLst>
          </p:cNvPr>
          <p:cNvSpPr/>
          <p:nvPr/>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575221733"/>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1274195"/>
          </a:xfrm>
        </p:spPr>
        <p:txBody>
          <a:bodyPr lIns="0" tIns="0" rIns="0" bIns="0">
            <a:spAutoFit/>
          </a:bodyPr>
          <a:lstStyle>
            <a:lvl1pPr marL="342866" indent="-342866">
              <a:buFont typeface="Arial" charset="0"/>
              <a:buChar char="•"/>
              <a:defRPr sz="1800">
                <a:solidFill>
                  <a:srgbClr val="7F7F7F"/>
                </a:solidFill>
              </a:defRPr>
            </a:lvl1pPr>
            <a:lvl2pPr marL="742876" indent="-285724">
              <a:buFont typeface="Arial" charset="0"/>
              <a:buChar char="•"/>
              <a:defRPr sz="1600">
                <a:solidFill>
                  <a:srgbClr val="7F7F7F"/>
                </a:solidFill>
              </a:defRPr>
            </a:lvl2pPr>
            <a:lvl3pPr marL="1142886" indent="-228578">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0"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pic>
        <p:nvPicPr>
          <p:cNvPr id="9" name="Picture 2" descr="Logo, company name&#10;&#10;Description automatically generated">
            <a:extLst>
              <a:ext uri="{FF2B5EF4-FFF2-40B4-BE49-F238E27FC236}">
                <a16:creationId xmlns:a16="http://schemas.microsoft.com/office/drawing/2014/main" id="{183F63EE-3D36-4F12-812A-249845842D66}"/>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76892"/>
      </p:ext>
    </p:extLst>
  </p:cSld>
  <p:clrMapOvr>
    <a:masterClrMapping/>
  </p:clrMapOvr>
  <p:extLst>
    <p:ext uri="{DCECCB84-F9BA-43D5-87BE-67443E8EF086}">
      <p15:sldGuideLst xmlns:p15="http://schemas.microsoft.com/office/powerpoint/2012/main">
        <p15:guide id="1" orient="horz" pos="276">
          <p15:clr>
            <a:srgbClr val="FBAE40"/>
          </p15:clr>
        </p15:guide>
        <p15:guide id="2" pos="5472">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7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4105546335"/>
      </p:ext>
    </p:extLst>
  </p:cSld>
  <p:clrMapOvr>
    <a:masterClrMapping/>
  </p:clrMapOvr>
  <p:transition spd="slow">
    <p:wipe dir="r"/>
  </p:transition>
  <p:hf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7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4337540A-E6E3-B046-9D36-C1DBEFCEC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279670318"/>
      </p:ext>
    </p:extLst>
  </p:cSld>
  <p:clrMapOvr>
    <a:masterClrMapping/>
  </p:clrMapOvr>
  <p:transition spd="slow">
    <p:wipe dir="r"/>
  </p:transition>
  <p:hf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200826"/>
      </p:ext>
    </p:extLst>
  </p:cSld>
  <p:clrMapOvr>
    <a:masterClrMapping/>
  </p:clrMapOvr>
  <p:transition spd="slow">
    <p:wipe dir="r"/>
  </p:transition>
  <p:hf hdr="0" dt="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F4829F-BCF5-44AC-A56F-5B12668B1ADA}"/>
              </a:ext>
            </a:extLst>
          </p:cNvPr>
          <p:cNvPicPr>
            <a:picLocks noChangeAspect="1"/>
          </p:cNvPicPr>
          <p:nvPr/>
        </p:nvPicPr>
        <p:blipFill rotWithShape="1">
          <a:blip r:embed="rId3"/>
          <a:srcRect l="34500" r="47686"/>
          <a:stretch/>
        </p:blipFill>
        <p:spPr>
          <a:xfrm>
            <a:off x="1" y="0"/>
            <a:ext cx="183338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2"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71C0222C-91C4-4A3C-AAFB-03DC0A651C95}"/>
              </a:ext>
            </a:extLst>
          </p:cNvPr>
          <p:cNvSpPr/>
          <p:nvPr/>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725204122"/>
      </p:ext>
    </p:extLst>
  </p:cSld>
  <p:clrMapOvr>
    <a:masterClrMapping/>
  </p:clrMapOvr>
  <p:transition spd="slow">
    <p:wipe dir="r"/>
  </p:transition>
  <p:hf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1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785335018"/>
      </p:ext>
    </p:extLst>
  </p:cSld>
  <p:clrMapOvr>
    <a:masterClrMapping/>
  </p:clrMapOvr>
  <p:transition spd="slow">
    <p:wipe dir="r"/>
  </p:transition>
  <p:hf hd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4136132787"/>
      </p:ext>
    </p:extLst>
  </p:cSld>
  <p:clrMapOvr>
    <a:masterClrMapping/>
  </p:clrMapOvr>
  <p:transition spd="slow">
    <p:wipe dir="r"/>
  </p:transition>
  <p:hf hd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3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94174328"/>
      </p:ext>
    </p:extLst>
  </p:cSld>
  <p:clrMapOvr>
    <a:masterClrMapping/>
  </p:clrMapOvr>
  <p:transition spd="slow">
    <p:wipe dir="r"/>
  </p:transition>
  <p:hf hd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4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970577580"/>
      </p:ext>
    </p:extLst>
  </p:cSld>
  <p:clrMapOvr>
    <a:masterClrMapping/>
  </p:clrMapOvr>
  <p:transition spd="slow">
    <p:wipe dir="r"/>
  </p:transition>
  <p:hf hd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5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545688261"/>
      </p:ext>
    </p:extLst>
  </p:cSld>
  <p:clrMapOvr>
    <a:masterClrMapping/>
  </p:clrMapOvr>
  <p:transition spd="slow">
    <p:wipe dir="r"/>
  </p:transition>
  <p:hf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1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9776C546-D415-4C59-8AD0-EC865A73114A}"/>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222069" y="322372"/>
            <a:ext cx="720660" cy="44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682021"/>
      </p:ext>
    </p:extLst>
  </p:cSld>
  <p:clrMapOvr>
    <a:masterClrMapping/>
  </p:clrMapOvr>
  <p:transition spd="slow">
    <p:wipe dir="r"/>
  </p:transition>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userDrawn="1"/>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72593FAD-A7C0-4E92-BF6C-B5517A99E32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285006"/>
      </p:ext>
    </p:extLst>
  </p:cSld>
  <p:clrMapOvr>
    <a:masterClrMapping/>
  </p:clrMapOvr>
  <p:transition spd="slow">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6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9BBD38A-F085-46FF-8971-199F83801EBD}"/>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222069" y="322372"/>
            <a:ext cx="720660" cy="44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904162"/>
      </p:ext>
    </p:extLst>
  </p:cSld>
  <p:clrMapOvr>
    <a:masterClrMapping/>
  </p:clrMapOvr>
  <p:transition spd="slow">
    <p:wipe dir="r"/>
  </p:transition>
  <p:hf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789163330"/>
      </p:ext>
    </p:extLst>
  </p:cSld>
  <p:clrMapOvr>
    <a:masterClrMapping/>
  </p:clrMapOvr>
  <p:transition spd="slow">
    <p:wipe dir="r"/>
  </p:transition>
  <p:hf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7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263200878"/>
      </p:ext>
    </p:extLst>
  </p:cSld>
  <p:clrMapOvr>
    <a:masterClrMapping/>
  </p:clrMapOvr>
  <p:transition spd="slow">
    <p:wipe dir="r"/>
  </p:transition>
  <p:hf hd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8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023771484"/>
      </p:ext>
    </p:extLst>
  </p:cSld>
  <p:clrMapOvr>
    <a:masterClrMapping/>
  </p:clrMapOvr>
  <p:transition spd="slow">
    <p:wipe dir="r"/>
  </p:transition>
  <p:hf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2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228778965"/>
      </p:ext>
    </p:extLst>
  </p:cSld>
  <p:clrMapOvr>
    <a:masterClrMapping/>
  </p:clrMapOvr>
  <p:transition spd="slow">
    <p:wipe dir="r"/>
  </p:transition>
  <p:hf hd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6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2" name="Picture 11" descr="Icon&#10;&#10;Description automatically generated">
            <a:extLst>
              <a:ext uri="{FF2B5EF4-FFF2-40B4-BE49-F238E27FC236}">
                <a16:creationId xmlns:a16="http://schemas.microsoft.com/office/drawing/2014/main" id="{E5D9CF6C-A986-1348-A01F-60F8E74DE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9" name="Rectangle 18">
            <a:extLst>
              <a:ext uri="{FF2B5EF4-FFF2-40B4-BE49-F238E27FC236}">
                <a16:creationId xmlns:a16="http://schemas.microsoft.com/office/drawing/2014/main" id="{998D2DBF-3359-FC41-A34F-91566FDBB8B0}"/>
              </a:ext>
            </a:extLst>
          </p:cNvPr>
          <p:cNvSpPr/>
          <p:nvPr/>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893502546"/>
      </p:ext>
    </p:extLst>
  </p:cSld>
  <p:clrMapOvr>
    <a:masterClrMapping/>
  </p:clrMapOvr>
  <p:transition spd="slow">
    <p:wipe dir="r"/>
  </p:transition>
  <p:hf hd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8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4337540A-E6E3-B046-9D36-C1DBEFCECB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Tree>
    <p:extLst>
      <p:ext uri="{BB962C8B-B14F-4D97-AF65-F5344CB8AC3E}">
        <p14:creationId xmlns:p14="http://schemas.microsoft.com/office/powerpoint/2010/main" val="2220423555"/>
      </p:ext>
    </p:extLst>
  </p:cSld>
  <p:clrMapOvr>
    <a:masterClrMapping/>
  </p:clrMapOvr>
  <p:transition spd="slow">
    <p:wipe dir="r"/>
  </p:transition>
  <p:hf hd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23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37463185"/>
      </p:ext>
    </p:extLst>
  </p:cSld>
  <p:clrMapOvr>
    <a:masterClrMapping/>
  </p:clrMapOvr>
  <p:transition spd="slow">
    <p:wipe dir="r"/>
  </p:transition>
  <p:hf hd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4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0" name="Group 9">
            <a:extLst>
              <a:ext uri="{FF2B5EF4-FFF2-40B4-BE49-F238E27FC236}">
                <a16:creationId xmlns:a16="http://schemas.microsoft.com/office/drawing/2014/main" id="{79D2BAB3-AAC2-4051-892D-E7C838E5DD24}"/>
              </a:ext>
            </a:extLst>
          </p:cNvPr>
          <p:cNvGrpSpPr/>
          <p:nvPr userDrawn="1"/>
        </p:nvGrpSpPr>
        <p:grpSpPr>
          <a:xfrm>
            <a:off x="10419334" y="2846693"/>
            <a:ext cx="1161596" cy="1164615"/>
            <a:chOff x="7801525" y="2159237"/>
            <a:chExt cx="884173" cy="886471"/>
          </a:xfrm>
        </p:grpSpPr>
        <p:sp>
          <p:nvSpPr>
            <p:cNvPr id="13" name="Oval 12">
              <a:extLst>
                <a:ext uri="{FF2B5EF4-FFF2-40B4-BE49-F238E27FC236}">
                  <a16:creationId xmlns:a16="http://schemas.microsoft.com/office/drawing/2014/main" id="{8EE97C20-85D1-40E2-B63C-8541FD4EBF1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1B664469-5AD6-4045-B73E-623E13455D6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64382952"/>
      </p:ext>
    </p:extLst>
  </p:cSld>
  <p:clrMapOvr>
    <a:masterClrMapping/>
  </p:clrMapOvr>
  <p:transition spd="slow">
    <p:wipe dir="r"/>
  </p:transition>
  <p:hf hd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2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64926050"/>
      </p:ext>
    </p:extLst>
  </p:cSld>
  <p:clrMapOvr>
    <a:masterClrMapping/>
  </p:clrMapOvr>
  <p:transition spd="slow">
    <p:wipe dir="r"/>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normAutofit/>
          </a:bodyPr>
          <a:lstStyle>
            <a:lvl1pPr algn="l">
              <a:defRPr sz="3733"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Slide Number Placeholder 1">
            <a:extLst>
              <a:ext uri="{FF2B5EF4-FFF2-40B4-BE49-F238E27FC236}">
                <a16:creationId xmlns:a16="http://schemas.microsoft.com/office/drawing/2014/main" id="{FACBE1C3-56AD-574E-A763-9273BB7937B0}"/>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0" name="Text Placeholder 20">
            <a:extLst>
              <a:ext uri="{FF2B5EF4-FFF2-40B4-BE49-F238E27FC236}">
                <a16:creationId xmlns:a16="http://schemas.microsoft.com/office/drawing/2014/main" id="{42C3711B-AFD3-0F42-B87A-73734A3C99CD}"/>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838100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F5D795C7-728A-4609-84A0-23D38D7FF67A}"/>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633284"/>
      </p:ext>
    </p:extLst>
  </p:cSld>
  <p:clrMapOvr>
    <a:masterClrMapping/>
  </p:clrMapOvr>
  <p:transition spd="slow">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26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0" name="Group 9">
            <a:extLst>
              <a:ext uri="{FF2B5EF4-FFF2-40B4-BE49-F238E27FC236}">
                <a16:creationId xmlns:a16="http://schemas.microsoft.com/office/drawing/2014/main" id="{AD15F723-9C24-43EB-B914-CB49F6359882}"/>
              </a:ext>
            </a:extLst>
          </p:cNvPr>
          <p:cNvGrpSpPr/>
          <p:nvPr userDrawn="1"/>
        </p:nvGrpSpPr>
        <p:grpSpPr>
          <a:xfrm>
            <a:off x="10419334" y="2846693"/>
            <a:ext cx="1161596" cy="1164615"/>
            <a:chOff x="7801525" y="2159237"/>
            <a:chExt cx="884173" cy="886471"/>
          </a:xfrm>
        </p:grpSpPr>
        <p:sp>
          <p:nvSpPr>
            <p:cNvPr id="13" name="Oval 12">
              <a:extLst>
                <a:ext uri="{FF2B5EF4-FFF2-40B4-BE49-F238E27FC236}">
                  <a16:creationId xmlns:a16="http://schemas.microsoft.com/office/drawing/2014/main" id="{52355FEC-2EC7-4105-839E-D5E8CFA22C5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8B22D8DD-3CD0-4459-986D-8727ED1BB92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0567390"/>
      </p:ext>
    </p:extLst>
  </p:cSld>
  <p:clrMapOvr>
    <a:masterClrMapping/>
  </p:clrMapOvr>
  <p:transition spd="slow">
    <p:wipe dir="r"/>
  </p:transition>
  <p:hf hd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2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655740665"/>
      </p:ext>
    </p:extLst>
  </p:cSld>
  <p:clrMapOvr>
    <a:masterClrMapping/>
  </p:clrMapOvr>
  <p:transition spd="slow">
    <p:wipe dir="r"/>
  </p:transition>
  <p:hf hd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2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EC79-1893-4D09-979E-5899D83B8699}"/>
              </a:ext>
            </a:extLst>
          </p:cNvPr>
          <p:cNvPicPr>
            <a:picLocks noChangeAspect="1"/>
          </p:cNvPicPr>
          <p:nvPr/>
        </p:nvPicPr>
        <p:blipFill rotWithShape="1">
          <a:blip r:embed="rId3"/>
          <a:srcRect l="9666" r="9668"/>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C03E556-34A5-4EE8-B84B-17C9FB36E03E}"/>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7" name="Group 16">
            <a:extLst>
              <a:ext uri="{FF2B5EF4-FFF2-40B4-BE49-F238E27FC236}">
                <a16:creationId xmlns:a16="http://schemas.microsoft.com/office/drawing/2014/main" id="{C707AF04-A192-4BFD-8128-094C5B7525E2}"/>
              </a:ext>
            </a:extLst>
          </p:cNvPr>
          <p:cNvGrpSpPr/>
          <p:nvPr userDrawn="1"/>
        </p:nvGrpSpPr>
        <p:grpSpPr>
          <a:xfrm>
            <a:off x="10419334" y="2846693"/>
            <a:ext cx="1161596" cy="1164615"/>
            <a:chOff x="7801525" y="2159237"/>
            <a:chExt cx="884173" cy="886471"/>
          </a:xfrm>
        </p:grpSpPr>
        <p:sp>
          <p:nvSpPr>
            <p:cNvPr id="18" name="Oval 17">
              <a:extLst>
                <a:ext uri="{FF2B5EF4-FFF2-40B4-BE49-F238E27FC236}">
                  <a16:creationId xmlns:a16="http://schemas.microsoft.com/office/drawing/2014/main" id="{F200BE8F-CF29-4E2B-A786-E14805AE895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74EF2255-AD12-4640-8282-D62005AA154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79233589"/>
      </p:ext>
    </p:extLst>
  </p:cSld>
  <p:clrMapOvr>
    <a:masterClrMapping/>
  </p:clrMapOvr>
  <p:hf hd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9_Section-Style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C9268-856B-4677-B7B6-B8073322CE0F}"/>
              </a:ext>
            </a:extLst>
          </p:cNvPr>
          <p:cNvPicPr>
            <a:picLocks noChangeAspect="1"/>
          </p:cNvPicPr>
          <p:nvPr/>
        </p:nvPicPr>
        <p:blipFill>
          <a:blip r:embed="rId3"/>
          <a:stretch>
            <a:fillRect/>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4D907E4-A6FD-4171-BE80-62580E6DCAB1}"/>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7" name="Group 16">
            <a:extLst>
              <a:ext uri="{FF2B5EF4-FFF2-40B4-BE49-F238E27FC236}">
                <a16:creationId xmlns:a16="http://schemas.microsoft.com/office/drawing/2014/main" id="{4D1F6F3C-954B-443F-9FCD-CE3F0BF4FA85}"/>
              </a:ext>
            </a:extLst>
          </p:cNvPr>
          <p:cNvGrpSpPr/>
          <p:nvPr userDrawn="1"/>
        </p:nvGrpSpPr>
        <p:grpSpPr>
          <a:xfrm>
            <a:off x="10419334" y="2846693"/>
            <a:ext cx="1161596" cy="1164615"/>
            <a:chOff x="7801525" y="2159237"/>
            <a:chExt cx="884173" cy="886471"/>
          </a:xfrm>
        </p:grpSpPr>
        <p:sp>
          <p:nvSpPr>
            <p:cNvPr id="18" name="Oval 17">
              <a:extLst>
                <a:ext uri="{FF2B5EF4-FFF2-40B4-BE49-F238E27FC236}">
                  <a16:creationId xmlns:a16="http://schemas.microsoft.com/office/drawing/2014/main" id="{023EEB72-A50B-426E-90D6-31D2E7F875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AFAF75C0-E50D-4E5F-9BCC-E836EFE442C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05207655"/>
      </p:ext>
    </p:extLst>
  </p:cSld>
  <p:clrMapOvr>
    <a:masterClrMapping/>
  </p:clrMapOvr>
  <p:hf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20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59F12-E28A-4FBA-89C2-CA26F55F28AB}"/>
              </a:ext>
            </a:extLst>
          </p:cNvPr>
          <p:cNvPicPr>
            <a:picLocks noChangeAspect="1"/>
          </p:cNvPicPr>
          <p:nvPr/>
        </p:nvPicPr>
        <p:blipFill rotWithShape="1">
          <a:blip r:embed="rId3"/>
          <a:srcRect l="13955" r="5379"/>
          <a:stretch/>
        </p:blipFill>
        <p:spPr>
          <a:xfrm>
            <a:off x="0" y="-1"/>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7F31CD50-883B-4023-955C-4B2FB815DDF3}"/>
              </a:ext>
            </a:extLst>
          </p:cNvPr>
          <p:cNvSpPr/>
          <p:nvPr/>
        </p:nvSpPr>
        <p:spPr>
          <a:xfrm>
            <a:off x="0" y="-4"/>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A9A86E8-9899-4746-826A-816648DAA9C3}"/>
              </a:ext>
            </a:extLst>
          </p:cNvPr>
          <p:cNvGrpSpPr/>
          <p:nvPr userDrawn="1"/>
        </p:nvGrpSpPr>
        <p:grpSpPr>
          <a:xfrm>
            <a:off x="10419334" y="2846693"/>
            <a:ext cx="1161596" cy="1164615"/>
            <a:chOff x="7801525" y="2159237"/>
            <a:chExt cx="884173" cy="886471"/>
          </a:xfrm>
        </p:grpSpPr>
        <p:sp>
          <p:nvSpPr>
            <p:cNvPr id="19" name="Oval 18">
              <a:extLst>
                <a:ext uri="{FF2B5EF4-FFF2-40B4-BE49-F238E27FC236}">
                  <a16:creationId xmlns:a16="http://schemas.microsoft.com/office/drawing/2014/main" id="{52A529D8-C5B4-4BC8-88E7-64C4CD0C89FB}"/>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7B5CF5F8-A678-4B26-8B84-18E1E5F2C01E}"/>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60099459"/>
      </p:ext>
    </p:extLst>
  </p:cSld>
  <p:clrMapOvr>
    <a:masterClrMapping/>
  </p:clrMapOvr>
  <p:hf hd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21_Section-Style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F7DE02-86C5-44B0-8F5C-13A4BBF146A5}"/>
              </a:ext>
            </a:extLst>
          </p:cNvPr>
          <p:cNvPicPr>
            <a:picLocks noChangeAspect="1"/>
          </p:cNvPicPr>
          <p:nvPr/>
        </p:nvPicPr>
        <p:blipFill rotWithShape="1">
          <a:blip r:embed="rId3"/>
          <a:srcRect l="7401" t="6570" r="11860" b="2141"/>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E9E0BBD7-86E0-45BE-B357-3BCB31183C6E}"/>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4812C876-B7F0-4C1B-8E73-3F1C0A07E355}"/>
              </a:ext>
            </a:extLst>
          </p:cNvPr>
          <p:cNvGrpSpPr/>
          <p:nvPr userDrawn="1"/>
        </p:nvGrpSpPr>
        <p:grpSpPr>
          <a:xfrm>
            <a:off x="10419334" y="2846693"/>
            <a:ext cx="1161596" cy="1164615"/>
            <a:chOff x="7801525" y="2159237"/>
            <a:chExt cx="884173" cy="886471"/>
          </a:xfrm>
        </p:grpSpPr>
        <p:sp>
          <p:nvSpPr>
            <p:cNvPr id="19" name="Oval 18">
              <a:extLst>
                <a:ext uri="{FF2B5EF4-FFF2-40B4-BE49-F238E27FC236}">
                  <a16:creationId xmlns:a16="http://schemas.microsoft.com/office/drawing/2014/main" id="{FFBA82EF-0EB9-4352-ABAF-F304CFB5419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E9984A67-DC53-483B-AB8A-5F3DEBC7946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6277488"/>
      </p:ext>
    </p:extLst>
  </p:cSld>
  <p:clrMapOvr>
    <a:masterClrMapping/>
  </p:clrMapOvr>
  <p:hf hd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7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14B7F-B636-434F-B5F0-640C4381036E}"/>
              </a:ext>
            </a:extLst>
          </p:cNvPr>
          <p:cNvPicPr>
            <a:picLocks noChangeAspect="1"/>
          </p:cNvPicPr>
          <p:nvPr/>
        </p:nvPicPr>
        <p:blipFill rotWithShape="1">
          <a:blip r:embed="rId3"/>
          <a:srcRect l="20376"/>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3" name="Rectangle 12">
            <a:extLst>
              <a:ext uri="{FF2B5EF4-FFF2-40B4-BE49-F238E27FC236}">
                <a16:creationId xmlns:a16="http://schemas.microsoft.com/office/drawing/2014/main" id="{B65D01B2-1B23-497D-8F40-342C7B7851F0}"/>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4B0467B9-B97B-4E59-BE35-527986BABC41}"/>
              </a:ext>
            </a:extLst>
          </p:cNvPr>
          <p:cNvGrpSpPr/>
          <p:nvPr/>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61FCD23C-17E0-41C2-ADFC-FF6A0C35C2A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C88932AA-7FBD-4CBE-B1FB-BBDA4C52EF2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864657263"/>
      </p:ext>
    </p:extLst>
  </p:cSld>
  <p:clrMapOvr>
    <a:masterClrMapping/>
  </p:clrMapOvr>
  <p:hf hd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3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FCD03-33DB-42F2-A859-24D0D793243A}"/>
              </a:ext>
            </a:extLst>
          </p:cNvPr>
          <p:cNvPicPr>
            <a:picLocks noChangeAspect="1"/>
          </p:cNvPicPr>
          <p:nvPr/>
        </p:nvPicPr>
        <p:blipFill rotWithShape="1">
          <a:blip r:embed="rId3"/>
          <a:srcRect l="19058"/>
          <a:stretch/>
        </p:blipFill>
        <p:spPr>
          <a:xfrm>
            <a:off x="0" y="4467"/>
            <a:ext cx="12192000" cy="6853532"/>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51BCA31F-65CE-44F0-A8C3-E1AD422A0666}"/>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94CE0D02-EE86-41EA-B599-9C6DEE0ABAAB}"/>
              </a:ext>
            </a:extLst>
          </p:cNvPr>
          <p:cNvGrpSpPr/>
          <p:nvPr userDrawn="1"/>
        </p:nvGrpSpPr>
        <p:grpSpPr>
          <a:xfrm>
            <a:off x="10419334" y="2846693"/>
            <a:ext cx="1161596" cy="1164615"/>
            <a:chOff x="7801525" y="2159237"/>
            <a:chExt cx="884173" cy="886471"/>
          </a:xfrm>
        </p:grpSpPr>
        <p:sp>
          <p:nvSpPr>
            <p:cNvPr id="19" name="Oval 18">
              <a:extLst>
                <a:ext uri="{FF2B5EF4-FFF2-40B4-BE49-F238E27FC236}">
                  <a16:creationId xmlns:a16="http://schemas.microsoft.com/office/drawing/2014/main" id="{A8B22267-A0A5-4E49-B48D-A8BB3DC22C7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BAB92B53-8380-421F-853B-035F1F93249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53634201"/>
      </p:ext>
    </p:extLst>
  </p:cSld>
  <p:clrMapOvr>
    <a:masterClrMapping/>
  </p:clrMapOvr>
  <p:hf hd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22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D554FF-1B1B-4587-AAEC-1522175B81F9}"/>
              </a:ext>
            </a:extLst>
          </p:cNvPr>
          <p:cNvPicPr>
            <a:picLocks noChangeAspect="1"/>
          </p:cNvPicPr>
          <p:nvPr/>
        </p:nvPicPr>
        <p:blipFill rotWithShape="1">
          <a:blip r:embed="rId3"/>
          <a:srcRect l="12275" r="7058"/>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31A3ADF3-6C66-4DF0-B40F-285593F4FBAE}"/>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356F02BB-2C06-411F-B7A5-5DE713CDEABC}"/>
              </a:ext>
            </a:extLst>
          </p:cNvPr>
          <p:cNvGrpSpPr/>
          <p:nvPr/>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1D4C9C59-3343-4A56-9D46-9AA18710B3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65F47003-8BB7-48B2-8E17-B838E2E0DA2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975699905"/>
      </p:ext>
    </p:extLst>
  </p:cSld>
  <p:clrMapOvr>
    <a:masterClrMapping/>
  </p:clrMapOvr>
  <p:hf hd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8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1DA5B8-C7AA-4D21-BF18-A177A762970F}"/>
              </a:ext>
            </a:extLst>
          </p:cNvPr>
          <p:cNvPicPr>
            <a:picLocks noChangeAspect="1"/>
          </p:cNvPicPr>
          <p:nvPr/>
        </p:nvPicPr>
        <p:blipFill rotWithShape="1">
          <a:blip r:embed="rId3"/>
          <a:srcRect l="6598" t="46" r="12401"/>
          <a:stretch/>
        </p:blipFill>
        <p:spPr>
          <a:xfrm>
            <a:off x="-1" y="1"/>
            <a:ext cx="12192001" cy="685484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8F7624B9-75B8-439E-8820-7E107B654552}"/>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BF427D94-DB27-456D-9363-AF2D750FA1DB}"/>
              </a:ext>
            </a:extLst>
          </p:cNvPr>
          <p:cNvGrpSpPr/>
          <p:nvPr/>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4791C934-8E1A-4F61-81FB-7D711BD5C8C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5E54D345-F784-4F8B-9C58-3D8AFCC22F2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410250717"/>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userDrawn="1"/>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3F108EC-5275-458B-ACD5-3C1A9D89FCE2}"/>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64353"/>
      </p:ext>
    </p:extLst>
  </p:cSld>
  <p:clrMapOvr>
    <a:masterClrMapping/>
  </p:clrMapOvr>
  <p:transition spd="slow">
    <p:wipe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4_Section-Style01">
    <p:spTree>
      <p:nvGrpSpPr>
        <p:cNvPr id="1" name=""/>
        <p:cNvGrpSpPr/>
        <p:nvPr/>
      </p:nvGrpSpPr>
      <p:grpSpPr>
        <a:xfrm>
          <a:off x="0" y="0"/>
          <a:ext cx="0" cy="0"/>
          <a:chOff x="0" y="0"/>
          <a:chExt cx="0" cy="0"/>
        </a:xfrm>
      </p:grpSpPr>
      <p:pic>
        <p:nvPicPr>
          <p:cNvPr id="13" name="Picture 12" descr="A person sitting on a table&#10;&#10;Description automatically generated">
            <a:extLst>
              <a:ext uri="{FF2B5EF4-FFF2-40B4-BE49-F238E27FC236}">
                <a16:creationId xmlns:a16="http://schemas.microsoft.com/office/drawing/2014/main" id="{ACDDCFB9-9136-490C-8E9E-09EFFC4B2F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5852"/>
          <a:stretch/>
        </p:blipFill>
        <p:spPr>
          <a:xfrm>
            <a:off x="1" y="2"/>
            <a:ext cx="12192000" cy="685154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091BE59C-A67D-4FDA-8D3B-F9295DC5780E}"/>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26866023"/>
      </p:ext>
    </p:extLst>
  </p:cSld>
  <p:clrMapOvr>
    <a:masterClrMapping/>
  </p:clrMapOvr>
  <p:hf hd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15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00B76-7D29-4AE5-A467-DE0D1903D66C}"/>
              </a:ext>
            </a:extLst>
          </p:cNvPr>
          <p:cNvPicPr>
            <a:picLocks noChangeAspect="1"/>
          </p:cNvPicPr>
          <p:nvPr/>
        </p:nvPicPr>
        <p:blipFill rotWithShape="1">
          <a:blip r:embed="rId3"/>
          <a:srcRect l="19000"/>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3" name="Rectangle 12">
            <a:extLst>
              <a:ext uri="{FF2B5EF4-FFF2-40B4-BE49-F238E27FC236}">
                <a16:creationId xmlns:a16="http://schemas.microsoft.com/office/drawing/2014/main" id="{E5CDB467-2D10-4156-9B4C-3BDEDB9E97C6}"/>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F868E9B9-9CE1-403B-BAAE-FC6F6DE22A6C}"/>
              </a:ext>
            </a:extLst>
          </p:cNvPr>
          <p:cNvGrpSpPr/>
          <p:nvPr/>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00FED64B-6926-4C43-8342-26AB4CF05C7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D85DB53E-D1FB-48F7-AA2D-67D9DC5EF08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4041839197"/>
      </p:ext>
    </p:extLst>
  </p:cSld>
  <p:clrMapOvr>
    <a:masterClrMapping/>
  </p:clrMapOvr>
  <p:hf hd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16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494FB-6D4B-4F90-8661-D9879D187349}"/>
              </a:ext>
            </a:extLst>
          </p:cNvPr>
          <p:cNvPicPr>
            <a:picLocks noChangeAspect="1"/>
          </p:cNvPicPr>
          <p:nvPr/>
        </p:nvPicPr>
        <p:blipFill rotWithShape="1">
          <a:blip r:embed="rId3"/>
          <a:srcRect l="4463" r="15204"/>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1E3A85-D736-4A10-9D19-154A16EDA8A6}"/>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p:nvGrpSpPr>
        <p:grpSpPr>
          <a:xfrm>
            <a:off x="10402036" y="2878985"/>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1407705714"/>
      </p:ext>
    </p:extLst>
  </p:cSld>
  <p:clrMapOvr>
    <a:masterClrMapping/>
  </p:clrMapOvr>
  <p:hf hd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2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4BAA48-028C-447A-A6E0-23B3D6C0125A}"/>
              </a:ext>
            </a:extLst>
          </p:cNvPr>
          <p:cNvPicPr>
            <a:picLocks noChangeAspect="1"/>
          </p:cNvPicPr>
          <p:nvPr/>
        </p:nvPicPr>
        <p:blipFill rotWithShape="1">
          <a:blip r:embed="rId3"/>
          <a:srcRect l="14292" r="504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5936CFB-F898-454D-BF65-FB50F03728F2}"/>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grpSp>
        <p:nvGrpSpPr>
          <p:cNvPr id="10" name="Group 9">
            <a:extLst>
              <a:ext uri="{FF2B5EF4-FFF2-40B4-BE49-F238E27FC236}">
                <a16:creationId xmlns:a16="http://schemas.microsoft.com/office/drawing/2014/main" id="{8CF41B6E-9542-4264-A743-C111CD100410}"/>
              </a:ext>
            </a:extLst>
          </p:cNvPr>
          <p:cNvGrpSpPr/>
          <p:nvPr/>
        </p:nvGrpSpPr>
        <p:grpSpPr>
          <a:xfrm>
            <a:off x="10402034" y="2878984"/>
            <a:ext cx="1178897" cy="1181961"/>
            <a:chOff x="7801525" y="2159237"/>
            <a:chExt cx="884173" cy="886471"/>
          </a:xfrm>
        </p:grpSpPr>
        <p:sp>
          <p:nvSpPr>
            <p:cNvPr id="11" name="Oval 10">
              <a:extLst>
                <a:ext uri="{FF2B5EF4-FFF2-40B4-BE49-F238E27FC236}">
                  <a16:creationId xmlns:a16="http://schemas.microsoft.com/office/drawing/2014/main" id="{8B9D5F46-452E-4B56-B6AF-FCBE91FB1A7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5F3576E-357C-4753-8922-68D0219FE99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588978077"/>
      </p:ext>
    </p:extLst>
  </p:cSld>
  <p:clrMapOvr>
    <a:masterClrMapping/>
  </p:clrMapOvr>
  <p:hf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2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008ED0-1389-4511-932F-DEA7D0CEFFD6}"/>
              </a:ext>
            </a:extLst>
          </p:cNvPr>
          <p:cNvPicPr>
            <a:picLocks noChangeAspect="1"/>
          </p:cNvPicPr>
          <p:nvPr/>
        </p:nvPicPr>
        <p:blipFill rotWithShape="1">
          <a:blip r:embed="rId3"/>
          <a:srcRect l="16301" r="2699"/>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Rectangle 11">
            <a:extLst>
              <a:ext uri="{FF2B5EF4-FFF2-40B4-BE49-F238E27FC236}">
                <a16:creationId xmlns:a16="http://schemas.microsoft.com/office/drawing/2014/main" id="{63892C3A-7C77-4733-B57C-5057EB198E9A}"/>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DEC22CEE-86A3-4AA1-94B1-D6924CE15ADE}"/>
              </a:ext>
            </a:extLst>
          </p:cNvPr>
          <p:cNvGrpSpPr/>
          <p:nvPr/>
        </p:nvGrpSpPr>
        <p:grpSpPr>
          <a:xfrm>
            <a:off x="10402034" y="2878984"/>
            <a:ext cx="1178897" cy="1181961"/>
            <a:chOff x="7801525" y="2159237"/>
            <a:chExt cx="884173" cy="886471"/>
          </a:xfrm>
        </p:grpSpPr>
        <p:sp>
          <p:nvSpPr>
            <p:cNvPr id="11" name="Oval 10">
              <a:extLst>
                <a:ext uri="{FF2B5EF4-FFF2-40B4-BE49-F238E27FC236}">
                  <a16:creationId xmlns:a16="http://schemas.microsoft.com/office/drawing/2014/main" id="{FFBA50E8-0AFA-48B4-9C46-FA1BA1DC01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0B928C01-CD6A-4F00-973B-9393DFA2602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429758992"/>
      </p:ext>
    </p:extLst>
  </p:cSld>
  <p:clrMapOvr>
    <a:masterClrMapping/>
  </p:clrMapOvr>
  <p:hf hd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110D7-739A-4579-9754-53137AF4EB95}"/>
              </a:ext>
            </a:extLst>
          </p:cNvPr>
          <p:cNvPicPr>
            <a:picLocks noChangeAspect="1"/>
          </p:cNvPicPr>
          <p:nvPr/>
        </p:nvPicPr>
        <p:blipFill rotWithShape="1">
          <a:blip r:embed="rId3"/>
          <a:srcRect l="5233" r="13433"/>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12CD5B59-25D5-40A5-8A0F-A1F30F8BB01A}"/>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08515D34-CCEE-4935-B578-5A34DFFA5BDD}"/>
              </a:ext>
            </a:extLst>
          </p:cNvPr>
          <p:cNvGrpSpPr/>
          <p:nvPr/>
        </p:nvGrpSpPr>
        <p:grpSpPr>
          <a:xfrm>
            <a:off x="10402034" y="2878984"/>
            <a:ext cx="1178897" cy="1181961"/>
            <a:chOff x="7801525" y="2159237"/>
            <a:chExt cx="884173" cy="886471"/>
          </a:xfrm>
        </p:grpSpPr>
        <p:sp>
          <p:nvSpPr>
            <p:cNvPr id="11" name="Oval 10">
              <a:extLst>
                <a:ext uri="{FF2B5EF4-FFF2-40B4-BE49-F238E27FC236}">
                  <a16:creationId xmlns:a16="http://schemas.microsoft.com/office/drawing/2014/main" id="{6613903F-9BB2-41CF-A842-1EDC480B829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02CA97D5-784E-48BE-8A2F-51ED2A53A02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10905571"/>
      </p:ext>
    </p:extLst>
  </p:cSld>
  <p:clrMapOvr>
    <a:masterClrMapping/>
  </p:clrMapOvr>
  <p:hf hd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22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22F95-2A04-43CB-9D35-43E91754BF2E}"/>
              </a:ext>
            </a:extLst>
          </p:cNvPr>
          <p:cNvPicPr>
            <a:picLocks noChangeAspect="1"/>
          </p:cNvPicPr>
          <p:nvPr/>
        </p:nvPicPr>
        <p:blipFill rotWithShape="1">
          <a:blip r:embed="rId3"/>
          <a:srcRect l="19001"/>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DF0075C6-04EA-435B-9FFC-712CB435A04A}"/>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715A025B-DFEE-4DBB-A862-1B53DA6AA929}"/>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518100A9-3927-414B-8D8A-C7286B1264D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525685A7-F92E-4EE4-B911-401B6EACB9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198083334"/>
      </p:ext>
    </p:extLst>
  </p:cSld>
  <p:clrMapOvr>
    <a:masterClrMapping/>
  </p:clrMapOvr>
  <p:hf hd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13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DAC66-7271-4C41-8F34-07B610C85E5A}"/>
              </a:ext>
            </a:extLst>
          </p:cNvPr>
          <p:cNvPicPr>
            <a:picLocks noChangeAspect="1"/>
          </p:cNvPicPr>
          <p:nvPr/>
        </p:nvPicPr>
        <p:blipFill rotWithShape="1">
          <a:blip r:embed="rId3"/>
          <a:srcRect l="1681" r="1765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23E230BF-1CE4-4928-9B6F-F61CFA094CBA}"/>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38CA2800-1F40-4BB8-8560-586BD6E9A68D}"/>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95508A3A-8BBE-4D02-B535-4E1814A6699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71FAEB73-6128-4468-A468-609304C0B06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075651751"/>
      </p:ext>
    </p:extLst>
  </p:cSld>
  <p:clrMapOvr>
    <a:masterClrMapping/>
  </p:clrMapOvr>
  <p:hf hd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715B7-0056-4C9C-B603-1C3302356288}"/>
              </a:ext>
            </a:extLst>
          </p:cNvPr>
          <p:cNvPicPr>
            <a:picLocks noChangeAspect="1"/>
          </p:cNvPicPr>
          <p:nvPr/>
        </p:nvPicPr>
        <p:blipFill rotWithShape="1">
          <a:blip r:embed="rId3"/>
          <a:srcRect l="19058"/>
          <a:stretch/>
        </p:blipFill>
        <p:spPr>
          <a:xfrm>
            <a:off x="0" y="4467"/>
            <a:ext cx="12192000" cy="685353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90A6548E-336F-4E1E-AFEE-C5C35AEEF678}"/>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7948D2EB-D61F-4508-8C59-A4DC5E735E91}"/>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89465680-62D7-4CF4-B60A-0825057BF39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E0E39C78-DD5B-4EB8-B8F1-9A7E17CE73D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045213105"/>
      </p:ext>
    </p:extLst>
  </p:cSld>
  <p:clrMapOvr>
    <a:masterClrMapping/>
  </p:clrMapOvr>
  <p:hf hd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14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2532E4-5ABF-400E-A4D7-910E99B381BD}"/>
              </a:ext>
            </a:extLst>
          </p:cNvPr>
          <p:cNvPicPr>
            <a:picLocks noChangeAspect="1"/>
          </p:cNvPicPr>
          <p:nvPr/>
        </p:nvPicPr>
        <p:blipFill rotWithShape="1">
          <a:blip r:embed="rId3"/>
          <a:srcRect l="12200" r="7065"/>
          <a:stretch/>
        </p:blipFill>
        <p:spPr>
          <a:xfrm>
            <a:off x="0" y="-22395"/>
            <a:ext cx="12192000" cy="688039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DF7B128-FE6F-4058-AC6B-5717D78B8DD2}"/>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5AC605AD-85AF-4F39-BAC9-692332EA0E70}"/>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E251BDF6-DE4E-4AC9-B282-4B6166BEABF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F3B2EBA0-ABD1-44F9-AD33-9676F3CBCBA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531419502"/>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userDrawn="1"/>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4667F760-92CF-4F2C-9808-0C7D65C919AB}"/>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936152"/>
      </p:ext>
    </p:extLst>
  </p:cSld>
  <p:clrMapOvr>
    <a:masterClrMapping/>
  </p:clrMapOvr>
  <p:transition spd="slow">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B3B5C-6023-4D01-B766-D7F1202EFD20}"/>
              </a:ext>
            </a:extLst>
          </p:cNvPr>
          <p:cNvPicPr>
            <a:picLocks noChangeAspect="1"/>
          </p:cNvPicPr>
          <p:nvPr/>
        </p:nvPicPr>
        <p:blipFill rotWithShape="1">
          <a:blip r:embed="rId3"/>
          <a:srcRect l="12275" r="705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9A1EAACB-01E1-4422-9DDC-B8768D7AA3A7}"/>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E83EF11A-EBA2-40D5-B9E9-BB0831D6C873}"/>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9617F2C7-67C6-4FDA-897A-81F0AB3502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EBAE9D9-4B6B-439C-8CA6-DDDA7B00173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619440137"/>
      </p:ext>
    </p:extLst>
  </p:cSld>
  <p:clrMapOvr>
    <a:masterClrMapping/>
  </p:clrMapOvr>
  <p:hf hdr="0" dt="0"/>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15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B757B-5AD8-410E-8DD9-9316D3DBC78C}"/>
              </a:ext>
            </a:extLst>
          </p:cNvPr>
          <p:cNvPicPr>
            <a:picLocks noChangeAspect="1"/>
          </p:cNvPicPr>
          <p:nvPr/>
        </p:nvPicPr>
        <p:blipFill rotWithShape="1">
          <a:blip r:embed="rId3"/>
          <a:srcRect l="5601" r="13732"/>
          <a:stretch/>
        </p:blipFill>
        <p:spPr>
          <a:xfrm>
            <a:off x="55758" y="1"/>
            <a:ext cx="12192001"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6E5F667B-2B6A-454C-A01E-AE1D4164A2F1}"/>
              </a:ext>
            </a:extLst>
          </p:cNvPr>
          <p:cNvSpPr/>
          <p:nvPr/>
        </p:nvSpPr>
        <p:spPr>
          <a:xfrm>
            <a:off x="-1" y="-1"/>
            <a:ext cx="12247759"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E9E41100-F6C1-4443-9165-680915E7B979}"/>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ACBBAAB0-138C-4230-8267-9E18016E1583}"/>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56BB3AD-1976-4582-B6A5-4C95A174C9E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980937498"/>
      </p:ext>
    </p:extLst>
  </p:cSld>
  <p:clrMapOvr>
    <a:masterClrMapping/>
  </p:clrMapOvr>
  <p:hf hdr="0" dt="0"/>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75D84-9820-48A9-8AEA-3985DD0328C0}"/>
              </a:ext>
            </a:extLst>
          </p:cNvPr>
          <p:cNvPicPr>
            <a:picLocks noChangeAspect="1"/>
          </p:cNvPicPr>
          <p:nvPr/>
        </p:nvPicPr>
        <p:blipFill rotWithShape="1">
          <a:blip r:embed="rId3"/>
          <a:srcRect l="4050" r="14950"/>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23A387F8-B7C9-49D1-B72B-44EA612B4948}"/>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6BCE784E-E2FE-49EF-A91E-69E73B3E99BF}"/>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8BF297CD-8849-46D0-9C40-BE05C402B71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72B53692-6C21-44CB-9591-56A20084C56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436939614"/>
      </p:ext>
    </p:extLst>
  </p:cSld>
  <p:clrMapOvr>
    <a:masterClrMapping/>
  </p:clrMapOvr>
  <p:hf hdr="0" dt="0"/>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23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3034E-EE94-4AB2-A4C2-2DB84911BEFE}"/>
              </a:ext>
            </a:extLst>
          </p:cNvPr>
          <p:cNvPicPr>
            <a:picLocks noChangeAspect="1"/>
          </p:cNvPicPr>
          <p:nvPr/>
        </p:nvPicPr>
        <p:blipFill rotWithShape="1">
          <a:blip r:embed="rId3"/>
          <a:srcRect l="12443" r="689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1" name="Rectangle 10">
            <a:extLst>
              <a:ext uri="{FF2B5EF4-FFF2-40B4-BE49-F238E27FC236}">
                <a16:creationId xmlns:a16="http://schemas.microsoft.com/office/drawing/2014/main" id="{C3A44DBF-410C-4AAE-B876-699EB2422BFD}"/>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FD6ECCBD-489F-4238-A1A3-275EF5EFCD2C}"/>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4DD65D7-DD9A-4D42-9928-A9AB2F03138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03D582AA-9679-437C-879F-F3EFD7E25FF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591533516"/>
      </p:ext>
    </p:extLst>
  </p:cSld>
  <p:clrMapOvr>
    <a:masterClrMapping/>
  </p:clrMapOvr>
  <p:hf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16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ACC0A-09D5-444D-A794-30B7A2FAAF40}"/>
              </a:ext>
            </a:extLst>
          </p:cNvPr>
          <p:cNvPicPr>
            <a:picLocks noChangeAspect="1"/>
          </p:cNvPicPr>
          <p:nvPr/>
        </p:nvPicPr>
        <p:blipFill rotWithShape="1">
          <a:blip r:embed="rId3"/>
          <a:srcRect l="19333"/>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B5EF432A-7F73-458C-8D42-37DE4E25A1E5}"/>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385A60A3-2A1B-4106-9F27-36E23E2D8DE4}"/>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DFD1260-295E-40D4-8CFE-E1FFD4186D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FACAF72-A251-4057-960A-CA6A399F9CB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442844225"/>
      </p:ext>
    </p:extLst>
  </p:cSld>
  <p:clrMapOvr>
    <a:masterClrMapping/>
  </p:clrMapOvr>
  <p:hf hdr="0" dt="0"/>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2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A6A21-5377-4F37-8C66-C1F1D3A76A4B}"/>
              </a:ext>
            </a:extLst>
          </p:cNvPr>
          <p:cNvPicPr>
            <a:picLocks noChangeAspect="1"/>
          </p:cNvPicPr>
          <p:nvPr/>
        </p:nvPicPr>
        <p:blipFill rotWithShape="1">
          <a:blip r:embed="rId3"/>
          <a:srcRect l="3193" r="16140"/>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FAF2532A-12C6-4C0D-9DE3-67CAA0257ABD}"/>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F0AD1756-0C61-47E4-9E58-D02C41C9C826}"/>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B8652B98-000C-49C9-950D-98C5B759A36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D3AA9615-27BE-4909-ADA5-768E69B8856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045159011"/>
      </p:ext>
    </p:extLst>
  </p:cSld>
  <p:clrMapOvr>
    <a:masterClrMapping/>
  </p:clrMapOvr>
  <p:hf hdr="0" dt="0"/>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F6F6DF-3A83-4181-9864-FB73C7A5EDC9}"/>
              </a:ext>
            </a:extLst>
          </p:cNvPr>
          <p:cNvPicPr>
            <a:picLocks noChangeAspect="1"/>
          </p:cNvPicPr>
          <p:nvPr/>
        </p:nvPicPr>
        <p:blipFill rotWithShape="1">
          <a:blip r:embed="rId3"/>
          <a:srcRect l="19444"/>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2FF01E73-6284-42F7-8FAE-D471FE5BBBB8}"/>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33B7A074-BCD7-4DA5-9391-563E7249E5B3}"/>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9D5D1EE8-929A-4123-8B27-98A6E6DA635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7855FFCE-AEFF-4A14-B086-D6AB6C379DF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060023217"/>
      </p:ext>
    </p:extLst>
  </p:cSld>
  <p:clrMapOvr>
    <a:masterClrMapping/>
  </p:clrMapOvr>
  <p:hf hdr="0" dt="0"/>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17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0EC3D-0A16-4235-B7D1-462A17955084}"/>
              </a:ext>
            </a:extLst>
          </p:cNvPr>
          <p:cNvPicPr>
            <a:picLocks noChangeAspect="1"/>
          </p:cNvPicPr>
          <p:nvPr/>
        </p:nvPicPr>
        <p:blipFill rotWithShape="1">
          <a:blip r:embed="rId3"/>
          <a:srcRect l="7552" r="1189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6A11FD3D-6604-4CCA-B49E-65B3BF593EBE}"/>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A2C25CB6-7C4A-4F90-BC5D-56ACC0B74A40}"/>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31BCD78D-AE2D-492C-97C2-CC38E45F8A6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E0DA5509-D105-4ACD-B0AF-34B71B0FC18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4269586667"/>
      </p:ext>
    </p:extLst>
  </p:cSld>
  <p:clrMapOvr>
    <a:masterClrMapping/>
  </p:clrMapOvr>
  <p:hf hd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2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C5FC1-4275-40CB-B343-359E18ECBAB0}"/>
              </a:ext>
            </a:extLst>
          </p:cNvPr>
          <p:cNvPicPr>
            <a:picLocks noChangeAspect="1"/>
          </p:cNvPicPr>
          <p:nvPr/>
        </p:nvPicPr>
        <p:blipFill rotWithShape="1">
          <a:blip r:embed="rId3"/>
          <a:srcRect l="3195" r="16112"/>
          <a:stretch/>
        </p:blipFill>
        <p:spPr>
          <a:xfrm>
            <a:off x="0" y="-7155"/>
            <a:ext cx="12192000" cy="686515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1" name="Rectangle 10">
            <a:extLst>
              <a:ext uri="{FF2B5EF4-FFF2-40B4-BE49-F238E27FC236}">
                <a16:creationId xmlns:a16="http://schemas.microsoft.com/office/drawing/2014/main" id="{7FF539BD-5018-414B-BAAB-109A5B57F3EF}"/>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D2A3A182-209D-49D0-8963-1575498AB388}"/>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C1460AFE-7065-43ED-BD1C-4EDB8E399C7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622DA8CE-D587-4543-A5F6-135D0F5083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205817280"/>
      </p:ext>
    </p:extLst>
  </p:cSld>
  <p:clrMapOvr>
    <a:masterClrMapping/>
  </p:clrMapOvr>
  <p:hf hd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9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4F1FE-11A0-41A7-8FAF-503DC74F00D1}"/>
              </a:ext>
            </a:extLst>
          </p:cNvPr>
          <p:cNvPicPr>
            <a:picLocks noChangeAspect="1"/>
          </p:cNvPicPr>
          <p:nvPr/>
        </p:nvPicPr>
        <p:blipFill rotWithShape="1">
          <a:blip r:embed="rId3"/>
          <a:srcRect l="2849" r="16707"/>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CC966531-6F31-44BC-97C9-1DBEF1389BC8}"/>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9BD6E8C5-AC6C-41E3-ABE3-6F7E96EB2690}"/>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82BABCF0-B8FC-483C-B39C-52E4E06CB82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45E615AF-5138-406D-9268-0E80000CB74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357359352"/>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userDrawn="1"/>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userDrawn="1"/>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4F98344-6768-4F73-AAED-6D601B883A4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48390"/>
      </p:ext>
    </p:extLst>
  </p:cSld>
  <p:clrMapOvr>
    <a:masterClrMapping/>
  </p:clrMapOvr>
  <p:transition spd="slow">
    <p:wipe dir="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3F159D-7FB9-4E24-A426-2EF7CD98CEAA}"/>
              </a:ext>
            </a:extLst>
          </p:cNvPr>
          <p:cNvPicPr>
            <a:picLocks noChangeAspect="1"/>
          </p:cNvPicPr>
          <p:nvPr/>
        </p:nvPicPr>
        <p:blipFill rotWithShape="1">
          <a:blip r:embed="rId3"/>
          <a:srcRect r="19587"/>
          <a:stretch/>
        </p:blipFill>
        <p:spPr>
          <a:xfrm>
            <a:off x="0" y="-2725"/>
            <a:ext cx="12192000" cy="686072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FF0936D-8987-4979-B2A6-3343C3A4182E}"/>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BDE130A0-8542-4E07-83D2-952FF9AF1ED2}"/>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F83AE62D-CF42-4EFF-8B00-647DE62E23FB}"/>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31F28C22-A984-4EA8-93AF-D1B0CCD465C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689349129"/>
      </p:ext>
    </p:extLst>
  </p:cSld>
  <p:clrMapOvr>
    <a:masterClrMapping/>
  </p:clrMapOvr>
  <p:hf hdr="0" dt="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18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A191E-DE3F-42CE-B67F-5DA3E6E81AB1}"/>
              </a:ext>
            </a:extLst>
          </p:cNvPr>
          <p:cNvPicPr>
            <a:picLocks noChangeAspect="1"/>
          </p:cNvPicPr>
          <p:nvPr/>
        </p:nvPicPr>
        <p:blipFill rotWithShape="1">
          <a:blip r:embed="rId3"/>
          <a:srcRect l="19555"/>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74C376FC-005D-4601-98D8-64B07F93C046}"/>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8E036A60-117A-49F9-A4BD-AB0280386DF9}"/>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A9EB413A-1C1E-464B-8BDA-AD55BAD991C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9936974-6603-4936-B5EC-1755549CB16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452537229"/>
      </p:ext>
    </p:extLst>
  </p:cSld>
  <p:clrMapOvr>
    <a:masterClrMapping/>
  </p:clrMapOvr>
  <p:hf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2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0D0F44-A440-4D42-A2D5-A226E6AA7017}"/>
              </a:ext>
            </a:extLst>
          </p:cNvPr>
          <p:cNvPicPr>
            <a:picLocks noChangeAspect="1"/>
          </p:cNvPicPr>
          <p:nvPr/>
        </p:nvPicPr>
        <p:blipFill rotWithShape="1">
          <a:blip r:embed="rId3"/>
          <a:srcRect r="19333"/>
          <a:stretch/>
        </p:blipFill>
        <p:spPr>
          <a:xfrm>
            <a:off x="-1" y="0"/>
            <a:ext cx="12192001"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1" name="Rectangle 10">
            <a:extLst>
              <a:ext uri="{FF2B5EF4-FFF2-40B4-BE49-F238E27FC236}">
                <a16:creationId xmlns:a16="http://schemas.microsoft.com/office/drawing/2014/main" id="{A79CB620-0FB6-43B2-BDD6-4DCAB105BE17}"/>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8C5A6E5A-8EA2-4B29-8D10-68F43843EA8A}"/>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268E205B-2ECB-4E55-881D-998DC8C212B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DA9369D1-4D08-4DC7-8CB6-1F4084DEE81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1170330"/>
      </p:ext>
    </p:extLst>
  </p:cSld>
  <p:clrMapOvr>
    <a:masterClrMapping/>
  </p:clrMapOvr>
  <p:hf hdr="0" dt="0"/>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0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4461A-0703-46BC-9754-2363FA306D88}"/>
              </a:ext>
            </a:extLst>
          </p:cNvPr>
          <p:cNvPicPr>
            <a:picLocks noChangeAspect="1"/>
          </p:cNvPicPr>
          <p:nvPr/>
        </p:nvPicPr>
        <p:blipFill rotWithShape="1">
          <a:blip r:embed="rId3"/>
          <a:srcRect l="7394" r="1193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F760CFC8-29B4-46E7-A3B0-AEBF8D83AE76}"/>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2D3E9CA1-29A7-44BE-9B60-A9CE3B1B4878}"/>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70AE552-0A0D-4B5B-B095-343C0FF1CF4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608DEC11-94C8-4B8C-B561-6ECAE656D62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620075693"/>
      </p:ext>
    </p:extLst>
  </p:cSld>
  <p:clrMapOvr>
    <a:masterClrMapping/>
  </p:clrMapOvr>
  <p:hf hdr="0" dt="0"/>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2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B389-D584-4269-95C8-4373FD3E1BF9}"/>
              </a:ext>
            </a:extLst>
          </p:cNvPr>
          <p:cNvPicPr>
            <a:picLocks noChangeAspect="1"/>
          </p:cNvPicPr>
          <p:nvPr/>
        </p:nvPicPr>
        <p:blipFill rotWithShape="1">
          <a:blip r:embed="rId3"/>
          <a:srcRect l="9666" r="9666"/>
          <a:stretch/>
        </p:blipFill>
        <p:spPr>
          <a:xfrm>
            <a:off x="1"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5776BE0E-8A7E-4ACC-A517-BDC3A0F6E4CA}"/>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81ED7B46-5046-4AD0-A970-B4A936BD32BD}"/>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2DB3E3EA-E627-41BF-8D33-166C0DE4D6C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BA5C6760-8257-4D91-A7D4-90A11085D64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379967167"/>
      </p:ext>
    </p:extLst>
  </p:cSld>
  <p:clrMapOvr>
    <a:masterClrMapping/>
  </p:clrMapOvr>
  <p:hf hdr="0" dt="0"/>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2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346AB-73CF-42E7-9DBF-7075DC64A96C}"/>
              </a:ext>
            </a:extLst>
          </p:cNvPr>
          <p:cNvPicPr>
            <a:picLocks noChangeAspect="1"/>
          </p:cNvPicPr>
          <p:nvPr/>
        </p:nvPicPr>
        <p:blipFill rotWithShape="1">
          <a:blip r:embed="rId3"/>
          <a:srcRect l="1900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3DC41516-825C-4C10-ACA6-4F27BD19C9EA}"/>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D92CB6E8-0D82-473D-987A-6B32E83F34E7}"/>
              </a:ext>
            </a:extLst>
          </p:cNvPr>
          <p:cNvGrpSpPr/>
          <p:nvPr/>
        </p:nvGrpSpPr>
        <p:grpSpPr>
          <a:xfrm>
            <a:off x="10402034" y="2878984"/>
            <a:ext cx="1178897" cy="1181961"/>
            <a:chOff x="7801525" y="2159237"/>
            <a:chExt cx="884173" cy="886471"/>
          </a:xfrm>
        </p:grpSpPr>
        <p:sp>
          <p:nvSpPr>
            <p:cNvPr id="11" name="Oval 10">
              <a:extLst>
                <a:ext uri="{FF2B5EF4-FFF2-40B4-BE49-F238E27FC236}">
                  <a16:creationId xmlns:a16="http://schemas.microsoft.com/office/drawing/2014/main" id="{A6915955-F745-4DF1-A94A-4E546A56616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341118E2-B3CE-404B-B192-F2E7D314727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662487988"/>
      </p:ext>
    </p:extLst>
  </p:cSld>
  <p:clrMapOvr>
    <a:masterClrMapping/>
  </p:clrMapOvr>
  <p:hf hd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C9B72-024B-4A92-A8AF-3B9849E2D165}"/>
              </a:ext>
            </a:extLst>
          </p:cNvPr>
          <p:cNvPicPr>
            <a:picLocks noChangeAspect="1"/>
          </p:cNvPicPr>
          <p:nvPr/>
        </p:nvPicPr>
        <p:blipFill rotWithShape="1">
          <a:blip r:embed="rId3"/>
          <a:srcRect l="15868" r="3687"/>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B7334C9E-6F72-42FA-80E5-07A190F14885}"/>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9B15C855-672B-459B-B539-479991762493}"/>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6B9F415-8CB1-4BC5-8321-642850B4C4B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DE7ADC03-63B6-4CDF-95A5-AFD6A3FD07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787054186"/>
      </p:ext>
    </p:extLst>
  </p:cSld>
  <p:clrMapOvr>
    <a:masterClrMapping/>
  </p:clrMapOvr>
  <p:hf hdr="0" dt="0"/>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1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E39406-3D37-487F-A216-447F54370449}"/>
              </a:ext>
            </a:extLst>
          </p:cNvPr>
          <p:cNvPicPr>
            <a:picLocks noChangeAspect="1"/>
          </p:cNvPicPr>
          <p:nvPr/>
        </p:nvPicPr>
        <p:blipFill rotWithShape="1">
          <a:blip r:embed="rId3"/>
          <a:srcRect l="13879" r="5382" b="8712"/>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9" name="Rectangle 8">
            <a:extLst>
              <a:ext uri="{FF2B5EF4-FFF2-40B4-BE49-F238E27FC236}">
                <a16:creationId xmlns:a16="http://schemas.microsoft.com/office/drawing/2014/main" id="{BD2A8BEA-E2A4-4411-9A60-25FEFD90DBE0}"/>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8A4C988E-C932-44C6-A68B-C0A5056D2106}"/>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6985E243-3FEE-4A6D-8DA0-4CD575D258F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0052F831-05F8-4106-9F66-4E78BE11E7F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462402938"/>
      </p:ext>
    </p:extLst>
  </p:cSld>
  <p:clrMapOvr>
    <a:masterClrMapping/>
  </p:clrMapOvr>
  <p:hf hdr="0" dt="0"/>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20_Section-Style02">
    <p:bg>
      <p:bgPr>
        <a:gradFill flip="none" rotWithShape="1">
          <a:gsLst>
            <a:gs pos="0">
              <a:srgbClr val="E5712C"/>
            </a:gs>
            <a:gs pos="88000">
              <a:srgbClr val="984807"/>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15D2E6-B8A3-4662-A1B7-444B2C8CCB77}"/>
              </a:ext>
            </a:extLst>
          </p:cNvPr>
          <p:cNvPicPr>
            <a:picLocks noChangeAspect="1"/>
          </p:cNvPicPr>
          <p:nvPr/>
        </p:nvPicPr>
        <p:blipFill rotWithShape="1">
          <a:blip r:embed="rId3"/>
          <a:srcRect r="19747"/>
          <a:stretch/>
        </p:blipFill>
        <p:spPr>
          <a:xfrm>
            <a:off x="-1" y="-35317"/>
            <a:ext cx="12192001" cy="689331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F9E1594E-FE04-446E-A936-559DB333B90C}"/>
              </a:ext>
            </a:extLst>
          </p:cNvPr>
          <p:cNvSpPr/>
          <p:nvPr/>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9260EB03-4CC0-448A-89D2-092CEB582CD4}"/>
              </a:ext>
            </a:extLst>
          </p:cNvPr>
          <p:cNvGrpSpPr/>
          <p:nvPr/>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3D03D45F-41D5-4EE1-A18F-F28B21CF71E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12" descr="Icon&#10;&#10;Description automatically generated">
              <a:extLst>
                <a:ext uri="{FF2B5EF4-FFF2-40B4-BE49-F238E27FC236}">
                  <a16:creationId xmlns:a16="http://schemas.microsoft.com/office/drawing/2014/main" id="{A8B4548E-FAFF-4E41-A4D2-1C775C5DBB9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639459669"/>
      </p:ext>
    </p:extLst>
  </p:cSld>
  <p:clrMapOvr>
    <a:masterClrMapping/>
  </p:clrMapOvr>
  <p:hf hdr="0" dt="0"/>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4" y="2878984"/>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email">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1392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997200"/>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2719269346"/>
      </p:ext>
    </p:extLst>
  </p:cSld>
  <p:clrMapOvr>
    <a:masterClrMapping/>
  </p:clrMapOvr>
  <p:transition spd="slow">
    <p:wipe dir="r"/>
  </p:transition>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userDrawn="1"/>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2B2D602-4F2D-4D3E-B8AA-250E9709AE6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103195"/>
      </p:ext>
    </p:extLst>
  </p:cSld>
  <p:clrMapOvr>
    <a:masterClrMapping/>
  </p:clrMapOvr>
  <p:transition spd="slow">
    <p:wipe dir="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1" name="Picture 10" descr="A person sitting on a table&#10;&#10;Description automatically generated">
            <a:extLst>
              <a:ext uri="{FF2B5EF4-FFF2-40B4-BE49-F238E27FC236}">
                <a16:creationId xmlns:a16="http://schemas.microsoft.com/office/drawing/2014/main" id="{E6F4F2F6-5258-6043-B17A-4B99B9E65120}"/>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0" y="1087120"/>
            <a:ext cx="12192000" cy="5770880"/>
          </a:xfrm>
          <a:prstGeom prst="rect">
            <a:avLst/>
          </a:prstGeom>
        </p:spPr>
      </p:pic>
      <p:sp>
        <p:nvSpPr>
          <p:cNvPr id="5" name="Rectangle 4"/>
          <p:cNvSpPr/>
          <p:nvPr userDrawn="1"/>
        </p:nvSpPr>
        <p:spPr>
          <a:xfrm>
            <a:off x="0" y="1087120"/>
            <a:ext cx="12192000" cy="2439787"/>
          </a:xfrm>
          <a:prstGeom prst="rect">
            <a:avLst/>
          </a:prstGeom>
          <a:gradFill flip="none" rotWithShape="1">
            <a:gsLst>
              <a:gs pos="18000">
                <a:srgbClr val="2C4574">
                  <a:alpha val="93000"/>
                  <a:lumMod val="97000"/>
                  <a:lumOff val="3000"/>
                </a:srgbClr>
              </a:gs>
              <a:gs pos="100000">
                <a:srgbClr val="00C1B7">
                  <a:alpha val="90000"/>
                  <a:lumMod val="90000"/>
                  <a:lumOff val="10000"/>
                </a:srgb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13034C62-6B41-0444-99DD-9886A890FCD0}"/>
              </a:ext>
            </a:extLst>
          </p:cNvPr>
          <p:cNvSpPr/>
          <p:nvPr userDrawn="1"/>
        </p:nvSpPr>
        <p:spPr>
          <a:xfrm>
            <a:off x="0" y="0"/>
            <a:ext cx="12192000" cy="10871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933807"/>
            <a:ext cx="352965" cy="26924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8144" y="248633"/>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609600" y="1950697"/>
            <a:ext cx="10972800" cy="656591"/>
          </a:xfrm>
        </p:spPr>
        <p:txBody>
          <a:bodyPr wrap="square" lIns="0" tIns="0" rIns="0" bIns="0" anchor="t" anchorCtr="0">
            <a:spAutoFit/>
          </a:bodyPr>
          <a:lstStyle>
            <a:lvl1pPr algn="l">
              <a:defRPr sz="4267">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609600" y="1454947"/>
            <a:ext cx="10972800" cy="183965"/>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Tree>
    <p:extLst>
      <p:ext uri="{BB962C8B-B14F-4D97-AF65-F5344CB8AC3E}">
        <p14:creationId xmlns:p14="http://schemas.microsoft.com/office/powerpoint/2010/main" val="9289497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Intro">
    <p:spTree>
      <p:nvGrpSpPr>
        <p:cNvPr id="1" name=""/>
        <p:cNvGrpSpPr/>
        <p:nvPr/>
      </p:nvGrpSpPr>
      <p:grpSpPr>
        <a:xfrm>
          <a:off x="0" y="0"/>
          <a:ext cx="0" cy="0"/>
          <a:chOff x="0" y="0"/>
          <a:chExt cx="0" cy="0"/>
        </a:xfrm>
      </p:grpSpPr>
      <p:pic>
        <p:nvPicPr>
          <p:cNvPr id="41" name="Picture 40" descr="A picture containing person, water, holding, person&#10;&#10;Description automatically generated">
            <a:extLst>
              <a:ext uri="{FF2B5EF4-FFF2-40B4-BE49-F238E27FC236}">
                <a16:creationId xmlns:a16="http://schemas.microsoft.com/office/drawing/2014/main" id="{CC33DDDC-8100-7645-B96F-BB43014D2D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76" y="0"/>
            <a:ext cx="12170048" cy="4262616"/>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6" name="Slide Number Placeholder 3">
            <a:extLst>
              <a:ext uri="{FF2B5EF4-FFF2-40B4-BE49-F238E27FC236}">
                <a16:creationId xmlns:a16="http://schemas.microsoft.com/office/drawing/2014/main" id="{07822BB7-846C-E345-9187-9D4F981C1644}"/>
              </a:ext>
            </a:extLst>
          </p:cNvPr>
          <p:cNvSpPr>
            <a:spLocks noGrp="1"/>
          </p:cNvSpPr>
          <p:nvPr>
            <p:ph type="sldNum" sz="quarter" idx="12"/>
          </p:nvPr>
        </p:nvSpPr>
        <p:spPr>
          <a:xfrm>
            <a:off x="11085860" y="6364376"/>
            <a:ext cx="568769" cy="365125"/>
          </a:xfrm>
        </p:spPr>
        <p:txBody>
          <a:bodyPr/>
          <a:lstStyle>
            <a:lvl1pPr>
              <a:defRPr sz="907"/>
            </a:lvl1pPr>
          </a:lstStyle>
          <a:p>
            <a:fld id="{65DFA85A-DAD2-3545-9EF2-9823132B00E5}" type="slidenum">
              <a:rPr lang="en-US" smtClean="0"/>
              <a:pPr/>
              <a:t>‹#›</a:t>
            </a:fld>
            <a:endParaRPr lang="en-US" sz="907" dirty="0"/>
          </a:p>
        </p:txBody>
      </p:sp>
    </p:spTree>
    <p:extLst>
      <p:ext uri="{BB962C8B-B14F-4D97-AF65-F5344CB8AC3E}">
        <p14:creationId xmlns:p14="http://schemas.microsoft.com/office/powerpoint/2010/main" val="31492797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8_Section-Style01">
    <p:spTree>
      <p:nvGrpSpPr>
        <p:cNvPr id="1" name=""/>
        <p:cNvGrpSpPr/>
        <p:nvPr/>
      </p:nvGrpSpPr>
      <p:grpSpPr>
        <a:xfrm>
          <a:off x="0" y="0"/>
          <a:ext cx="0" cy="0"/>
          <a:chOff x="0" y="0"/>
          <a:chExt cx="0" cy="0"/>
        </a:xfrm>
      </p:grpSpPr>
      <p:pic>
        <p:nvPicPr>
          <p:cNvPr id="8" name="Picture 7" descr="A picture containing chair, window, table, building&#10;&#10;Description automatically generated">
            <a:extLst>
              <a:ext uri="{FF2B5EF4-FFF2-40B4-BE49-F238E27FC236}">
                <a16:creationId xmlns:a16="http://schemas.microsoft.com/office/drawing/2014/main" id="{010C6841-F4A0-4441-B294-B92B409AB2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6" y="0"/>
            <a:ext cx="12170048"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16011421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9_Section-Style01">
    <p:spTree>
      <p:nvGrpSpPr>
        <p:cNvPr id="1" name=""/>
        <p:cNvGrpSpPr/>
        <p:nvPr/>
      </p:nvGrpSpPr>
      <p:grpSpPr>
        <a:xfrm>
          <a:off x="0" y="0"/>
          <a:ext cx="0" cy="0"/>
          <a:chOff x="0" y="0"/>
          <a:chExt cx="0" cy="0"/>
        </a:xfrm>
      </p:grpSpPr>
      <p:pic>
        <p:nvPicPr>
          <p:cNvPr id="4" name="Picture 3" descr="A picture containing cup, table, sitting, glass&#10;&#10;Description automatically generated">
            <a:extLst>
              <a:ext uri="{FF2B5EF4-FFF2-40B4-BE49-F238E27FC236}">
                <a16:creationId xmlns:a16="http://schemas.microsoft.com/office/drawing/2014/main" id="{ACF17050-4A8A-CE4F-B7CB-373CCD01FA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6" y="-6185"/>
            <a:ext cx="12181024" cy="686418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9" name="Group 8">
            <a:extLst>
              <a:ext uri="{FF2B5EF4-FFF2-40B4-BE49-F238E27FC236}">
                <a16:creationId xmlns:a16="http://schemas.microsoft.com/office/drawing/2014/main" id="{ADDCA119-F288-4249-B2A6-2B8F719A2A83}"/>
              </a:ext>
            </a:extLst>
          </p:cNvPr>
          <p:cNvGrpSpPr/>
          <p:nvPr userDrawn="1"/>
        </p:nvGrpSpPr>
        <p:grpSpPr>
          <a:xfrm>
            <a:off x="10402034" y="2878984"/>
            <a:ext cx="1178897" cy="1181961"/>
            <a:chOff x="7801525" y="2159237"/>
            <a:chExt cx="884173" cy="886471"/>
          </a:xfrm>
        </p:grpSpPr>
        <p:sp>
          <p:nvSpPr>
            <p:cNvPr id="11" name="Oval 10">
              <a:extLst>
                <a:ext uri="{FF2B5EF4-FFF2-40B4-BE49-F238E27FC236}">
                  <a16:creationId xmlns:a16="http://schemas.microsoft.com/office/drawing/2014/main" id="{8E6BE1C7-D264-3441-851A-43CBF67365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11" descr="Icon&#10;&#10;Description automatically generated">
              <a:extLst>
                <a:ext uri="{FF2B5EF4-FFF2-40B4-BE49-F238E27FC236}">
                  <a16:creationId xmlns:a16="http://schemas.microsoft.com/office/drawing/2014/main" id="{6B2606DD-163E-4A42-9C28-3FF32CB25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407758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0_Section-Style01">
    <p:spTree>
      <p:nvGrpSpPr>
        <p:cNvPr id="1" name=""/>
        <p:cNvGrpSpPr/>
        <p:nvPr/>
      </p:nvGrpSpPr>
      <p:grpSpPr>
        <a:xfrm>
          <a:off x="0" y="0"/>
          <a:ext cx="0" cy="0"/>
          <a:chOff x="0" y="0"/>
          <a:chExt cx="0" cy="0"/>
        </a:xfrm>
      </p:grpSpPr>
      <p:pic>
        <p:nvPicPr>
          <p:cNvPr id="6" name="Picture 5" descr="A picture containing swimming, indoor, window, looking&#10;&#10;Description automatically generated">
            <a:extLst>
              <a:ext uri="{FF2B5EF4-FFF2-40B4-BE49-F238E27FC236}">
                <a16:creationId xmlns:a16="http://schemas.microsoft.com/office/drawing/2014/main" id="{4B46A302-35E7-1345-8E3E-E77641A5B6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6" y="0"/>
            <a:ext cx="12170048"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181324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1_Section-Style01">
    <p:spTree>
      <p:nvGrpSpPr>
        <p:cNvPr id="1" name=""/>
        <p:cNvGrpSpPr/>
        <p:nvPr/>
      </p:nvGrpSpPr>
      <p:grpSpPr>
        <a:xfrm>
          <a:off x="0" y="0"/>
          <a:ext cx="0" cy="0"/>
          <a:chOff x="0" y="0"/>
          <a:chExt cx="0" cy="0"/>
        </a:xfrm>
      </p:grpSpPr>
      <p:pic>
        <p:nvPicPr>
          <p:cNvPr id="4" name="Picture 3" descr="A picture containing window, sitting, snow, room&#10;&#10;Description automatically generated">
            <a:extLst>
              <a:ext uri="{FF2B5EF4-FFF2-40B4-BE49-F238E27FC236}">
                <a16:creationId xmlns:a16="http://schemas.microsoft.com/office/drawing/2014/main" id="{DA5DA8D1-43C9-D34D-89C9-5C681E12CE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6" y="0"/>
            <a:ext cx="12170048"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130690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2_Section-Style01">
    <p:spTree>
      <p:nvGrpSpPr>
        <p:cNvPr id="1" name=""/>
        <p:cNvGrpSpPr/>
        <p:nvPr/>
      </p:nvGrpSpPr>
      <p:grpSpPr>
        <a:xfrm>
          <a:off x="0" y="0"/>
          <a:ext cx="0" cy="0"/>
          <a:chOff x="0" y="0"/>
          <a:chExt cx="0" cy="0"/>
        </a:xfrm>
      </p:grpSpPr>
      <p:pic>
        <p:nvPicPr>
          <p:cNvPr id="5" name="Picture 4" descr="A close up of a fish&#10;&#10;Description automatically generated">
            <a:extLst>
              <a:ext uri="{FF2B5EF4-FFF2-40B4-BE49-F238E27FC236}">
                <a16:creationId xmlns:a16="http://schemas.microsoft.com/office/drawing/2014/main" id="{5E088BBE-BB2F-8F4B-81FE-23A3C6D730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6" y="0"/>
            <a:ext cx="12170048"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305589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3_Section-Style01">
    <p:spTree>
      <p:nvGrpSpPr>
        <p:cNvPr id="1" name=""/>
        <p:cNvGrpSpPr/>
        <p:nvPr/>
      </p:nvGrpSpPr>
      <p:grpSpPr>
        <a:xfrm>
          <a:off x="0" y="0"/>
          <a:ext cx="0" cy="0"/>
          <a:chOff x="0" y="0"/>
          <a:chExt cx="0" cy="0"/>
        </a:xfrm>
      </p:grpSpPr>
      <p:pic>
        <p:nvPicPr>
          <p:cNvPr id="7" name="Picture 6" descr="A picture containing person, person, sitting, swimming&#10;&#10;Description automatically generated">
            <a:extLst>
              <a:ext uri="{FF2B5EF4-FFF2-40B4-BE49-F238E27FC236}">
                <a16:creationId xmlns:a16="http://schemas.microsoft.com/office/drawing/2014/main" id="{4E4ADDBE-AE46-0E4E-AB38-936896BE03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6" y="0"/>
            <a:ext cx="12170048"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120958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4_Section-Style01">
    <p:spTree>
      <p:nvGrpSpPr>
        <p:cNvPr id="1" name=""/>
        <p:cNvGrpSpPr/>
        <p:nvPr/>
      </p:nvGrpSpPr>
      <p:grpSpPr>
        <a:xfrm>
          <a:off x="0" y="0"/>
          <a:ext cx="0" cy="0"/>
          <a:chOff x="0" y="0"/>
          <a:chExt cx="0" cy="0"/>
        </a:xfrm>
      </p:grpSpPr>
      <p:pic>
        <p:nvPicPr>
          <p:cNvPr id="4" name="Picture 3" descr="A blue room&#10;&#10;Description automatically generated">
            <a:extLst>
              <a:ext uri="{FF2B5EF4-FFF2-40B4-BE49-F238E27FC236}">
                <a16:creationId xmlns:a16="http://schemas.microsoft.com/office/drawing/2014/main" id="{B3D2BBCC-E824-BE4A-98D5-0EEF597406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6" y="0"/>
            <a:ext cx="12170048"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189640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Section-Style02">
    <p:bg>
      <p:bgPr>
        <a:gradFill flip="none" rotWithShape="1">
          <a:gsLst>
            <a:gs pos="0">
              <a:srgbClr val="2F688F"/>
            </a:gs>
            <a:gs pos="85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4" y="2878984"/>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85516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userDrawn="1"/>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8404F509-104C-4123-BA32-DB910440DE1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7660"/>
      </p:ext>
    </p:extLst>
  </p:cSld>
  <p:clrMapOvr>
    <a:masterClrMapping/>
  </p:clrMapOvr>
  <p:transition spd="slow">
    <p:wipe dir="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Section-Style02">
    <p:bg>
      <p:bgPr>
        <a:gradFill flip="none" rotWithShape="1">
          <a:gsLst>
            <a:gs pos="0">
              <a:srgbClr val="00C1B7"/>
            </a:gs>
            <a:gs pos="85000">
              <a:srgbClr val="117A82"/>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4" y="2878984"/>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rgbClr val="9CD2D4">
                <a:alpha val="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241251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_Section-Style02">
    <p:bg>
      <p:bgPr>
        <a:gradFill flip="none" rotWithShape="1">
          <a:gsLst>
            <a:gs pos="0">
              <a:srgbClr val="E5712C"/>
            </a:gs>
            <a:gs pos="85000">
              <a:schemeClr val="accent6">
                <a:lumMod val="5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4" y="2878984"/>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6">
                <a:lumMod val="40000"/>
                <a:lumOff val="6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109276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5_Content-Style-A3">
    <p:spTree>
      <p:nvGrpSpPr>
        <p:cNvPr id="1" name=""/>
        <p:cNvGrpSpPr/>
        <p:nvPr/>
      </p:nvGrpSpPr>
      <p:grpSpPr>
        <a:xfrm>
          <a:off x="0" y="0"/>
          <a:ext cx="0" cy="0"/>
          <a:chOff x="0" y="0"/>
          <a:chExt cx="0" cy="0"/>
        </a:xfrm>
      </p:grpSpPr>
      <p:pic>
        <p:nvPicPr>
          <p:cNvPr id="7" name="Picture 6" descr="A picture containing person, indoor, sitting, young&#10;&#10;Description automatically generated">
            <a:extLst>
              <a:ext uri="{FF2B5EF4-FFF2-40B4-BE49-F238E27FC236}">
                <a16:creationId xmlns:a16="http://schemas.microsoft.com/office/drawing/2014/main" id="{0B883176-6690-344E-B921-4FFCCC57EA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833384"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8A058259-5263-914D-8FE8-18295A56FB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6" name="Rectangle 15">
            <a:extLst>
              <a:ext uri="{FF2B5EF4-FFF2-40B4-BE49-F238E27FC236}">
                <a16:creationId xmlns:a16="http://schemas.microsoft.com/office/drawing/2014/main" id="{0F77D758-4E5F-B14B-BCFC-C80DB315CA3C}"/>
              </a:ext>
            </a:extLst>
          </p:cNvPr>
          <p:cNvSpPr/>
          <p:nvPr userDrawn="1"/>
        </p:nvSpPr>
        <p:spPr>
          <a:xfrm>
            <a:off x="0" y="0"/>
            <a:ext cx="1833383" cy="6858000"/>
          </a:xfrm>
          <a:prstGeom prst="rect">
            <a:avLst/>
          </a:prstGeom>
          <a:solidFill>
            <a:srgbClr val="00C1B7">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rgbClr val="00C1B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612769"/>
            <a:ext cx="9023259" cy="815608"/>
          </a:xfrm>
        </p:spPr>
        <p:txBody>
          <a:bodyPr lIns="0" tIns="0" rIns="0" bIns="0">
            <a:spAutoFit/>
          </a:bodyPr>
          <a:lstStyle>
            <a:lvl1pPr marL="0" indent="-146300">
              <a:spcBef>
                <a:spcPts val="267"/>
              </a:spcBef>
              <a:buFont typeface="Arial" charset="0"/>
              <a:buNone/>
              <a:defRPr sz="1800">
                <a:solidFill>
                  <a:srgbClr val="7F7F7F"/>
                </a:solidFill>
              </a:defRPr>
            </a:lvl1pPr>
            <a:lvl2pPr marL="742876" indent="-146300">
              <a:spcBef>
                <a:spcPts val="267"/>
              </a:spcBef>
              <a:buFont typeface="Arial" panose="020B0604020202020204" pitchFamily="34" charset="0"/>
              <a:buChar char="•"/>
              <a:defRPr sz="1600">
                <a:solidFill>
                  <a:srgbClr val="7F7F7F"/>
                </a:solidFill>
              </a:defRPr>
            </a:lvl2pPr>
            <a:lvl3pPr marL="1142886" indent="-146300">
              <a:spcBef>
                <a:spcPts val="267"/>
              </a:spcBef>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p:txBody>
      </p:sp>
      <p:sp>
        <p:nvSpPr>
          <p:cNvPr id="4" name="Title 3">
            <a:extLst>
              <a:ext uri="{FF2B5EF4-FFF2-40B4-BE49-F238E27FC236}">
                <a16:creationId xmlns:a16="http://schemas.microsoft.com/office/drawing/2014/main" id="{702FB14F-A14B-5640-88D7-D6A89F2105BD}"/>
              </a:ext>
            </a:extLst>
          </p:cNvPr>
          <p:cNvSpPr>
            <a:spLocks noGrp="1"/>
          </p:cNvSpPr>
          <p:nvPr>
            <p:ph type="title" hasCustomPrompt="1"/>
          </p:nvPr>
        </p:nvSpPr>
        <p:spPr>
          <a:xfrm>
            <a:off x="2395192" y="678156"/>
            <a:ext cx="8464861" cy="463296"/>
          </a:xfrm>
        </p:spPr>
        <p:txBody>
          <a:bodyPr lIns="0" tIns="0" rIns="0" bIns="0">
            <a:normAutofit/>
          </a:bodyPr>
          <a:lstStyle>
            <a:lvl1pPr algn="l">
              <a:defRPr sz="2400" b="1">
                <a:solidFill>
                  <a:schemeClr val="tx1">
                    <a:lumMod val="65000"/>
                    <a:lumOff val="35000"/>
                  </a:schemeClr>
                </a:solidFill>
              </a:defRPr>
            </a:lvl1pPr>
          </a:lstStyle>
          <a:p>
            <a:r>
              <a:rPr lang="en-US" dirty="0">
                <a:solidFill>
                  <a:schemeClr val="tx1">
                    <a:lumMod val="65000"/>
                    <a:lumOff val="35000"/>
                  </a:schemeClr>
                </a:solidFill>
              </a:rPr>
              <a:t>Click To Edit Master Title Style</a:t>
            </a:r>
          </a:p>
        </p:txBody>
      </p:sp>
      <p:sp>
        <p:nvSpPr>
          <p:cNvPr id="8" name="Content Placeholder 7">
            <a:extLst>
              <a:ext uri="{FF2B5EF4-FFF2-40B4-BE49-F238E27FC236}">
                <a16:creationId xmlns:a16="http://schemas.microsoft.com/office/drawing/2014/main" id="{3B29033E-99A7-EC4D-9E67-C225F19CCD72}"/>
              </a:ext>
            </a:extLst>
          </p:cNvPr>
          <p:cNvSpPr>
            <a:spLocks noGrp="1"/>
          </p:cNvSpPr>
          <p:nvPr>
            <p:ph sz="quarter" idx="10" hasCustomPrompt="1"/>
          </p:nvPr>
        </p:nvSpPr>
        <p:spPr>
          <a:xfrm>
            <a:off x="2396067" y="300567"/>
            <a:ext cx="8464551" cy="270933"/>
          </a:xfr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0" name="Slide Number Placeholder 3">
            <a:extLst>
              <a:ext uri="{FF2B5EF4-FFF2-40B4-BE49-F238E27FC236}">
                <a16:creationId xmlns:a16="http://schemas.microsoft.com/office/drawing/2014/main" id="{142C34D5-C97F-F44C-A89A-8330D13508F2}"/>
              </a:ext>
            </a:extLst>
          </p:cNvPr>
          <p:cNvSpPr>
            <a:spLocks noGrp="1"/>
          </p:cNvSpPr>
          <p:nvPr>
            <p:ph type="sldNum" sz="quarter" idx="12"/>
          </p:nvPr>
        </p:nvSpPr>
        <p:spPr>
          <a:xfrm>
            <a:off x="11085860" y="6364376"/>
            <a:ext cx="568769" cy="365125"/>
          </a:xfrm>
        </p:spPr>
        <p:txBody>
          <a:bodyPr/>
          <a:lstStyle>
            <a:lvl1pPr>
              <a:defRPr sz="907"/>
            </a:lvl1pPr>
          </a:lstStyle>
          <a:p>
            <a:fld id="{65DFA85A-DAD2-3545-9EF2-9823132B00E5}" type="slidenum">
              <a:rPr lang="en-US" smtClean="0"/>
              <a:pPr/>
              <a:t>‹#›</a:t>
            </a:fld>
            <a:endParaRPr lang="en-US" sz="907" dirty="0"/>
          </a:p>
        </p:txBody>
      </p:sp>
    </p:spTree>
    <p:extLst>
      <p:ext uri="{BB962C8B-B14F-4D97-AF65-F5344CB8AC3E}">
        <p14:creationId xmlns:p14="http://schemas.microsoft.com/office/powerpoint/2010/main" val="6925843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5_Content-Style-A2">
    <p:spTree>
      <p:nvGrpSpPr>
        <p:cNvPr id="1" name=""/>
        <p:cNvGrpSpPr/>
        <p:nvPr/>
      </p:nvGrpSpPr>
      <p:grpSpPr>
        <a:xfrm>
          <a:off x="0" y="0"/>
          <a:ext cx="0" cy="0"/>
          <a:chOff x="0" y="0"/>
          <a:chExt cx="0" cy="0"/>
        </a:xfrm>
      </p:grpSpPr>
      <p:pic>
        <p:nvPicPr>
          <p:cNvPr id="7" name="Picture 6" descr="A picture containing person, indoor, sitting, young&#10;&#10;Description automatically generated">
            <a:extLst>
              <a:ext uri="{FF2B5EF4-FFF2-40B4-BE49-F238E27FC236}">
                <a16:creationId xmlns:a16="http://schemas.microsoft.com/office/drawing/2014/main" id="{0B883176-6690-344E-B921-4FFCCC57EA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833384"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8A058259-5263-914D-8FE8-18295A56FB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6" name="Rectangle 15">
            <a:extLst>
              <a:ext uri="{FF2B5EF4-FFF2-40B4-BE49-F238E27FC236}">
                <a16:creationId xmlns:a16="http://schemas.microsoft.com/office/drawing/2014/main" id="{0F77D758-4E5F-B14B-BCFC-C80DB315CA3C}"/>
              </a:ext>
            </a:extLst>
          </p:cNvPr>
          <p:cNvSpPr/>
          <p:nvPr userDrawn="1"/>
        </p:nvSpPr>
        <p:spPr>
          <a:xfrm>
            <a:off x="0" y="0"/>
            <a:ext cx="1833383" cy="6858000"/>
          </a:xfrm>
          <a:prstGeom prst="rect">
            <a:avLst/>
          </a:prstGeom>
          <a:solidFill>
            <a:srgbClr val="29467D">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Content Placeholder 2">
            <a:extLst>
              <a:ext uri="{FF2B5EF4-FFF2-40B4-BE49-F238E27FC236}">
                <a16:creationId xmlns:a16="http://schemas.microsoft.com/office/drawing/2014/main" id="{FB837C78-3608-E145-967A-FD3BC9B90B05}"/>
              </a:ext>
            </a:extLst>
          </p:cNvPr>
          <p:cNvSpPr>
            <a:spLocks noGrp="1"/>
          </p:cNvSpPr>
          <p:nvPr>
            <p:ph idx="1"/>
          </p:nvPr>
        </p:nvSpPr>
        <p:spPr>
          <a:xfrm>
            <a:off x="2398604" y="1612769"/>
            <a:ext cx="9023259" cy="815608"/>
          </a:xfrm>
        </p:spPr>
        <p:txBody>
          <a:bodyPr lIns="0" tIns="0" rIns="0" bIns="0">
            <a:spAutoFit/>
          </a:bodyPr>
          <a:lstStyle>
            <a:lvl1pPr marL="0" indent="-146300">
              <a:spcBef>
                <a:spcPts val="267"/>
              </a:spcBef>
              <a:buFont typeface="Arial" charset="0"/>
              <a:buNone/>
              <a:defRPr sz="1800">
                <a:solidFill>
                  <a:srgbClr val="7F7F7F"/>
                </a:solidFill>
              </a:defRPr>
            </a:lvl1pPr>
            <a:lvl2pPr marL="742876" indent="-146300">
              <a:spcBef>
                <a:spcPts val="267"/>
              </a:spcBef>
              <a:buFont typeface="Arial" panose="020B0604020202020204" pitchFamily="34" charset="0"/>
              <a:buChar char="•"/>
              <a:defRPr sz="1600">
                <a:solidFill>
                  <a:srgbClr val="7F7F7F"/>
                </a:solidFill>
              </a:defRPr>
            </a:lvl2pPr>
            <a:lvl3pPr marL="1142886" indent="-146300">
              <a:spcBef>
                <a:spcPts val="267"/>
              </a:spcBef>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p:txBody>
      </p:sp>
      <p:sp>
        <p:nvSpPr>
          <p:cNvPr id="12" name="Title 3">
            <a:extLst>
              <a:ext uri="{FF2B5EF4-FFF2-40B4-BE49-F238E27FC236}">
                <a16:creationId xmlns:a16="http://schemas.microsoft.com/office/drawing/2014/main" id="{279E8EE5-A950-2B42-8CA2-724DA463F558}"/>
              </a:ext>
            </a:extLst>
          </p:cNvPr>
          <p:cNvSpPr>
            <a:spLocks noGrp="1"/>
          </p:cNvSpPr>
          <p:nvPr>
            <p:ph type="title" hasCustomPrompt="1"/>
          </p:nvPr>
        </p:nvSpPr>
        <p:spPr>
          <a:xfrm>
            <a:off x="2395192" y="678156"/>
            <a:ext cx="8464861" cy="463296"/>
          </a:xfrm>
        </p:spPr>
        <p:txBody>
          <a:bodyPr lIns="0" tIns="0" rIns="0" bIns="0">
            <a:normAutofit/>
          </a:bodyPr>
          <a:lstStyle>
            <a:lvl1pPr algn="l">
              <a:defRPr sz="2400" b="1">
                <a:solidFill>
                  <a:schemeClr val="tx1">
                    <a:lumMod val="65000"/>
                    <a:lumOff val="35000"/>
                  </a:schemeClr>
                </a:solidFill>
              </a:defRPr>
            </a:lvl1pPr>
          </a:lstStyle>
          <a:p>
            <a:r>
              <a:rPr lang="en-US" dirty="0">
                <a:solidFill>
                  <a:schemeClr val="tx1">
                    <a:lumMod val="65000"/>
                    <a:lumOff val="35000"/>
                  </a:schemeClr>
                </a:solidFill>
              </a:rPr>
              <a:t>Click To Edit Master Title Style</a:t>
            </a: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F688F"/>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Slide Number Placeholder 3">
            <a:extLst>
              <a:ext uri="{FF2B5EF4-FFF2-40B4-BE49-F238E27FC236}">
                <a16:creationId xmlns:a16="http://schemas.microsoft.com/office/drawing/2014/main" id="{F578A206-7076-214A-835C-4BABB62EF34B}"/>
              </a:ext>
            </a:extLst>
          </p:cNvPr>
          <p:cNvSpPr>
            <a:spLocks noGrp="1"/>
          </p:cNvSpPr>
          <p:nvPr>
            <p:ph type="sldNum" sz="quarter" idx="12"/>
          </p:nvPr>
        </p:nvSpPr>
        <p:spPr>
          <a:xfrm>
            <a:off x="11085860" y="6364376"/>
            <a:ext cx="568769" cy="365125"/>
          </a:xfrm>
        </p:spPr>
        <p:txBody>
          <a:bodyPr/>
          <a:lstStyle>
            <a:lvl1pPr>
              <a:defRPr sz="907"/>
            </a:lvl1pPr>
          </a:lstStyle>
          <a:p>
            <a:fld id="{65DFA85A-DAD2-3545-9EF2-9823132B00E5}" type="slidenum">
              <a:rPr lang="en-US" smtClean="0"/>
              <a:pPr/>
              <a:t>‹#›</a:t>
            </a:fld>
            <a:endParaRPr lang="en-US" sz="907" dirty="0"/>
          </a:p>
        </p:txBody>
      </p:sp>
    </p:spTree>
    <p:extLst>
      <p:ext uri="{BB962C8B-B14F-4D97-AF65-F5344CB8AC3E}">
        <p14:creationId xmlns:p14="http://schemas.microsoft.com/office/powerpoint/2010/main" val="29666941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5_Content-Style-A1">
    <p:spTree>
      <p:nvGrpSpPr>
        <p:cNvPr id="1" name=""/>
        <p:cNvGrpSpPr/>
        <p:nvPr/>
      </p:nvGrpSpPr>
      <p:grpSpPr>
        <a:xfrm>
          <a:off x="0" y="0"/>
          <a:ext cx="0" cy="0"/>
          <a:chOff x="0" y="0"/>
          <a:chExt cx="0" cy="0"/>
        </a:xfrm>
      </p:grpSpPr>
      <p:pic>
        <p:nvPicPr>
          <p:cNvPr id="7" name="Picture 6" descr="A picture containing person, indoor, sitting, young&#10;&#10;Description automatically generated">
            <a:extLst>
              <a:ext uri="{FF2B5EF4-FFF2-40B4-BE49-F238E27FC236}">
                <a16:creationId xmlns:a16="http://schemas.microsoft.com/office/drawing/2014/main" id="{0B883176-6690-344E-B921-4FFCCC57EA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833384"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8A058259-5263-914D-8FE8-18295A56FB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6" name="Rectangle 15">
            <a:extLst>
              <a:ext uri="{FF2B5EF4-FFF2-40B4-BE49-F238E27FC236}">
                <a16:creationId xmlns:a16="http://schemas.microsoft.com/office/drawing/2014/main" id="{0F77D758-4E5F-B14B-BCFC-C80DB315CA3C}"/>
              </a:ext>
            </a:extLst>
          </p:cNvPr>
          <p:cNvSpPr/>
          <p:nvPr userDrawn="1"/>
        </p:nvSpPr>
        <p:spPr>
          <a:xfrm>
            <a:off x="0" y="0"/>
            <a:ext cx="1833383" cy="6858000"/>
          </a:xfrm>
          <a:prstGeom prst="rect">
            <a:avLst/>
          </a:prstGeom>
          <a:solidFill>
            <a:srgbClr val="E5712C">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Content Placeholder 2">
            <a:extLst>
              <a:ext uri="{FF2B5EF4-FFF2-40B4-BE49-F238E27FC236}">
                <a16:creationId xmlns:a16="http://schemas.microsoft.com/office/drawing/2014/main" id="{82E22B54-9892-EE48-B47A-F175D076A314}"/>
              </a:ext>
            </a:extLst>
          </p:cNvPr>
          <p:cNvSpPr>
            <a:spLocks noGrp="1"/>
          </p:cNvSpPr>
          <p:nvPr>
            <p:ph idx="1"/>
          </p:nvPr>
        </p:nvSpPr>
        <p:spPr>
          <a:xfrm>
            <a:off x="2398604" y="1612769"/>
            <a:ext cx="9023259" cy="815608"/>
          </a:xfrm>
        </p:spPr>
        <p:txBody>
          <a:bodyPr lIns="0" tIns="0" rIns="0" bIns="0">
            <a:spAutoFit/>
          </a:bodyPr>
          <a:lstStyle>
            <a:lvl1pPr marL="0" indent="-146300">
              <a:spcBef>
                <a:spcPts val="267"/>
              </a:spcBef>
              <a:buFont typeface="Arial" charset="0"/>
              <a:buNone/>
              <a:defRPr sz="1800">
                <a:solidFill>
                  <a:srgbClr val="7F7F7F"/>
                </a:solidFill>
              </a:defRPr>
            </a:lvl1pPr>
            <a:lvl2pPr marL="742876" indent="-146300">
              <a:spcBef>
                <a:spcPts val="267"/>
              </a:spcBef>
              <a:buFont typeface="Arial" panose="020B0604020202020204" pitchFamily="34" charset="0"/>
              <a:buChar char="•"/>
              <a:defRPr sz="1600">
                <a:solidFill>
                  <a:srgbClr val="7F7F7F"/>
                </a:solidFill>
              </a:defRPr>
            </a:lvl2pPr>
            <a:lvl3pPr marL="1142886" indent="-146300">
              <a:spcBef>
                <a:spcPts val="267"/>
              </a:spcBef>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p:txBody>
      </p:sp>
      <p:sp>
        <p:nvSpPr>
          <p:cNvPr id="14" name="Title 3">
            <a:extLst>
              <a:ext uri="{FF2B5EF4-FFF2-40B4-BE49-F238E27FC236}">
                <a16:creationId xmlns:a16="http://schemas.microsoft.com/office/drawing/2014/main" id="{73EFC5C2-7AB4-3642-ACE7-7BFBF68A7E33}"/>
              </a:ext>
            </a:extLst>
          </p:cNvPr>
          <p:cNvSpPr>
            <a:spLocks noGrp="1"/>
          </p:cNvSpPr>
          <p:nvPr>
            <p:ph type="title" hasCustomPrompt="1"/>
          </p:nvPr>
        </p:nvSpPr>
        <p:spPr>
          <a:xfrm>
            <a:off x="2395192" y="678156"/>
            <a:ext cx="8464861" cy="463296"/>
          </a:xfrm>
        </p:spPr>
        <p:txBody>
          <a:bodyPr lIns="0" tIns="0" rIns="0" bIns="0">
            <a:normAutofit/>
          </a:bodyPr>
          <a:lstStyle>
            <a:lvl1pPr algn="l">
              <a:defRPr sz="2400" b="1">
                <a:solidFill>
                  <a:schemeClr val="tx1">
                    <a:lumMod val="65000"/>
                    <a:lumOff val="35000"/>
                  </a:schemeClr>
                </a:solidFill>
              </a:defRPr>
            </a:lvl1pPr>
          </a:lstStyle>
          <a:p>
            <a:r>
              <a:rPr lang="en-US" dirty="0">
                <a:solidFill>
                  <a:schemeClr val="tx1">
                    <a:lumMod val="65000"/>
                    <a:lumOff val="35000"/>
                  </a:schemeClr>
                </a:solidFill>
              </a:rPr>
              <a:t>Click To Edit Master Title Style</a:t>
            </a: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2" name="Slide Number Placeholder 3">
            <a:extLst>
              <a:ext uri="{FF2B5EF4-FFF2-40B4-BE49-F238E27FC236}">
                <a16:creationId xmlns:a16="http://schemas.microsoft.com/office/drawing/2014/main" id="{4D4385BC-AF9E-A64B-A771-A28898E80BF4}"/>
              </a:ext>
            </a:extLst>
          </p:cNvPr>
          <p:cNvSpPr>
            <a:spLocks noGrp="1"/>
          </p:cNvSpPr>
          <p:nvPr>
            <p:ph type="sldNum" sz="quarter" idx="12"/>
          </p:nvPr>
        </p:nvSpPr>
        <p:spPr>
          <a:xfrm>
            <a:off x="11085860" y="6364376"/>
            <a:ext cx="568769" cy="365125"/>
          </a:xfrm>
        </p:spPr>
        <p:txBody>
          <a:bodyPr/>
          <a:lstStyle>
            <a:lvl1pPr>
              <a:defRPr sz="907"/>
            </a:lvl1pPr>
          </a:lstStyle>
          <a:p>
            <a:fld id="{65DFA85A-DAD2-3545-9EF2-9823132B00E5}" type="slidenum">
              <a:rPr lang="en-US" smtClean="0"/>
              <a:pPr/>
              <a:t>‹#›</a:t>
            </a:fld>
            <a:endParaRPr lang="en-US" sz="907" dirty="0"/>
          </a:p>
        </p:txBody>
      </p:sp>
    </p:spTree>
    <p:extLst>
      <p:ext uri="{BB962C8B-B14F-4D97-AF65-F5344CB8AC3E}">
        <p14:creationId xmlns:p14="http://schemas.microsoft.com/office/powerpoint/2010/main" val="184573802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209550" y="1609725"/>
            <a:ext cx="12496800" cy="246221"/>
          </a:xfrm>
          <a:prstGeom prst="rect">
            <a:avLst/>
          </a:prstGeom>
        </p:spPr>
        <p:txBody>
          <a:bodyPr/>
          <a:lstStyle>
            <a:lvl1pPr marL="158750" indent="0" algn="ctr">
              <a:buNone/>
              <a:defRPr sz="1600">
                <a:solidFill>
                  <a:schemeClr val="bg1"/>
                </a:solidFill>
              </a:defRPr>
            </a:lvl1pPr>
          </a:lstStyle>
          <a:p>
            <a:endParaRPr lang="id-ID"/>
          </a:p>
        </p:txBody>
      </p:sp>
      <p:sp>
        <p:nvSpPr>
          <p:cNvPr id="7" name="Picture Placeholder 4"/>
          <p:cNvSpPr>
            <a:spLocks noGrp="1"/>
          </p:cNvSpPr>
          <p:nvPr>
            <p:ph type="pic" sz="quarter" idx="10"/>
          </p:nvPr>
        </p:nvSpPr>
        <p:spPr>
          <a:xfrm>
            <a:off x="1377950" y="2165350"/>
            <a:ext cx="4025900" cy="215444"/>
          </a:xfrm>
          <a:prstGeom prst="rect">
            <a:avLst/>
          </a:prstGeom>
        </p:spPr>
        <p:txBody>
          <a:bodyPr/>
          <a:lstStyle>
            <a:lvl1pPr marL="158750" indent="0" algn="ctr">
              <a:buNone/>
              <a:defRPr sz="1400">
                <a:solidFill>
                  <a:schemeClr val="bg1"/>
                </a:solidFill>
              </a:defRPr>
            </a:lvl1pPr>
          </a:lstStyle>
          <a:p>
            <a:endParaRPr lang="id-ID"/>
          </a:p>
        </p:txBody>
      </p:sp>
      <p:sp>
        <p:nvSpPr>
          <p:cNvPr id="8" name="Picture Placeholder 4"/>
          <p:cNvSpPr>
            <a:spLocks noGrp="1"/>
          </p:cNvSpPr>
          <p:nvPr>
            <p:ph type="pic" sz="quarter" idx="11"/>
          </p:nvPr>
        </p:nvSpPr>
        <p:spPr>
          <a:xfrm>
            <a:off x="4972050" y="3854450"/>
            <a:ext cx="1200150" cy="215444"/>
          </a:xfrm>
          <a:prstGeom prst="rect">
            <a:avLst/>
          </a:prstGeom>
        </p:spPr>
        <p:txBody>
          <a:bodyPr/>
          <a:lstStyle>
            <a:lvl1pPr marL="158750" indent="0" algn="ctr">
              <a:buNone/>
              <a:defRPr sz="1400">
                <a:solidFill>
                  <a:schemeClr val="bg1"/>
                </a:solidFill>
              </a:defRPr>
            </a:lvl1pPr>
          </a:lstStyle>
          <a:p>
            <a:endParaRPr lang="id-ID"/>
          </a:p>
        </p:txBody>
      </p:sp>
    </p:spTree>
    <p:extLst>
      <p:ext uri="{BB962C8B-B14F-4D97-AF65-F5344CB8AC3E}">
        <p14:creationId xmlns:p14="http://schemas.microsoft.com/office/powerpoint/2010/main" val="424875027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6B5B67-55DA-424F-9805-71BDE70D7489}" type="datetimeFigureOut">
              <a:rPr lang="en-US" smtClean="0"/>
              <a:t>8/30/2021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606CC1-1436-4FA3-B5BE-7FF06ED26E03}" type="slidenum">
              <a:rPr lang="en-US" smtClean="0"/>
              <a:t>‹#›</a:t>
            </a:fld>
            <a:endParaRPr lang="en-US" dirty="0"/>
          </a:p>
        </p:txBody>
      </p:sp>
      <p:sp>
        <p:nvSpPr>
          <p:cNvPr id="6" name="Title 1"/>
          <p:cNvSpPr>
            <a:spLocks noGrp="1"/>
          </p:cNvSpPr>
          <p:nvPr>
            <p:ph type="title"/>
          </p:nvPr>
        </p:nvSpPr>
        <p:spPr>
          <a:xfrm>
            <a:off x="838200" y="365126"/>
            <a:ext cx="10515600" cy="76835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8835300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6921-A0EA-DE4A-B600-466AEC0DEB1F}"/>
              </a:ext>
            </a:extLst>
          </p:cNvPr>
          <p:cNvSpPr>
            <a:spLocks noGrp="1"/>
          </p:cNvSpPr>
          <p:nvPr>
            <p:ph type="title"/>
          </p:nvPr>
        </p:nvSpPr>
        <p:spPr>
          <a:xfrm>
            <a:off x="463924" y="242167"/>
            <a:ext cx="11264152" cy="547274"/>
          </a:xfrm>
        </p:spPr>
        <p:txBody>
          <a:bodyPr anchor="t">
            <a:noAutofit/>
          </a:bodyPr>
          <a:lstStyle>
            <a:lvl1pPr>
              <a:lnSpc>
                <a:spcPct val="100000"/>
              </a:lnSpc>
              <a:defRPr sz="3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Oval 5">
            <a:extLst>
              <a:ext uri="{FF2B5EF4-FFF2-40B4-BE49-F238E27FC236}">
                <a16:creationId xmlns:a16="http://schemas.microsoft.com/office/drawing/2014/main" id="{5EBB8C2E-0EFF-D94F-B25F-A4E7CD1179FD}"/>
              </a:ext>
            </a:extLst>
          </p:cNvPr>
          <p:cNvSpPr/>
          <p:nvPr userDrawn="1"/>
        </p:nvSpPr>
        <p:spPr>
          <a:xfrm>
            <a:off x="11239949" y="6253521"/>
            <a:ext cx="488127" cy="488127"/>
          </a:xfrm>
          <a:prstGeom prst="ellipse">
            <a:avLst/>
          </a:prstGeom>
          <a:gradFill>
            <a:gsLst>
              <a:gs pos="0">
                <a:schemeClr val="accent5"/>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02A6630E-5BAF-C640-88CA-CB0D3FC708B6}"/>
              </a:ext>
            </a:extLst>
          </p:cNvPr>
          <p:cNvSpPr>
            <a:spLocks noGrp="1"/>
          </p:cNvSpPr>
          <p:nvPr>
            <p:ph type="sldNum" sz="quarter" idx="12"/>
          </p:nvPr>
        </p:nvSpPr>
        <p:spPr>
          <a:xfrm>
            <a:off x="11201410" y="6316007"/>
            <a:ext cx="56253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C7042EF7-66E3-A44D-BBB4-14CCC0F42210}" type="slidenum">
              <a:rPr lang="en-US" smtClean="0"/>
              <a:pPr/>
              <a:t>‹#›</a:t>
            </a:fld>
            <a:endParaRPr lang="en-US" dirty="0"/>
          </a:p>
        </p:txBody>
      </p:sp>
      <p:grpSp>
        <p:nvGrpSpPr>
          <p:cNvPr id="20" name="Group 19">
            <a:extLst>
              <a:ext uri="{FF2B5EF4-FFF2-40B4-BE49-F238E27FC236}">
                <a16:creationId xmlns:a16="http://schemas.microsoft.com/office/drawing/2014/main" id="{CA62DD16-908C-FE45-A7ED-87680FDA939A}"/>
              </a:ext>
            </a:extLst>
          </p:cNvPr>
          <p:cNvGrpSpPr/>
          <p:nvPr userDrawn="1"/>
        </p:nvGrpSpPr>
        <p:grpSpPr>
          <a:xfrm>
            <a:off x="494469" y="6247857"/>
            <a:ext cx="7700754" cy="511448"/>
            <a:chOff x="1832720" y="5446059"/>
            <a:chExt cx="7700754" cy="511448"/>
          </a:xfrm>
        </p:grpSpPr>
        <p:sp>
          <p:nvSpPr>
            <p:cNvPr id="9" name="POWERPOINT TEMPLATE">
              <a:extLst>
                <a:ext uri="{FF2B5EF4-FFF2-40B4-BE49-F238E27FC236}">
                  <a16:creationId xmlns:a16="http://schemas.microsoft.com/office/drawing/2014/main" id="{F2E3E390-FACF-AE4D-B806-705A25A5EECB}"/>
                </a:ext>
              </a:extLst>
            </p:cNvPr>
            <p:cNvSpPr/>
            <p:nvPr userDrawn="1"/>
          </p:nvSpPr>
          <p:spPr>
            <a:xfrm>
              <a:off x="3187771" y="5562837"/>
              <a:ext cx="2076531" cy="27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algn="l">
                <a:lnSpc>
                  <a:spcPct val="150000"/>
                </a:lnSpc>
              </a:pPr>
              <a:r>
                <a:rPr sz="1000" spc="170" dirty="0">
                  <a:solidFill>
                    <a:schemeClr val="tx2"/>
                  </a:solidFill>
                </a:rPr>
                <a:t>POWERPOINT TEMPLATE</a:t>
              </a:r>
            </a:p>
          </p:txBody>
        </p:sp>
        <p:sp>
          <p:nvSpPr>
            <p:cNvPr id="10" name="Shape">
              <a:extLst>
                <a:ext uri="{FF2B5EF4-FFF2-40B4-BE49-F238E27FC236}">
                  <a16:creationId xmlns:a16="http://schemas.microsoft.com/office/drawing/2014/main" id="{DAD6223F-C12E-0A4D-A4F9-E1488125F002}"/>
                </a:ext>
              </a:extLst>
            </p:cNvPr>
            <p:cNvSpPr/>
            <p:nvPr userDrawn="1"/>
          </p:nvSpPr>
          <p:spPr>
            <a:xfrm>
              <a:off x="1944118" y="5505141"/>
              <a:ext cx="103773" cy="57696"/>
            </a:xfrm>
            <a:custGeom>
              <a:avLst/>
              <a:gdLst/>
              <a:ahLst/>
              <a:cxnLst>
                <a:cxn ang="0">
                  <a:pos x="wd2" y="hd2"/>
                </a:cxn>
                <a:cxn ang="5400000">
                  <a:pos x="wd2" y="hd2"/>
                </a:cxn>
                <a:cxn ang="10800000">
                  <a:pos x="wd2" y="hd2"/>
                </a:cxn>
                <a:cxn ang="16200000">
                  <a:pos x="wd2" y="hd2"/>
                </a:cxn>
              </a:cxnLst>
              <a:rect l="0" t="0" r="r" b="b"/>
              <a:pathLst>
                <a:path w="21600" h="21600" extrusionOk="0">
                  <a:moveTo>
                    <a:pt x="6149" y="19425"/>
                  </a:moveTo>
                  <a:cubicBezTo>
                    <a:pt x="6149" y="14812"/>
                    <a:pt x="8235" y="11059"/>
                    <a:pt x="10800" y="11059"/>
                  </a:cubicBezTo>
                  <a:cubicBezTo>
                    <a:pt x="13365" y="11059"/>
                    <a:pt x="15451" y="14812"/>
                    <a:pt x="15451" y="19425"/>
                  </a:cubicBezTo>
                  <a:lnTo>
                    <a:pt x="15451" y="21600"/>
                  </a:lnTo>
                  <a:lnTo>
                    <a:pt x="21600" y="21600"/>
                  </a:lnTo>
                  <a:lnTo>
                    <a:pt x="21600" y="19425"/>
                  </a:lnTo>
                  <a:cubicBezTo>
                    <a:pt x="21600" y="8714"/>
                    <a:pt x="16755" y="0"/>
                    <a:pt x="10800" y="0"/>
                  </a:cubicBezTo>
                  <a:cubicBezTo>
                    <a:pt x="4845" y="0"/>
                    <a:pt x="0" y="8714"/>
                    <a:pt x="0" y="19425"/>
                  </a:cubicBezTo>
                  <a:lnTo>
                    <a:pt x="0" y="21600"/>
                  </a:lnTo>
                  <a:lnTo>
                    <a:pt x="6149" y="21600"/>
                  </a:lnTo>
                  <a:cubicBezTo>
                    <a:pt x="6149" y="21600"/>
                    <a:pt x="6149" y="19425"/>
                    <a:pt x="6149" y="19425"/>
                  </a:cubicBez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11" name="Shape">
              <a:extLst>
                <a:ext uri="{FF2B5EF4-FFF2-40B4-BE49-F238E27FC236}">
                  <a16:creationId xmlns:a16="http://schemas.microsoft.com/office/drawing/2014/main" id="{C90BBA63-DD83-0B48-9978-7E03F4CBCB58}"/>
                </a:ext>
              </a:extLst>
            </p:cNvPr>
            <p:cNvSpPr/>
            <p:nvPr userDrawn="1"/>
          </p:nvSpPr>
          <p:spPr>
            <a:xfrm>
              <a:off x="1944118" y="5840730"/>
              <a:ext cx="103773" cy="57694"/>
            </a:xfrm>
            <a:custGeom>
              <a:avLst/>
              <a:gdLst/>
              <a:ahLst/>
              <a:cxnLst>
                <a:cxn ang="0">
                  <a:pos x="wd2" y="hd2"/>
                </a:cxn>
                <a:cxn ang="5400000">
                  <a:pos x="wd2" y="hd2"/>
                </a:cxn>
                <a:cxn ang="10800000">
                  <a:pos x="wd2" y="hd2"/>
                </a:cxn>
                <a:cxn ang="16200000">
                  <a:pos x="wd2" y="hd2"/>
                </a:cxn>
              </a:cxnLst>
              <a:rect l="0" t="0" r="r" b="b"/>
              <a:pathLst>
                <a:path w="21600" h="21600" extrusionOk="0">
                  <a:moveTo>
                    <a:pt x="15451" y="2174"/>
                  </a:moveTo>
                  <a:cubicBezTo>
                    <a:pt x="15451" y="6787"/>
                    <a:pt x="13365" y="10540"/>
                    <a:pt x="10800" y="10540"/>
                  </a:cubicBezTo>
                  <a:cubicBezTo>
                    <a:pt x="8235" y="10540"/>
                    <a:pt x="6149" y="6787"/>
                    <a:pt x="6149" y="2174"/>
                  </a:cubicBezTo>
                  <a:lnTo>
                    <a:pt x="6149" y="0"/>
                  </a:lnTo>
                  <a:lnTo>
                    <a:pt x="0" y="0"/>
                  </a:lnTo>
                  <a:lnTo>
                    <a:pt x="0" y="2174"/>
                  </a:lnTo>
                  <a:cubicBezTo>
                    <a:pt x="0" y="12886"/>
                    <a:pt x="4845" y="21600"/>
                    <a:pt x="10800" y="21600"/>
                  </a:cubicBezTo>
                  <a:cubicBezTo>
                    <a:pt x="16755" y="21600"/>
                    <a:pt x="21600" y="12886"/>
                    <a:pt x="21600" y="2174"/>
                  </a:cubicBezTo>
                  <a:lnTo>
                    <a:pt x="21600" y="0"/>
                  </a:lnTo>
                  <a:lnTo>
                    <a:pt x="15451" y="0"/>
                  </a:lnTo>
                  <a:cubicBezTo>
                    <a:pt x="15451" y="0"/>
                    <a:pt x="15451" y="2174"/>
                    <a:pt x="15451" y="2174"/>
                  </a:cubicBez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12" name="Shape">
              <a:extLst>
                <a:ext uri="{FF2B5EF4-FFF2-40B4-BE49-F238E27FC236}">
                  <a16:creationId xmlns:a16="http://schemas.microsoft.com/office/drawing/2014/main" id="{12DDF70E-76E8-BC48-8899-4A05678668E4}"/>
                </a:ext>
              </a:extLst>
            </p:cNvPr>
            <p:cNvSpPr/>
            <p:nvPr userDrawn="1"/>
          </p:nvSpPr>
          <p:spPr>
            <a:xfrm>
              <a:off x="1885036" y="5446059"/>
              <a:ext cx="221938" cy="116778"/>
            </a:xfrm>
            <a:custGeom>
              <a:avLst/>
              <a:gdLst/>
              <a:ahLst/>
              <a:cxnLst>
                <a:cxn ang="0">
                  <a:pos x="wd2" y="hd2"/>
                </a:cxn>
                <a:cxn ang="5400000">
                  <a:pos x="wd2" y="hd2"/>
                </a:cxn>
                <a:cxn ang="10800000">
                  <a:pos x="wd2" y="hd2"/>
                </a:cxn>
                <a:cxn ang="16200000">
                  <a:pos x="wd2" y="hd2"/>
                </a:cxn>
              </a:cxnLst>
              <a:rect l="0" t="0" r="r" b="b"/>
              <a:pathLst>
                <a:path w="21600" h="21600" extrusionOk="0">
                  <a:moveTo>
                    <a:pt x="2875" y="20525"/>
                  </a:moveTo>
                  <a:cubicBezTo>
                    <a:pt x="2875" y="12221"/>
                    <a:pt x="6430" y="5464"/>
                    <a:pt x="10800" y="5464"/>
                  </a:cubicBezTo>
                  <a:cubicBezTo>
                    <a:pt x="15170" y="5464"/>
                    <a:pt x="18725" y="12221"/>
                    <a:pt x="18725" y="20525"/>
                  </a:cubicBezTo>
                  <a:lnTo>
                    <a:pt x="18725" y="21600"/>
                  </a:lnTo>
                  <a:lnTo>
                    <a:pt x="21600" y="21600"/>
                  </a:lnTo>
                  <a:lnTo>
                    <a:pt x="21600" y="20526"/>
                  </a:lnTo>
                  <a:cubicBezTo>
                    <a:pt x="21600" y="9190"/>
                    <a:pt x="16765" y="0"/>
                    <a:pt x="10800" y="0"/>
                  </a:cubicBezTo>
                  <a:cubicBezTo>
                    <a:pt x="4835" y="0"/>
                    <a:pt x="0" y="9190"/>
                    <a:pt x="0" y="20526"/>
                  </a:cubicBezTo>
                  <a:lnTo>
                    <a:pt x="0" y="21600"/>
                  </a:lnTo>
                  <a:lnTo>
                    <a:pt x="2875" y="21600"/>
                  </a:lnTo>
                  <a:cubicBezTo>
                    <a:pt x="2875" y="21600"/>
                    <a:pt x="2875" y="20525"/>
                    <a:pt x="2875" y="20525"/>
                  </a:cubicBezTo>
                  <a:close/>
                </a:path>
              </a:pathLst>
            </a:custGeom>
            <a:solidFill>
              <a:schemeClr val="accent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13" name="Shape">
              <a:extLst>
                <a:ext uri="{FF2B5EF4-FFF2-40B4-BE49-F238E27FC236}">
                  <a16:creationId xmlns:a16="http://schemas.microsoft.com/office/drawing/2014/main" id="{D0782FF0-04AD-4B4A-B419-2DD41623611C}"/>
                </a:ext>
              </a:extLst>
            </p:cNvPr>
            <p:cNvSpPr/>
            <p:nvPr userDrawn="1"/>
          </p:nvSpPr>
          <p:spPr>
            <a:xfrm>
              <a:off x="1885036" y="5840730"/>
              <a:ext cx="221938" cy="116777"/>
            </a:xfrm>
            <a:custGeom>
              <a:avLst/>
              <a:gdLst/>
              <a:ahLst/>
              <a:cxnLst>
                <a:cxn ang="0">
                  <a:pos x="wd2" y="hd2"/>
                </a:cxn>
                <a:cxn ang="5400000">
                  <a:pos x="wd2" y="hd2"/>
                </a:cxn>
                <a:cxn ang="10800000">
                  <a:pos x="wd2" y="hd2"/>
                </a:cxn>
                <a:cxn ang="16200000">
                  <a:pos x="wd2" y="hd2"/>
                </a:cxn>
              </a:cxnLst>
              <a:rect l="0" t="0" r="r" b="b"/>
              <a:pathLst>
                <a:path w="21600" h="21600" extrusionOk="0">
                  <a:moveTo>
                    <a:pt x="18725" y="1074"/>
                  </a:moveTo>
                  <a:cubicBezTo>
                    <a:pt x="18725" y="9379"/>
                    <a:pt x="15170" y="16136"/>
                    <a:pt x="10800" y="16136"/>
                  </a:cubicBezTo>
                  <a:cubicBezTo>
                    <a:pt x="6430" y="16136"/>
                    <a:pt x="2875" y="9379"/>
                    <a:pt x="2875" y="1074"/>
                  </a:cubicBezTo>
                  <a:lnTo>
                    <a:pt x="2875" y="0"/>
                  </a:lnTo>
                  <a:lnTo>
                    <a:pt x="0" y="0"/>
                  </a:lnTo>
                  <a:lnTo>
                    <a:pt x="0" y="1074"/>
                  </a:lnTo>
                  <a:cubicBezTo>
                    <a:pt x="0" y="12410"/>
                    <a:pt x="4835" y="21600"/>
                    <a:pt x="10800" y="21600"/>
                  </a:cubicBezTo>
                  <a:cubicBezTo>
                    <a:pt x="16765" y="21600"/>
                    <a:pt x="21600" y="12410"/>
                    <a:pt x="21600" y="1074"/>
                  </a:cubicBezTo>
                  <a:lnTo>
                    <a:pt x="21600" y="0"/>
                  </a:lnTo>
                  <a:lnTo>
                    <a:pt x="18725" y="0"/>
                  </a:lnTo>
                  <a:cubicBezTo>
                    <a:pt x="18725" y="0"/>
                    <a:pt x="18725" y="1074"/>
                    <a:pt x="18725" y="1074"/>
                  </a:cubicBezTo>
                  <a:close/>
                </a:path>
              </a:pathLst>
            </a:custGeom>
            <a:solidFill>
              <a:schemeClr val="accent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18" name="POWERPOINT TEMPLATE">
              <a:extLst>
                <a:ext uri="{FF2B5EF4-FFF2-40B4-BE49-F238E27FC236}">
                  <a16:creationId xmlns:a16="http://schemas.microsoft.com/office/drawing/2014/main" id="{06295E2A-3E41-9B4F-A15C-7403DA4D8615}"/>
                </a:ext>
              </a:extLst>
            </p:cNvPr>
            <p:cNvSpPr/>
            <p:nvPr userDrawn="1"/>
          </p:nvSpPr>
          <p:spPr>
            <a:xfrm>
              <a:off x="1832720" y="5510100"/>
              <a:ext cx="1355051"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nSpc>
                  <a:spcPts val="4500"/>
                </a:lnSpc>
                <a:tabLst>
                  <a:tab pos="1066800" algn="l"/>
                </a:tabLst>
                <a:defRPr sz="3821">
                  <a:latin typeface="Arial"/>
                  <a:ea typeface="Arial"/>
                  <a:cs typeface="Arial"/>
                  <a:sym typeface="Arial"/>
                </a:defRPr>
              </a:lvl1pPr>
            </a:lstStyle>
            <a:p>
              <a:pPr algn="l">
                <a:lnSpc>
                  <a:spcPct val="100000"/>
                </a:lnSpc>
              </a:pPr>
              <a:r>
                <a:rPr lang="en-US" sz="2000" dirty="0">
                  <a:solidFill>
                    <a:schemeClr val="tx2"/>
                  </a:solidFill>
                </a:rPr>
                <a:t>Whirl</a:t>
              </a:r>
              <a:r>
                <a:rPr lang="en-US" sz="2000" dirty="0">
                  <a:solidFill>
                    <a:schemeClr val="accent3"/>
                  </a:solidFill>
                  <a:latin typeface="Arial Black" panose="020B0604020202020204" pitchFamily="34" charset="0"/>
                  <a:cs typeface="Arial Black" panose="020B0604020202020204" pitchFamily="34" charset="0"/>
                </a:rPr>
                <a:t>Wind</a:t>
              </a:r>
              <a:endParaRPr sz="2000" spc="170" dirty="0">
                <a:solidFill>
                  <a:schemeClr val="accent3"/>
                </a:solidFill>
              </a:endParaRPr>
            </a:p>
          </p:txBody>
        </p:sp>
        <p:sp>
          <p:nvSpPr>
            <p:cNvPr id="21" name="POWERPOINT TEMPLATE">
              <a:extLst>
                <a:ext uri="{FF2B5EF4-FFF2-40B4-BE49-F238E27FC236}">
                  <a16:creationId xmlns:a16="http://schemas.microsoft.com/office/drawing/2014/main" id="{D7B7B2BA-B6DE-0C4A-A5A1-492B46522974}"/>
                </a:ext>
              </a:extLst>
            </p:cNvPr>
            <p:cNvSpPr/>
            <p:nvPr userDrawn="1"/>
          </p:nvSpPr>
          <p:spPr>
            <a:xfrm>
              <a:off x="5442611" y="5603473"/>
              <a:ext cx="40908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t">
              <a:spAutoFit/>
            </a:bodyPr>
            <a:lstStyle>
              <a:lvl1pPr>
                <a:lnSpc>
                  <a:spcPts val="4500"/>
                </a:lnSpc>
                <a:tabLst>
                  <a:tab pos="1066800" algn="l"/>
                </a:tabLst>
                <a:defRPr sz="3821">
                  <a:latin typeface="Arial"/>
                  <a:ea typeface="Arial"/>
                  <a:cs typeface="Arial"/>
                  <a:sym typeface="Arial"/>
                </a:defRPr>
              </a:lvl1pPr>
            </a:lstStyle>
            <a:p>
              <a:pPr>
                <a:lnSpc>
                  <a:spcPct val="100000"/>
                </a:lnSpc>
              </a:pPr>
              <a:r>
                <a:rPr lang="en-US" sz="1000" dirty="0">
                  <a:solidFill>
                    <a:schemeClr val="tx2"/>
                  </a:solidFill>
                </a:rPr>
                <a:t>|      Email : example@example.com       |       Web : www.example.com</a:t>
              </a:r>
            </a:p>
          </p:txBody>
        </p:sp>
      </p:grpSp>
      <p:cxnSp>
        <p:nvCxnSpPr>
          <p:cNvPr id="23" name="Straight Connector 22">
            <a:extLst>
              <a:ext uri="{FF2B5EF4-FFF2-40B4-BE49-F238E27FC236}">
                <a16:creationId xmlns:a16="http://schemas.microsoft.com/office/drawing/2014/main" id="{2CA8B011-0779-5C4C-9999-1756A863A773}"/>
              </a:ext>
            </a:extLst>
          </p:cNvPr>
          <p:cNvCxnSpPr>
            <a:cxnSpLocks/>
          </p:cNvCxnSpPr>
          <p:nvPr userDrawn="1"/>
        </p:nvCxnSpPr>
        <p:spPr>
          <a:xfrm>
            <a:off x="863804" y="6300509"/>
            <a:ext cx="1022113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6551BFD-F06C-7F4F-ADBD-CC8078E94F24}"/>
              </a:ext>
            </a:extLst>
          </p:cNvPr>
          <p:cNvGrpSpPr/>
          <p:nvPr userDrawn="1"/>
        </p:nvGrpSpPr>
        <p:grpSpPr>
          <a:xfrm>
            <a:off x="575322" y="967096"/>
            <a:ext cx="813802" cy="100882"/>
            <a:chOff x="609005" y="1151919"/>
            <a:chExt cx="813802" cy="100882"/>
          </a:xfrm>
        </p:grpSpPr>
        <p:sp>
          <p:nvSpPr>
            <p:cNvPr id="26" name="Oval 25">
              <a:extLst>
                <a:ext uri="{FF2B5EF4-FFF2-40B4-BE49-F238E27FC236}">
                  <a16:creationId xmlns:a16="http://schemas.microsoft.com/office/drawing/2014/main" id="{323DB7C3-F18E-ED4F-A534-31635E3562FF}"/>
                </a:ext>
              </a:extLst>
            </p:cNvPr>
            <p:cNvSpPr/>
            <p:nvPr userDrawn="1"/>
          </p:nvSpPr>
          <p:spPr>
            <a:xfrm>
              <a:off x="609005" y="1151919"/>
              <a:ext cx="100882" cy="1008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A49EBA86-267D-1946-BE62-E8BD7FC38750}"/>
                </a:ext>
              </a:extLst>
            </p:cNvPr>
            <p:cNvSpPr/>
            <p:nvPr userDrawn="1"/>
          </p:nvSpPr>
          <p:spPr>
            <a:xfrm>
              <a:off x="787235" y="1151919"/>
              <a:ext cx="100882" cy="100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90C63FCB-7C4F-6542-AD5C-6CDFA991FBE7}"/>
                </a:ext>
              </a:extLst>
            </p:cNvPr>
            <p:cNvSpPr/>
            <p:nvPr userDrawn="1"/>
          </p:nvSpPr>
          <p:spPr>
            <a:xfrm>
              <a:off x="965465" y="1151919"/>
              <a:ext cx="100882" cy="1008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5DE9D6C-6485-2F45-B2D7-2FF701C1D487}"/>
                </a:ext>
              </a:extLst>
            </p:cNvPr>
            <p:cNvSpPr/>
            <p:nvPr userDrawn="1"/>
          </p:nvSpPr>
          <p:spPr>
            <a:xfrm>
              <a:off x="1143695" y="1151919"/>
              <a:ext cx="100882" cy="1008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B5FCE96E-0575-9E4F-927C-DA62B7AA5CD3}"/>
                </a:ext>
              </a:extLst>
            </p:cNvPr>
            <p:cNvSpPr/>
            <p:nvPr userDrawn="1"/>
          </p:nvSpPr>
          <p:spPr>
            <a:xfrm>
              <a:off x="1321925" y="1151919"/>
              <a:ext cx="100882" cy="1008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itle 1">
            <a:extLst>
              <a:ext uri="{FF2B5EF4-FFF2-40B4-BE49-F238E27FC236}">
                <a16:creationId xmlns:a16="http://schemas.microsoft.com/office/drawing/2014/main" id="{1733439B-C3BB-D146-8F1C-14DDF9A33AD5}"/>
              </a:ext>
            </a:extLst>
          </p:cNvPr>
          <p:cNvSpPr txBox="1">
            <a:spLocks/>
          </p:cNvSpPr>
          <p:nvPr userDrawn="1"/>
        </p:nvSpPr>
        <p:spPr>
          <a:xfrm>
            <a:off x="463924" y="683869"/>
            <a:ext cx="11264152" cy="34188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a:lnSpc>
                <a:spcPct val="125000"/>
              </a:lnSpc>
            </a:pPr>
            <a:r>
              <a:rPr lang="en-US" sz="1200" b="0" dirty="0">
                <a:solidFill>
                  <a:schemeClr val="tx2">
                    <a:lumMod val="40000"/>
                    <a:lumOff val="60000"/>
                  </a:schemeClr>
                </a:solidFill>
                <a:latin typeface="Arial" panose="020B0604020202020204" pitchFamily="34" charset="0"/>
                <a:cs typeface="Arial" panose="020B0604020202020204" pitchFamily="34" charset="0"/>
              </a:rPr>
              <a:t>This is a sample text, Insert your desired text here this is a sample text.</a:t>
            </a:r>
          </a:p>
        </p:txBody>
      </p:sp>
    </p:spTree>
    <p:extLst>
      <p:ext uri="{BB962C8B-B14F-4D97-AF65-F5344CB8AC3E}">
        <p14:creationId xmlns:p14="http://schemas.microsoft.com/office/powerpoint/2010/main" val="21145634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pic>
        <p:nvPicPr>
          <p:cNvPr id="14" name="Picture 13">
            <a:extLst>
              <a:ext uri="{FF2B5EF4-FFF2-40B4-BE49-F238E27FC236}">
                <a16:creationId xmlns:a16="http://schemas.microsoft.com/office/drawing/2014/main" id="{90D6346F-D388-4259-A7E9-ACBAE2921DC7}"/>
              </a:ext>
            </a:extLst>
          </p:cNvPr>
          <p:cNvPicPr>
            <a:picLocks noChangeAspect="1"/>
          </p:cNvPicPr>
          <p:nvPr userDrawn="1"/>
        </p:nvPicPr>
        <p:blipFill rotWithShape="1">
          <a:blip r:embed="rId4"/>
          <a:srcRect l="5233" r="13433" b="13616"/>
          <a:stretch/>
        </p:blipFill>
        <p:spPr>
          <a:xfrm>
            <a:off x="-1" y="955535"/>
            <a:ext cx="12192001" cy="5924195"/>
          </a:xfrm>
          <a:prstGeom prst="rect">
            <a:avLst/>
          </a:prstGeom>
        </p:spPr>
      </p:pic>
      <p:sp>
        <p:nvSpPr>
          <p:cNvPr id="5" name="Rectangle 4"/>
          <p:cNvSpPr/>
          <p:nvPr userDrawn="1"/>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897846244"/>
      </p:ext>
    </p:extLst>
  </p:cSld>
  <p:clrMapOvr>
    <a:masterClrMapping/>
  </p:clrMapOvr>
  <p:transition spd="slow">
    <p:wipe dir="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904187546"/>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userDrawn="1"/>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06F10775-0D75-4D09-A09D-BF6B9C8840F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311004"/>
      </p:ext>
    </p:extLst>
  </p:cSld>
  <p:clrMapOvr>
    <a:masterClrMapping/>
  </p:clrMapOvr>
  <p:transition spd="slow">
    <p:wipe dir="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userDrawn="1"/>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66171699"/>
      </p:ext>
    </p:extLst>
  </p:cSld>
  <p:clrMapOvr>
    <a:masterClrMapping/>
  </p:clrMapOvr>
  <p:transition spd="slow">
    <p:wipe dir="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A19B52-43B8-441F-8883-7CA091635AD2}"/>
              </a:ext>
            </a:extLst>
          </p:cNvPr>
          <p:cNvPicPr>
            <a:picLocks noChangeAspect="1"/>
          </p:cNvPicPr>
          <p:nvPr userDrawn="1"/>
        </p:nvPicPr>
        <p:blipFill rotWithShape="1">
          <a:blip r:embed="rId3"/>
          <a:srcRect l="3406" r="2440"/>
          <a:stretch/>
        </p:blipFill>
        <p:spPr>
          <a:xfrm>
            <a:off x="1" y="982368"/>
            <a:ext cx="12192000" cy="5875633"/>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82367"/>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940275434"/>
      </p:ext>
    </p:extLst>
  </p:cSld>
  <p:clrMapOvr>
    <a:masterClrMapping/>
  </p:clrMapOvr>
  <p:transition spd="slow">
    <p:wipe dir="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2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2212201873"/>
      </p:ext>
    </p:extLst>
  </p:cSld>
  <p:clrMapOvr>
    <a:masterClrMapping/>
  </p:clrMapOvr>
  <p:transition spd="slow">
    <p:wipe dir="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userDrawn="1"/>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544394"/>
      </p:ext>
    </p:extLst>
  </p:cSld>
  <p:clrMapOvr>
    <a:masterClrMapping/>
  </p:clrMapOvr>
  <p:transition spd="slow">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6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a:t>Click To Edit Master Title Style</a:t>
            </a:r>
          </a:p>
        </p:txBody>
      </p:sp>
      <p:pic>
        <p:nvPicPr>
          <p:cNvPr id="11" name="Picture 10" descr="Icon&#10;&#10;Description automatically generated">
            <a:extLst>
              <a:ext uri="{FF2B5EF4-FFF2-40B4-BE49-F238E27FC236}">
                <a16:creationId xmlns:a16="http://schemas.microsoft.com/office/drawing/2014/main" id="{07B7E2B4-49A6-7843-B776-D37AA4FAE6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Tree>
    <p:extLst>
      <p:ext uri="{BB962C8B-B14F-4D97-AF65-F5344CB8AC3E}">
        <p14:creationId xmlns:p14="http://schemas.microsoft.com/office/powerpoint/2010/main" val="206805730"/>
      </p:ext>
    </p:extLst>
  </p:cSld>
  <p:clrMapOvr>
    <a:masterClrMapping/>
  </p:clrMapOvr>
  <p:transition spd="slow">
    <p:wipe dir="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7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a:t>Click To Edit Master Title Style</a:t>
            </a:r>
          </a:p>
        </p:txBody>
      </p:sp>
      <p:pic>
        <p:nvPicPr>
          <p:cNvPr id="11" name="Picture 10" descr="Icon&#10;&#10;Description automatically generated">
            <a:extLst>
              <a:ext uri="{FF2B5EF4-FFF2-40B4-BE49-F238E27FC236}">
                <a16:creationId xmlns:a16="http://schemas.microsoft.com/office/drawing/2014/main" id="{07B7E2B4-49A6-7843-B776-D37AA4FAE6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28537"/>
          </a:xfrm>
        </p:spPr>
        <p:txBody>
          <a:bodyPr/>
          <a:lstStyle>
            <a:lvl1pPr marL="0" indent="0">
              <a:buNone/>
              <a:defRPr sz="1600" b="1" spc="0" baseline="0">
                <a:solidFill>
                  <a:srgbClr val="7E7F7F"/>
                </a:solidFill>
              </a:defRPr>
            </a:lvl1pPr>
          </a:lstStyle>
          <a:p>
            <a:pPr lvl="0"/>
            <a:r>
              <a:rPr lang="en-US"/>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Tree>
    <p:extLst>
      <p:ext uri="{BB962C8B-B14F-4D97-AF65-F5344CB8AC3E}">
        <p14:creationId xmlns:p14="http://schemas.microsoft.com/office/powerpoint/2010/main" val="2391681813"/>
      </p:ext>
    </p:extLst>
  </p:cSld>
  <p:clrMapOvr>
    <a:masterClrMapping/>
  </p:clrMapOvr>
  <p:transition spd="slow">
    <p:wipe dir="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9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a:t>Click To Edit Master Title Style</a:t>
            </a:r>
          </a:p>
        </p:txBody>
      </p:sp>
      <p:pic>
        <p:nvPicPr>
          <p:cNvPr id="11" name="Picture 10" descr="Icon&#10;&#10;Description automatically generated">
            <a:extLst>
              <a:ext uri="{FF2B5EF4-FFF2-40B4-BE49-F238E27FC236}">
                <a16:creationId xmlns:a16="http://schemas.microsoft.com/office/drawing/2014/main" id="{07B7E2B4-49A6-7843-B776-D37AA4FAE6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219200"/>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28537"/>
          </a:xfrm>
        </p:spPr>
        <p:txBody>
          <a:bodyPr/>
          <a:lstStyle>
            <a:lvl1pPr marL="0" indent="0">
              <a:buNone/>
              <a:defRPr sz="1600" b="1" spc="0" baseline="0">
                <a:solidFill>
                  <a:srgbClr val="7E7F7F"/>
                </a:solidFill>
              </a:defRPr>
            </a:lvl1pPr>
          </a:lstStyle>
          <a:p>
            <a:pPr lvl="0"/>
            <a:r>
              <a:rPr lang="en-US"/>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219200"/>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28537"/>
          </a:xfrm>
        </p:spPr>
        <p:txBody>
          <a:bodyPr/>
          <a:lstStyle>
            <a:lvl1pPr marL="0" indent="0">
              <a:buNone/>
              <a:defRPr sz="1600" b="1" spc="0" baseline="0">
                <a:solidFill>
                  <a:srgbClr val="7E7F7F"/>
                </a:solidFill>
              </a:defRPr>
            </a:lvl1pPr>
          </a:lstStyle>
          <a:p>
            <a:pPr lvl="0"/>
            <a:r>
              <a:rPr lang="en-US"/>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219200"/>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28537"/>
          </a:xfrm>
        </p:spPr>
        <p:txBody>
          <a:bodyPr/>
          <a:lstStyle>
            <a:lvl1pPr marL="0" indent="0">
              <a:buNone/>
              <a:defRPr sz="1600" b="1" spc="0" baseline="0">
                <a:solidFill>
                  <a:srgbClr val="7E7F7F"/>
                </a:solidFill>
              </a:defRPr>
            </a:lvl1pPr>
          </a:lstStyle>
          <a:p>
            <a:pPr lvl="0"/>
            <a:r>
              <a:rPr lang="en-US"/>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219200"/>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28537"/>
          </a:xfrm>
        </p:spPr>
        <p:txBody>
          <a:bodyPr/>
          <a:lstStyle>
            <a:lvl1pPr marL="0" indent="0">
              <a:buNone/>
              <a:defRPr sz="1600" b="1" spc="0" baseline="0">
                <a:solidFill>
                  <a:srgbClr val="7E7F7F"/>
                </a:solidFill>
              </a:defRPr>
            </a:lvl1pPr>
          </a:lstStyle>
          <a:p>
            <a:pPr lvl="0"/>
            <a:r>
              <a:rPr lang="en-US"/>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a:t>Title</a:t>
            </a:r>
          </a:p>
        </p:txBody>
      </p:sp>
    </p:spTree>
    <p:extLst>
      <p:ext uri="{BB962C8B-B14F-4D97-AF65-F5344CB8AC3E}">
        <p14:creationId xmlns:p14="http://schemas.microsoft.com/office/powerpoint/2010/main" val="1453424705"/>
      </p:ext>
    </p:extLst>
  </p:cSld>
  <p:clrMapOvr>
    <a:masterClrMapping/>
  </p:clrMapOvr>
  <p:transition spd="slow">
    <p:wipe dir="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8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userDrawn="1"/>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272496469"/>
      </p:ext>
    </p:extLst>
  </p:cSld>
  <p:clrMapOvr>
    <a:masterClrMapping/>
  </p:clrMapOvr>
  <p:transition spd="slow">
    <p:wipe dir="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9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4337540A-E6E3-B046-9D36-C1DBEFCECB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44848380"/>
      </p:ext>
    </p:extLst>
  </p:cSld>
  <p:clrMapOvr>
    <a:masterClrMapping/>
  </p:clrMapOvr>
  <p:transition spd="slow">
    <p:wipe dir="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userDrawn="1"/>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603292983"/>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userDrawn="1"/>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C7A82C3F-F816-44E8-880F-E88A5D34CDD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592840"/>
      </p:ext>
    </p:extLst>
  </p:cSld>
  <p:clrMapOvr>
    <a:masterClrMapping/>
  </p:clrMapOvr>
  <p:transition spd="slow">
    <p:wipe dir="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1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F4829F-BCF5-44AC-A56F-5B12668B1ADA}"/>
              </a:ext>
            </a:extLst>
          </p:cNvPr>
          <p:cNvPicPr>
            <a:picLocks noChangeAspect="1"/>
          </p:cNvPicPr>
          <p:nvPr userDrawn="1"/>
        </p:nvPicPr>
        <p:blipFill rotWithShape="1">
          <a:blip r:embed="rId3"/>
          <a:srcRect l="34500" r="47686"/>
          <a:stretch/>
        </p:blipFill>
        <p:spPr>
          <a:xfrm>
            <a:off x="1" y="0"/>
            <a:ext cx="183338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71C0222C-91C4-4A3C-AAFB-03DC0A651C95}"/>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4059121327"/>
      </p:ext>
    </p:extLst>
  </p:cSld>
  <p:clrMapOvr>
    <a:masterClrMapping/>
  </p:clrMapOvr>
  <p:transition spd="slow">
    <p:wipe dir="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2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userDrawn="1"/>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828555901"/>
      </p:ext>
    </p:extLst>
  </p:cSld>
  <p:clrMapOvr>
    <a:masterClrMapping/>
  </p:clrMapOvr>
  <p:transition spd="slow">
    <p:wipe dir="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3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userDrawn="1"/>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userDrawn="1"/>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008153410"/>
      </p:ext>
    </p:extLst>
  </p:cSld>
  <p:clrMapOvr>
    <a:masterClrMapping/>
  </p:clrMapOvr>
  <p:transition spd="slow">
    <p:wipe dir="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4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userDrawn="1"/>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175082074"/>
      </p:ext>
    </p:extLst>
  </p:cSld>
  <p:clrMapOvr>
    <a:masterClrMapping/>
  </p:clrMapOvr>
  <p:transition spd="slow">
    <p:wipe dir="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5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userDrawn="1"/>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4152168982"/>
      </p:ext>
    </p:extLst>
  </p:cSld>
  <p:clrMapOvr>
    <a:masterClrMapping/>
  </p:clrMapOvr>
  <p:transition spd="slow">
    <p:wipe dir="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6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userDrawn="1"/>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262693577"/>
      </p:ext>
    </p:extLst>
  </p:cSld>
  <p:clrMapOvr>
    <a:masterClrMapping/>
  </p:clrMapOvr>
  <p:transition spd="slow">
    <p:wipe dir="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7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userDrawn="1"/>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76146240"/>
      </p:ext>
    </p:extLst>
  </p:cSld>
  <p:clrMapOvr>
    <a:masterClrMapping/>
  </p:clrMapOvr>
  <p:transition spd="slow">
    <p:wipe dir="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8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userDrawn="1"/>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528423613"/>
      </p:ext>
    </p:extLst>
  </p:cSld>
  <p:clrMapOvr>
    <a:masterClrMapping/>
  </p:clrMapOvr>
  <p:transition spd="slow">
    <p:wipe dir="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9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userDrawn="1"/>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381221766"/>
      </p:ext>
    </p:extLst>
  </p:cSld>
  <p:clrMapOvr>
    <a:masterClrMapping/>
  </p:clrMapOvr>
  <p:transition spd="slow">
    <p:wipe dir="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userDrawn="1"/>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4135488489"/>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userDrawn="1"/>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20219719-2B33-43C0-99E2-F167D6CEACA7}"/>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35956"/>
      </p:ext>
    </p:extLst>
  </p:cSld>
  <p:clrMapOvr>
    <a:masterClrMapping/>
  </p:clrMapOvr>
  <p:transition spd="slow">
    <p:wipe dir="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8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2" name="Picture 11" descr="Icon&#10;&#10;Description automatically generated">
            <a:extLst>
              <a:ext uri="{FF2B5EF4-FFF2-40B4-BE49-F238E27FC236}">
                <a16:creationId xmlns:a16="http://schemas.microsoft.com/office/drawing/2014/main" id="{E5D9CF6C-A986-1348-A01F-60F8E74DE4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TEXT</a:t>
            </a:r>
          </a:p>
        </p:txBody>
      </p:sp>
      <p:sp>
        <p:nvSpPr>
          <p:cNvPr id="19" name="Rectangle 18">
            <a:extLst>
              <a:ext uri="{FF2B5EF4-FFF2-40B4-BE49-F238E27FC236}">
                <a16:creationId xmlns:a16="http://schemas.microsoft.com/office/drawing/2014/main" id="{998D2DBF-3359-FC41-A34F-91566FDBB8B0}"/>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711286365"/>
      </p:ext>
    </p:extLst>
  </p:cSld>
  <p:clrMapOvr>
    <a:masterClrMapping/>
  </p:clrMapOvr>
  <p:transition spd="slow">
    <p:wipe dir="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0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16" descr="Icon&#10;&#10;Description automatically generated">
            <a:extLst>
              <a:ext uri="{FF2B5EF4-FFF2-40B4-BE49-F238E27FC236}">
                <a16:creationId xmlns:a16="http://schemas.microsoft.com/office/drawing/2014/main" id="{4337540A-E6E3-B046-9D36-C1DBEFCECBB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userDrawn="1"/>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a:solidFill>
                  <a:schemeClr val="tx1">
                    <a:lumMod val="65000"/>
                    <a:lumOff val="35000"/>
                  </a:schemeClr>
                </a:solidFill>
              </a:rPr>
              <a:t>Click To Edit Master Title Style</a:t>
            </a:r>
          </a:p>
        </p:txBody>
      </p:sp>
    </p:spTree>
    <p:extLst>
      <p:ext uri="{BB962C8B-B14F-4D97-AF65-F5344CB8AC3E}">
        <p14:creationId xmlns:p14="http://schemas.microsoft.com/office/powerpoint/2010/main" val="1926834934"/>
      </p:ext>
    </p:extLst>
  </p:cSld>
  <p:clrMapOvr>
    <a:masterClrMapping/>
  </p:clrMapOvr>
  <p:transition spd="slow">
    <p:wipe dir="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3893882399"/>
      </p:ext>
    </p:extLst>
  </p:cSld>
  <p:clrMapOvr>
    <a:masterClrMapping/>
  </p:clrMapOvr>
  <p:transition spd="slow">
    <p:wipe dir="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576945286"/>
      </p:ext>
    </p:extLst>
  </p:cSld>
  <p:clrMapOvr>
    <a:masterClrMapping/>
  </p:clrMapOvr>
  <p:transition spd="slow">
    <p:wipe dir="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045321599"/>
      </p:ext>
    </p:extLst>
  </p:cSld>
  <p:clrMapOvr>
    <a:masterClrMapping/>
  </p:clrMapOvr>
  <p:transition spd="slow">
    <p:wipe dir="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8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2759816768"/>
      </p:ext>
    </p:extLst>
  </p:cSld>
  <p:clrMapOvr>
    <a:masterClrMapping/>
  </p:clrMapOvr>
  <p:transition spd="slow">
    <p:wipe dir="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9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2018950173"/>
      </p:ext>
    </p:extLst>
  </p:cSld>
  <p:clrMapOvr>
    <a:masterClrMapping/>
  </p:clrMapOvr>
  <p:transition spd="slow">
    <p:wipe dir="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0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8" name="Group 7">
            <a:extLst>
              <a:ext uri="{FF2B5EF4-FFF2-40B4-BE49-F238E27FC236}">
                <a16:creationId xmlns:a16="http://schemas.microsoft.com/office/drawing/2014/main" id="{215E1952-5045-9546-90CF-19F394AA4F64}"/>
              </a:ext>
            </a:extLst>
          </p:cNvPr>
          <p:cNvGrpSpPr/>
          <p:nvPr userDrawn="1"/>
        </p:nvGrpSpPr>
        <p:grpSpPr>
          <a:xfrm>
            <a:off x="10402034" y="2878984"/>
            <a:ext cx="1178897" cy="1181961"/>
            <a:chOff x="7801525" y="2159237"/>
            <a:chExt cx="884173" cy="886471"/>
          </a:xfrm>
        </p:grpSpPr>
        <p:sp>
          <p:nvSpPr>
            <p:cNvPr id="9" name="Oval 8">
              <a:extLst>
                <a:ext uri="{FF2B5EF4-FFF2-40B4-BE49-F238E27FC236}">
                  <a16:creationId xmlns:a16="http://schemas.microsoft.com/office/drawing/2014/main" id="{BFD65DA8-4723-7848-905C-1E959AC8EA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9FCF38D3-BE4C-8240-933B-8F4B5DA4E8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2460895247"/>
      </p:ext>
    </p:extLst>
  </p:cSld>
  <p:clrMapOvr>
    <a:masterClrMapping/>
  </p:clrMapOvr>
  <p:transition spd="slow">
    <p:wipe dir="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1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3526690587"/>
      </p:ext>
    </p:extLst>
  </p:cSld>
  <p:clrMapOvr>
    <a:masterClrMapping/>
  </p:clrMapOvr>
  <p:transition spd="slow">
    <p:wipe dir="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2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792340538"/>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userDrawn="1"/>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5246FA9D-9F28-401D-840C-2A1E670773F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809650"/>
      </p:ext>
    </p:extLst>
  </p:cSld>
  <p:clrMapOvr>
    <a:masterClrMapping/>
  </p:clrMapOvr>
  <p:transition spd="slow">
    <p:wipe dir="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43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787928047"/>
      </p:ext>
    </p:extLst>
  </p:cSld>
  <p:clrMapOvr>
    <a:masterClrMapping/>
  </p:clrMapOvr>
  <p:transition spd="slow">
    <p:wipe dir="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4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806705419"/>
      </p:ext>
    </p:extLst>
  </p:cSld>
  <p:clrMapOvr>
    <a:masterClrMapping/>
  </p:clrMapOvr>
  <p:transition spd="slow">
    <p:wipe dir="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5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1993632254"/>
      </p:ext>
    </p:extLst>
  </p:cSld>
  <p:clrMapOvr>
    <a:masterClrMapping/>
  </p:clrMapOvr>
  <p:transition spd="slow">
    <p:wipe dir="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5FFF6949-897E-894D-802F-2791A987244D}"/>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A49C50D3-1D91-3D4F-A7E0-EBEFE2CE1CB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0" name="Picture 9" descr="Icon&#10;&#10;Description automatically generated">
              <a:extLst>
                <a:ext uri="{FF2B5EF4-FFF2-40B4-BE49-F238E27FC236}">
                  <a16:creationId xmlns:a16="http://schemas.microsoft.com/office/drawing/2014/main" id="{15AFF95F-9F8C-4448-8704-7A96F548B3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Tree>
    <p:extLst>
      <p:ext uri="{BB962C8B-B14F-4D97-AF65-F5344CB8AC3E}">
        <p14:creationId xmlns:p14="http://schemas.microsoft.com/office/powerpoint/2010/main" val="2911466340"/>
      </p:ext>
    </p:extLst>
  </p:cSld>
  <p:clrMapOvr>
    <a:masterClrMapping/>
  </p:clrMapOvr>
  <p:transition spd="slow">
    <p:wipe dir="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3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4" y="2878984"/>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email">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1392512"/>
          </a:xfrm>
        </p:spPr>
        <p:txBody>
          <a:bodyPr anchor="t"/>
          <a:lstStyle>
            <a:lvl1pPr marL="0" indent="0">
              <a:lnSpc>
                <a:spcPts val="2400"/>
              </a:lnSpc>
              <a:spcBef>
                <a:spcPts val="0"/>
              </a:spcBef>
              <a:buNone/>
              <a:defRPr sz="1600" b="0" spc="0" baseline="0">
                <a:solidFill>
                  <a:schemeClr val="bg1"/>
                </a:solidFill>
              </a:defRPr>
            </a:lvl1pPr>
          </a:lstStyle>
          <a:p>
            <a:pPr lvl="0"/>
            <a:r>
              <a:rPr lang="en-US"/>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997200"/>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a:t>Title</a:t>
            </a:r>
          </a:p>
        </p:txBody>
      </p:sp>
    </p:spTree>
    <p:extLst>
      <p:ext uri="{BB962C8B-B14F-4D97-AF65-F5344CB8AC3E}">
        <p14:creationId xmlns:p14="http://schemas.microsoft.com/office/powerpoint/2010/main" val="1637555061"/>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
            <a:extLst>
              <a:ext uri="{FF2B5EF4-FFF2-40B4-BE49-F238E27FC236}">
                <a16:creationId xmlns:a16="http://schemas.microsoft.com/office/drawing/2014/main" id="{732F9EE6-EB8D-2148-9DD1-3151E715DD58}"/>
              </a:ext>
            </a:extLst>
          </p:cNvPr>
          <p:cNvSpPr>
            <a:spLocks noGrp="1"/>
          </p:cNvSpPr>
          <p:nvPr>
            <p:ph type="sldNum" sz="quarter" idx="10"/>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4" name="Text Placeholder 20">
            <a:extLst>
              <a:ext uri="{FF2B5EF4-FFF2-40B4-BE49-F238E27FC236}">
                <a16:creationId xmlns:a16="http://schemas.microsoft.com/office/drawing/2014/main" id="{F61BDA89-341A-7843-A005-B43B07917EB5}"/>
              </a:ext>
            </a:extLst>
          </p:cNvPr>
          <p:cNvSpPr>
            <a:spLocks noGrp="1"/>
          </p:cNvSpPr>
          <p:nvPr>
            <p:ph type="body" sz="quarter" idx="11"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69411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userDrawn="1"/>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1" name="Picture 2" descr="Logo, company name&#10;&#10;Description automatically generated">
            <a:extLst>
              <a:ext uri="{FF2B5EF4-FFF2-40B4-BE49-F238E27FC236}">
                <a16:creationId xmlns:a16="http://schemas.microsoft.com/office/drawing/2014/main" id="{E639B98E-A915-41FF-A4BE-EC3D778823D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8044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9" name="Rectangle 18">
            <a:extLst>
              <a:ext uri="{FF2B5EF4-FFF2-40B4-BE49-F238E27FC236}">
                <a16:creationId xmlns:a16="http://schemas.microsoft.com/office/drawing/2014/main" id="{998D2DBF-3359-FC41-A34F-91566FDBB8B0}"/>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FD38BC81-7304-4E8F-A8CC-A2B13785A8B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7105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userDrawn="1"/>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5" name="Picture 2" descr="Logo, company name&#10;&#10;Description automatically generated">
            <a:extLst>
              <a:ext uri="{FF2B5EF4-FFF2-40B4-BE49-F238E27FC236}">
                <a16:creationId xmlns:a16="http://schemas.microsoft.com/office/drawing/2014/main" id="{AAA0689C-9933-4E40-B977-A68382DA49E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60172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F5CCB7D7-8A52-45ED-8C23-E31043ABAB83}"/>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9DB2AF3D-3C65-4590-9D14-AC82DDB53FA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B70D90C4-B4AE-4AF6-B780-3B099E9650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4680912"/>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A1EAB95-C3CB-43B5-BDD0-4137AB4B6375}"/>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D7873066-B757-40DE-B385-C6CE654E8F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62494C6-9F7F-4B4A-8F93-B9331984672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496343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664A87C-0B14-49BA-A948-D33E3B331D62}"/>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0001FFFE-96F4-475C-9D52-82A8453E0BF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A0EA140-44A8-45B4-AEF3-706B4490AC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3872647"/>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9E066292-B3EB-4DCA-A8BC-FA81D61B667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015E566-D799-4373-B5E2-6680E505D0F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EDDA9C7-3F89-4E22-BD0A-7C3F2ACAD38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2800428"/>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3B65D8C6-A875-41E1-867F-394ABDC788D8}"/>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C93F534-426D-4AF8-AA09-F8EEC198084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DD2907-F83C-4AC0-863D-0C5A68088D0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0918762"/>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283925B3-9330-44EC-A07D-EF6A51C05709}"/>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9C04158-3562-4517-9F13-7FDA222A85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0A0A203-5AB6-4D8D-BB67-9BC66A337D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1479010"/>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B766E37-BF6E-4E58-A8ED-55C3048769DF}"/>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FAB1D80B-54E6-4497-A3B8-3D46EE0F824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655ADC0-36B2-4D37-BAF3-02D11481D2E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63554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6" name="Slide Number Placeholder 1">
            <a:extLst>
              <a:ext uri="{FF2B5EF4-FFF2-40B4-BE49-F238E27FC236}">
                <a16:creationId xmlns:a16="http://schemas.microsoft.com/office/drawing/2014/main" id="{C0D27B21-F11F-9C41-BA59-7CEFD6ACB08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BD7FE232-AE01-EB4F-9A80-33A11AE9367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2878070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46A97CA-2EEF-412D-9F50-C5F1DC0CA523}"/>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E50724C8-675C-4674-81E4-0CD73EF4FD3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F0270C-F860-495F-931D-C1525B5FB6F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1822616"/>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17C3770F-FBEB-4215-9926-A91C73C4D219}"/>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2273FDD4-309E-4A6D-9423-0AB359CFCF2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2FD7293A-8A09-4736-BADC-989BC20CB72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9530552"/>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BB937EDF-CAFC-4A5C-B986-68AA5DABB63C}"/>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9FAF5A62-B4F0-40CD-9AB2-3DFEF93A9F3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D4B6292D-42BC-4BF3-8E1E-429D6D50619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9961036"/>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3" name="Group 22">
            <a:extLst>
              <a:ext uri="{FF2B5EF4-FFF2-40B4-BE49-F238E27FC236}">
                <a16:creationId xmlns:a16="http://schemas.microsoft.com/office/drawing/2014/main" id="{8746367E-79B9-406A-9D9C-B972FDD5C763}"/>
              </a:ext>
            </a:extLst>
          </p:cNvPr>
          <p:cNvGrpSpPr/>
          <p:nvPr userDrawn="1"/>
        </p:nvGrpSpPr>
        <p:grpSpPr>
          <a:xfrm>
            <a:off x="10402034" y="2878984"/>
            <a:ext cx="1178897" cy="1181961"/>
            <a:chOff x="7801525" y="2159237"/>
            <a:chExt cx="884173" cy="886471"/>
          </a:xfrm>
        </p:grpSpPr>
        <p:sp>
          <p:nvSpPr>
            <p:cNvPr id="24" name="Oval 23">
              <a:extLst>
                <a:ext uri="{FF2B5EF4-FFF2-40B4-BE49-F238E27FC236}">
                  <a16:creationId xmlns:a16="http://schemas.microsoft.com/office/drawing/2014/main" id="{AC39269B-EC31-4EFF-A4B5-E74BADE62F0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5" name="Picture 2" descr="Logo, company name&#10;&#10;Description automatically generated">
              <a:extLst>
                <a:ext uri="{FF2B5EF4-FFF2-40B4-BE49-F238E27FC236}">
                  <a16:creationId xmlns:a16="http://schemas.microsoft.com/office/drawing/2014/main" id="{11C325C9-4606-4A33-86CF-6164C3AF76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47703499"/>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0" name="Group 19">
            <a:extLst>
              <a:ext uri="{FF2B5EF4-FFF2-40B4-BE49-F238E27FC236}">
                <a16:creationId xmlns:a16="http://schemas.microsoft.com/office/drawing/2014/main" id="{95E7B2D3-EC2E-4AFB-B9F7-9F9654F9C890}"/>
              </a:ext>
            </a:extLst>
          </p:cNvPr>
          <p:cNvGrpSpPr/>
          <p:nvPr userDrawn="1"/>
        </p:nvGrpSpPr>
        <p:grpSpPr>
          <a:xfrm>
            <a:off x="10402034" y="2878984"/>
            <a:ext cx="1178897" cy="1181961"/>
            <a:chOff x="7801525" y="2159237"/>
            <a:chExt cx="884173" cy="886471"/>
          </a:xfrm>
        </p:grpSpPr>
        <p:sp>
          <p:nvSpPr>
            <p:cNvPr id="21" name="Oval 20">
              <a:extLst>
                <a:ext uri="{FF2B5EF4-FFF2-40B4-BE49-F238E27FC236}">
                  <a16:creationId xmlns:a16="http://schemas.microsoft.com/office/drawing/2014/main" id="{C7FCF47E-A586-4482-B6F3-9AD5DFD8791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2" name="Picture 2" descr="Logo, company name&#10;&#10;Description automatically generated">
              <a:extLst>
                <a:ext uri="{FF2B5EF4-FFF2-40B4-BE49-F238E27FC236}">
                  <a16:creationId xmlns:a16="http://schemas.microsoft.com/office/drawing/2014/main" id="{EE22D2B5-6F48-4DBE-978C-96C6A4263C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5624269"/>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EC79-1893-4D09-979E-5899D83B8699}"/>
              </a:ext>
            </a:extLst>
          </p:cNvPr>
          <p:cNvPicPr>
            <a:picLocks noChangeAspect="1"/>
          </p:cNvPicPr>
          <p:nvPr/>
        </p:nvPicPr>
        <p:blipFill rotWithShape="1">
          <a:blip r:embed="rId3"/>
          <a:srcRect l="9666" r="9668"/>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C03E556-34A5-4EE8-B84B-17C9FB36E03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C0A84AA0-3825-4C35-985F-BCB82E91FEE9}"/>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13113603-543E-46F0-8695-86679F9D7A1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BB8F11D6-AF20-4AD8-A402-EF1A2B68951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5683148"/>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1_Section-Style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C9268-856B-4677-B7B6-B8073322CE0F}"/>
              </a:ext>
            </a:extLst>
          </p:cNvPr>
          <p:cNvPicPr>
            <a:picLocks noChangeAspect="1"/>
          </p:cNvPicPr>
          <p:nvPr/>
        </p:nvPicPr>
        <p:blipFill>
          <a:blip r:embed="rId3"/>
          <a:stretch>
            <a:fillRect/>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4D907E4-A6FD-4171-BE80-62580E6DCAB1}"/>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122DAF42-3D13-4469-821B-4E816BC79C87}"/>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424E00F2-AC3C-47B8-928F-FA658C64B34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C70A78EC-3E96-421C-B394-88A417D7E2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319536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2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59F12-E28A-4FBA-89C2-CA26F55F28AB}"/>
              </a:ext>
            </a:extLst>
          </p:cNvPr>
          <p:cNvPicPr>
            <a:picLocks noChangeAspect="1"/>
          </p:cNvPicPr>
          <p:nvPr/>
        </p:nvPicPr>
        <p:blipFill rotWithShape="1">
          <a:blip r:embed="rId3"/>
          <a:srcRect l="13955" r="5379"/>
          <a:stretch/>
        </p:blipFill>
        <p:spPr>
          <a:xfrm>
            <a:off x="0" y="-1"/>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7F31CD50-883B-4023-955C-4B2FB815DDF3}"/>
              </a:ext>
            </a:extLst>
          </p:cNvPr>
          <p:cNvSpPr/>
          <p:nvPr userDrawn="1"/>
        </p:nvSpPr>
        <p:spPr>
          <a:xfrm>
            <a:off x="0" y="-4"/>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7" name="Group 26">
            <a:extLst>
              <a:ext uri="{FF2B5EF4-FFF2-40B4-BE49-F238E27FC236}">
                <a16:creationId xmlns:a16="http://schemas.microsoft.com/office/drawing/2014/main" id="{83EC71A7-D18D-41E6-A13E-9FFFD227E76C}"/>
              </a:ext>
            </a:extLst>
          </p:cNvPr>
          <p:cNvGrpSpPr/>
          <p:nvPr userDrawn="1"/>
        </p:nvGrpSpPr>
        <p:grpSpPr>
          <a:xfrm>
            <a:off x="10402034" y="2878984"/>
            <a:ext cx="1178897" cy="1181961"/>
            <a:chOff x="7801525" y="2159237"/>
            <a:chExt cx="884173" cy="886471"/>
          </a:xfrm>
        </p:grpSpPr>
        <p:sp>
          <p:nvSpPr>
            <p:cNvPr id="28" name="Oval 27">
              <a:extLst>
                <a:ext uri="{FF2B5EF4-FFF2-40B4-BE49-F238E27FC236}">
                  <a16:creationId xmlns:a16="http://schemas.microsoft.com/office/drawing/2014/main" id="{022B832E-5991-4A45-8B71-E93D7E87531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9" name="Picture 2" descr="Logo, company name&#10;&#10;Description automatically generated">
              <a:extLst>
                <a:ext uri="{FF2B5EF4-FFF2-40B4-BE49-F238E27FC236}">
                  <a16:creationId xmlns:a16="http://schemas.microsoft.com/office/drawing/2014/main" id="{1C5A6F9A-67E4-4683-A193-BD0074926C5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8151183"/>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3_Section-Style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F7DE02-86C5-44B0-8F5C-13A4BBF146A5}"/>
              </a:ext>
            </a:extLst>
          </p:cNvPr>
          <p:cNvPicPr>
            <a:picLocks noChangeAspect="1"/>
          </p:cNvPicPr>
          <p:nvPr/>
        </p:nvPicPr>
        <p:blipFill rotWithShape="1">
          <a:blip r:embed="rId3"/>
          <a:srcRect l="7401" t="6570" r="11860" b="2141"/>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E9E0BBD7-86E0-45BE-B357-3BCB31183C6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47349C4E-F2B8-4805-8D17-2547E107F01A}"/>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5540CDAF-6957-445D-89E5-6C242753265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CDEE678B-F839-4F34-8574-25F2C508C57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7847612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4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14B7F-B636-434F-B5F0-640C4381036E}"/>
              </a:ext>
            </a:extLst>
          </p:cNvPr>
          <p:cNvPicPr>
            <a:picLocks noChangeAspect="1"/>
          </p:cNvPicPr>
          <p:nvPr/>
        </p:nvPicPr>
        <p:blipFill rotWithShape="1">
          <a:blip r:embed="rId3"/>
          <a:srcRect l="20376"/>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65D01B2-1B23-497D-8F40-342C7B7851F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506AA3B5-5D44-4DAA-A6DC-062D4775F5E3}"/>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0DEC2663-1DF8-4604-BAFD-184946E318E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F3B77310-F7DC-44D3-A8A9-06C286F2BA0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8362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C8300E84-36DC-3B48-9CFD-45EA232B32BA}"/>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73677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5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FCD03-33DB-42F2-A859-24D0D793243A}"/>
              </a:ext>
            </a:extLst>
          </p:cNvPr>
          <p:cNvPicPr>
            <a:picLocks noChangeAspect="1"/>
          </p:cNvPicPr>
          <p:nvPr/>
        </p:nvPicPr>
        <p:blipFill rotWithShape="1">
          <a:blip r:embed="rId3"/>
          <a:srcRect l="19058"/>
          <a:stretch/>
        </p:blipFill>
        <p:spPr>
          <a:xfrm>
            <a:off x="0" y="4467"/>
            <a:ext cx="12192000" cy="6853532"/>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51BCA31F-65CE-44F0-A8C3-E1AD422A066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1" name="Group 20">
            <a:extLst>
              <a:ext uri="{FF2B5EF4-FFF2-40B4-BE49-F238E27FC236}">
                <a16:creationId xmlns:a16="http://schemas.microsoft.com/office/drawing/2014/main" id="{F5D1F4A6-9514-45EC-A3CA-7CF9F2A5F3A3}"/>
              </a:ext>
            </a:extLst>
          </p:cNvPr>
          <p:cNvGrpSpPr/>
          <p:nvPr userDrawn="1"/>
        </p:nvGrpSpPr>
        <p:grpSpPr>
          <a:xfrm>
            <a:off x="10402034" y="2878984"/>
            <a:ext cx="1178897" cy="1181961"/>
            <a:chOff x="7801525" y="2159237"/>
            <a:chExt cx="884173" cy="886471"/>
          </a:xfrm>
        </p:grpSpPr>
        <p:sp>
          <p:nvSpPr>
            <p:cNvPr id="22" name="Oval 21">
              <a:extLst>
                <a:ext uri="{FF2B5EF4-FFF2-40B4-BE49-F238E27FC236}">
                  <a16:creationId xmlns:a16="http://schemas.microsoft.com/office/drawing/2014/main" id="{AFD786B5-FE7B-4344-A06D-E7CB2BD0AE8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3" name="Picture 2" descr="Logo, company name&#10;&#10;Description automatically generated">
              <a:extLst>
                <a:ext uri="{FF2B5EF4-FFF2-40B4-BE49-F238E27FC236}">
                  <a16:creationId xmlns:a16="http://schemas.microsoft.com/office/drawing/2014/main" id="{EC1C1A6F-D9CF-490D-9F4B-C8364A51CE6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9534107"/>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6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D554FF-1B1B-4587-AAEC-1522175B81F9}"/>
              </a:ext>
            </a:extLst>
          </p:cNvPr>
          <p:cNvPicPr>
            <a:picLocks noChangeAspect="1"/>
          </p:cNvPicPr>
          <p:nvPr/>
        </p:nvPicPr>
        <p:blipFill rotWithShape="1">
          <a:blip r:embed="rId3"/>
          <a:srcRect l="12275" r="7058"/>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1A3ADF3-6C66-4DF0-B40F-285593F4FBA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3BEE38B6-351B-4939-B839-3B269B0BBFE8}"/>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F15962AC-F1C0-46C1-9983-F30E065FAF4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19FA0CD8-3578-4A75-A375-A907BDB1F14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45587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7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1DA5B8-C7AA-4D21-BF18-A177A762970F}"/>
              </a:ext>
            </a:extLst>
          </p:cNvPr>
          <p:cNvPicPr>
            <a:picLocks noChangeAspect="1"/>
          </p:cNvPicPr>
          <p:nvPr/>
        </p:nvPicPr>
        <p:blipFill rotWithShape="1">
          <a:blip r:embed="rId3"/>
          <a:srcRect l="6598" t="46" r="12401"/>
          <a:stretch/>
        </p:blipFill>
        <p:spPr>
          <a:xfrm>
            <a:off x="-1" y="1"/>
            <a:ext cx="12192001" cy="685484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8F7624B9-75B8-439E-8820-7E107B65455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89F2B73-7573-4EC8-87EF-D634E9C1AC85}"/>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623D4376-4B64-446A-965F-DAB67CB035A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9B16E377-0E6C-4B8C-BF85-DCDD4F5F50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1233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8_Section-Style01">
    <p:spTree>
      <p:nvGrpSpPr>
        <p:cNvPr id="1" name=""/>
        <p:cNvGrpSpPr/>
        <p:nvPr/>
      </p:nvGrpSpPr>
      <p:grpSpPr>
        <a:xfrm>
          <a:off x="0" y="0"/>
          <a:ext cx="0" cy="0"/>
          <a:chOff x="0" y="0"/>
          <a:chExt cx="0" cy="0"/>
        </a:xfrm>
      </p:grpSpPr>
      <p:pic>
        <p:nvPicPr>
          <p:cNvPr id="13" name="Picture 12" descr="A person sitting on a table&#10;&#10;Description automatically generated">
            <a:extLst>
              <a:ext uri="{FF2B5EF4-FFF2-40B4-BE49-F238E27FC236}">
                <a16:creationId xmlns:a16="http://schemas.microsoft.com/office/drawing/2014/main" id="{ACDDCFB9-9136-490C-8E9E-09EFFC4B2F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5852"/>
          <a:stretch/>
        </p:blipFill>
        <p:spPr>
          <a:xfrm>
            <a:off x="1" y="2"/>
            <a:ext cx="12192000" cy="685154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091BE59C-A67D-4FDA-8D3B-F9295DC5780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D7C4B762-3CD5-447E-B6BD-38E9C9958787}"/>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97822EAF-D002-4257-9D92-1B36BBA7689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2" descr="Logo, company name&#10;&#10;Description automatically generated">
              <a:extLst>
                <a:ext uri="{FF2B5EF4-FFF2-40B4-BE49-F238E27FC236}">
                  <a16:creationId xmlns:a16="http://schemas.microsoft.com/office/drawing/2014/main" id="{FDAFB9B4-147F-4D8C-897F-7F63402D3DFB}"/>
                </a:ext>
              </a:extLst>
            </p:cNvPr>
            <p:cNvPicPr>
              <a:picLocks noChangeAspect="1" noChangeArrowheads="1"/>
            </p:cNvPicPr>
            <p:nvPr userDrawn="1"/>
          </p:nvPicPr>
          <p:blipFill rotWithShape="1">
            <a:blip r:embed="rId5">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8705684"/>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00B76-7D29-4AE5-A467-DE0D1903D66C}"/>
              </a:ext>
            </a:extLst>
          </p:cNvPr>
          <p:cNvPicPr>
            <a:picLocks noChangeAspect="1"/>
          </p:cNvPicPr>
          <p:nvPr/>
        </p:nvPicPr>
        <p:blipFill rotWithShape="1">
          <a:blip r:embed="rId3"/>
          <a:srcRect l="19000"/>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5CDB467-2D10-4156-9B4C-3BDEDB9E97C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C41C9F3-C0C0-4E84-B4CB-5322527AEABC}"/>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E794E215-46EF-41A8-A9F2-71B51BF5F173}"/>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8315084E-3E51-4B5B-BE4B-8DBE7DD8B02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3902219"/>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0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494FB-6D4B-4F90-8661-D9879D187349}"/>
              </a:ext>
            </a:extLst>
          </p:cNvPr>
          <p:cNvPicPr>
            <a:picLocks noChangeAspect="1"/>
          </p:cNvPicPr>
          <p:nvPr/>
        </p:nvPicPr>
        <p:blipFill rotWithShape="1">
          <a:blip r:embed="rId3"/>
          <a:srcRect l="4463" r="15204"/>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1E3A85-D736-4A10-9D19-154A16EDA8A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AD5CAE60-BA21-4DF2-A362-77C1B9E6DDB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12724F-0FE0-4D01-86C6-427F3DC06E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3981DFC-EBBF-4A66-A3FF-4F231C8A1B9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2254737"/>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4BAA48-028C-447A-A6E0-23B3D6C0125A}"/>
              </a:ext>
            </a:extLst>
          </p:cNvPr>
          <p:cNvPicPr>
            <a:picLocks noChangeAspect="1"/>
          </p:cNvPicPr>
          <p:nvPr userDrawn="1"/>
        </p:nvPicPr>
        <p:blipFill rotWithShape="1">
          <a:blip r:embed="rId3"/>
          <a:srcRect l="14292" r="504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5936CFB-F898-454D-BF65-FB50F03728F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BF08939-0C0E-43D9-8F3C-848B93E10E2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EA31F1-6519-4DD2-B56C-0D2613111EA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4256C8A9-350F-4F3D-8DA3-A925BE89C5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369807"/>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008ED0-1389-4511-932F-DEA7D0CEFFD6}"/>
              </a:ext>
            </a:extLst>
          </p:cNvPr>
          <p:cNvPicPr>
            <a:picLocks noChangeAspect="1"/>
          </p:cNvPicPr>
          <p:nvPr userDrawn="1"/>
        </p:nvPicPr>
        <p:blipFill rotWithShape="1">
          <a:blip r:embed="rId3"/>
          <a:srcRect l="16301" r="2699"/>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2" name="Rectangle 11">
            <a:extLst>
              <a:ext uri="{FF2B5EF4-FFF2-40B4-BE49-F238E27FC236}">
                <a16:creationId xmlns:a16="http://schemas.microsoft.com/office/drawing/2014/main" id="{63892C3A-7C77-4733-B57C-5057EB198E9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1FEDE84-2D81-4E5B-8E93-15E1A4DB53F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C265F37-0EFD-4C25-BFF8-45F41872A9A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A72F6261-EA80-4829-AADF-7987E7F2585E}"/>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3729862"/>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110D7-739A-4579-9754-53137AF4EB95}"/>
              </a:ext>
            </a:extLst>
          </p:cNvPr>
          <p:cNvPicPr>
            <a:picLocks noChangeAspect="1"/>
          </p:cNvPicPr>
          <p:nvPr userDrawn="1"/>
        </p:nvPicPr>
        <p:blipFill rotWithShape="1">
          <a:blip r:embed="rId3"/>
          <a:srcRect l="5233" r="13433"/>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12CD5B59-25D5-40A5-8A0F-A1F30F8BB01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D75C95A8-1F12-4D97-AC16-A1854D03D3CF}"/>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1631D518-C228-4AD9-BB0E-9E823A0402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65AD1176-4E52-49A4-B138-9AD58500351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5500852"/>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2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22F95-2A04-43CB-9D35-43E91754BF2E}"/>
              </a:ext>
            </a:extLst>
          </p:cNvPr>
          <p:cNvPicPr>
            <a:picLocks noChangeAspect="1"/>
          </p:cNvPicPr>
          <p:nvPr userDrawn="1"/>
        </p:nvPicPr>
        <p:blipFill rotWithShape="1">
          <a:blip r:embed="rId3"/>
          <a:srcRect l="19001"/>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DF0075C6-04EA-435B-9FFC-712CB435A04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6F6FEFC-2D66-4B27-9236-A6F65B4CD3C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4912CD-0897-4A9B-BF07-37D1EBDAE02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EC07F5C1-EBE3-4E64-9775-CCD83131C8E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20605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1">
            <a:extLst>
              <a:ext uri="{FF2B5EF4-FFF2-40B4-BE49-F238E27FC236}">
                <a16:creationId xmlns:a16="http://schemas.microsoft.com/office/drawing/2014/main" id="{7D2E8931-3A01-2147-9103-5FA478F0100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5809C53E-2E11-CE40-9BDC-FC59BE6A1FA0}"/>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89091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DAC66-7271-4C41-8F34-07B610C85E5A}"/>
              </a:ext>
            </a:extLst>
          </p:cNvPr>
          <p:cNvPicPr>
            <a:picLocks noChangeAspect="1"/>
          </p:cNvPicPr>
          <p:nvPr userDrawn="1"/>
        </p:nvPicPr>
        <p:blipFill rotWithShape="1">
          <a:blip r:embed="rId3"/>
          <a:srcRect l="1681" r="1765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3E230BF-1CE4-4928-9B6F-F61CFA094CB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E0BD63E-D520-4074-8366-0EA24E24C44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E7EC7FD-4829-4E90-A5D6-3BA17163B6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3344319-F759-40B1-AB20-5DCEBDC4D7E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2280714"/>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715B7-0056-4C9C-B603-1C3302356288}"/>
              </a:ext>
            </a:extLst>
          </p:cNvPr>
          <p:cNvPicPr>
            <a:picLocks noChangeAspect="1"/>
          </p:cNvPicPr>
          <p:nvPr userDrawn="1"/>
        </p:nvPicPr>
        <p:blipFill rotWithShape="1">
          <a:blip r:embed="rId3"/>
          <a:srcRect l="19058"/>
          <a:stretch/>
        </p:blipFill>
        <p:spPr>
          <a:xfrm>
            <a:off x="0" y="4467"/>
            <a:ext cx="12192000" cy="685353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90A6548E-336F-4E1E-AFEE-C5C35AEEF67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23C060D-8BEA-43BB-8080-96412F6A679F}"/>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57F913FE-B526-4EB6-9523-A7D8FB2458C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B7218783-254C-4AA3-85A9-471F44839BF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988103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2532E4-5ABF-400E-A4D7-910E99B381BD}"/>
              </a:ext>
            </a:extLst>
          </p:cNvPr>
          <p:cNvPicPr>
            <a:picLocks noChangeAspect="1"/>
          </p:cNvPicPr>
          <p:nvPr userDrawn="1"/>
        </p:nvPicPr>
        <p:blipFill rotWithShape="1">
          <a:blip r:embed="rId3"/>
          <a:srcRect l="12200" r="7065"/>
          <a:stretch/>
        </p:blipFill>
        <p:spPr>
          <a:xfrm>
            <a:off x="0" y="-22395"/>
            <a:ext cx="12192000" cy="688039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DF7B128-FE6F-4058-AC6B-5717D78B8DD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9E14E7D-A3EE-4F0D-9FD7-3803EF6E61C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B545A5E3-02F0-4BA6-822F-A8AE952515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C08AF57-C52F-4CBB-83C9-931BE1CD513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7162224"/>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B3B5C-6023-4D01-B766-D7F1202EFD20}"/>
              </a:ext>
            </a:extLst>
          </p:cNvPr>
          <p:cNvPicPr>
            <a:picLocks noChangeAspect="1"/>
          </p:cNvPicPr>
          <p:nvPr userDrawn="1"/>
        </p:nvPicPr>
        <p:blipFill rotWithShape="1">
          <a:blip r:embed="rId3"/>
          <a:srcRect l="12275" r="705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9A1EAACB-01E1-4422-9DDC-B8768D7AA3A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54C8C86-3799-4C50-9DDB-249DAA42A2A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E4B068FA-B386-452D-ACC7-9627A6B5CE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B3E5769-3987-43B6-A687-1417FB86151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532409"/>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5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B757B-5AD8-410E-8DD9-9316D3DBC78C}"/>
              </a:ext>
            </a:extLst>
          </p:cNvPr>
          <p:cNvPicPr>
            <a:picLocks noChangeAspect="1"/>
          </p:cNvPicPr>
          <p:nvPr userDrawn="1"/>
        </p:nvPicPr>
        <p:blipFill rotWithShape="1">
          <a:blip r:embed="rId3"/>
          <a:srcRect l="5601" r="13732"/>
          <a:stretch/>
        </p:blipFill>
        <p:spPr>
          <a:xfrm>
            <a:off x="55758" y="1"/>
            <a:ext cx="12192001"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E5F667B-2B6A-454C-A01E-AE1D4164A2F1}"/>
              </a:ext>
            </a:extLst>
          </p:cNvPr>
          <p:cNvSpPr/>
          <p:nvPr userDrawn="1"/>
        </p:nvSpPr>
        <p:spPr>
          <a:xfrm>
            <a:off x="-1" y="-1"/>
            <a:ext cx="12247759"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634BCCA-E52D-458B-86C0-033D39C4A76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67800B9-1244-43B7-8216-79015AF869A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BB689D9A-7E33-4327-B481-7572F95F40E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194682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75D84-9820-48A9-8AEA-3985DD0328C0}"/>
              </a:ext>
            </a:extLst>
          </p:cNvPr>
          <p:cNvPicPr>
            <a:picLocks noChangeAspect="1"/>
          </p:cNvPicPr>
          <p:nvPr userDrawn="1"/>
        </p:nvPicPr>
        <p:blipFill rotWithShape="1">
          <a:blip r:embed="rId3"/>
          <a:srcRect l="4050" r="14950"/>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23A387F8-B7C9-49D1-B72B-44EA612B494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DD07670B-5E1F-4AD8-8F6B-09DDA12DAFD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4AEA522-D291-4BEB-9DF5-A2918097FC8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616067F-DCFB-4F4F-A4E6-856E0623FE4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3653422"/>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3034E-EE94-4AB2-A4C2-2DB84911BEFE}"/>
              </a:ext>
            </a:extLst>
          </p:cNvPr>
          <p:cNvPicPr>
            <a:picLocks noChangeAspect="1"/>
          </p:cNvPicPr>
          <p:nvPr userDrawn="1"/>
        </p:nvPicPr>
        <p:blipFill rotWithShape="1">
          <a:blip r:embed="rId3"/>
          <a:srcRect l="12443" r="689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C3A44DBF-410C-4AAE-B876-699EB2422BF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A7BBC5C-0ADF-4C91-9375-2EB99E59C182}"/>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A1E7ADA-2018-40AE-8E49-0528A686B05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F6274C-B509-48F3-BED4-C7506E45CA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9775264"/>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6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ACC0A-09D5-444D-A794-30B7A2FAAF40}"/>
              </a:ext>
            </a:extLst>
          </p:cNvPr>
          <p:cNvPicPr>
            <a:picLocks noChangeAspect="1"/>
          </p:cNvPicPr>
          <p:nvPr userDrawn="1"/>
        </p:nvPicPr>
        <p:blipFill rotWithShape="1">
          <a:blip r:embed="rId3"/>
          <a:srcRect l="19333"/>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5EF432A-7F73-458C-8D42-37DE4E25A1E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07D9E84E-F946-4BE8-8B04-093CC0D8154F}"/>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9073D52-7829-46B1-BF9C-37F85AB6514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7D7814-3898-45C1-8C85-8667DBCE8D55}"/>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926223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A6A21-5377-4F37-8C66-C1F1D3A76A4B}"/>
              </a:ext>
            </a:extLst>
          </p:cNvPr>
          <p:cNvPicPr>
            <a:picLocks noChangeAspect="1"/>
          </p:cNvPicPr>
          <p:nvPr userDrawn="1"/>
        </p:nvPicPr>
        <p:blipFill rotWithShape="1">
          <a:blip r:embed="rId3"/>
          <a:srcRect l="3193" r="16140"/>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AF2532A-12C6-4C0D-9DE3-67CAA0257AB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3D7A116-C24E-408D-912D-471DC566D13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3F45723-35A1-4BB6-9A97-FC687085072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42BCD97-E6A2-4696-9655-B394CE40A9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667475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F6F6DF-3A83-4181-9864-FB73C7A5EDC9}"/>
              </a:ext>
            </a:extLst>
          </p:cNvPr>
          <p:cNvPicPr>
            <a:picLocks noChangeAspect="1"/>
          </p:cNvPicPr>
          <p:nvPr userDrawn="1"/>
        </p:nvPicPr>
        <p:blipFill rotWithShape="1">
          <a:blip r:embed="rId3"/>
          <a:srcRect l="19444"/>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FF01E73-6284-42F7-8FAE-D471FE5BBBB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D44636D-3421-43AD-8DF1-6EAB7BCD8B4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AC19DF87-2B24-4E5D-9C3A-810E6C1ABA3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C52A5A49-DCC2-4468-B630-CAE00EC6658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847472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EB86296-5868-8D40-941D-A7E6C6A941F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1D4B16B4-8760-F842-8968-A2F35F8A450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3275047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7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0EC3D-0A16-4235-B7D1-462A17955084}"/>
              </a:ext>
            </a:extLst>
          </p:cNvPr>
          <p:cNvPicPr>
            <a:picLocks noChangeAspect="1"/>
          </p:cNvPicPr>
          <p:nvPr userDrawn="1"/>
        </p:nvPicPr>
        <p:blipFill rotWithShape="1">
          <a:blip r:embed="rId3"/>
          <a:srcRect l="7552" r="1189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A11FD3D-6604-4CCA-B49E-65B3BF593EB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DBBA8E6-A13B-4BB1-9240-7D2E5ADC61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85C7E8-C7DD-48F8-BC43-9D5C56841AE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83C56DC7-E072-41ED-B2C9-7195979B9DB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049602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C5FC1-4275-40CB-B343-359E18ECBAB0}"/>
              </a:ext>
            </a:extLst>
          </p:cNvPr>
          <p:cNvPicPr>
            <a:picLocks noChangeAspect="1"/>
          </p:cNvPicPr>
          <p:nvPr userDrawn="1"/>
        </p:nvPicPr>
        <p:blipFill rotWithShape="1">
          <a:blip r:embed="rId3"/>
          <a:srcRect l="3195" r="16112"/>
          <a:stretch/>
        </p:blipFill>
        <p:spPr>
          <a:xfrm>
            <a:off x="0" y="-7155"/>
            <a:ext cx="12192000" cy="686515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7FF539BD-5018-414B-BAAB-109A5B57F3EF}"/>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6F04352-1A1C-4353-847A-C7022F8C676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9374A73C-E111-4B69-B8D2-0C4958A3E5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470D9EC-7B75-44E1-9CA5-16DFA89D34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733282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4F1FE-11A0-41A7-8FAF-503DC74F00D1}"/>
              </a:ext>
            </a:extLst>
          </p:cNvPr>
          <p:cNvPicPr>
            <a:picLocks noChangeAspect="1"/>
          </p:cNvPicPr>
          <p:nvPr userDrawn="1"/>
        </p:nvPicPr>
        <p:blipFill rotWithShape="1">
          <a:blip r:embed="rId3"/>
          <a:srcRect l="2849" r="16707"/>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CC966531-6F31-44BC-97C9-1DBEF1389BC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9E73030-50E2-42A8-81F0-4DFF689CFE7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29CD0182-8489-40CD-96BD-5900DC3C15C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BD5D553-962D-4C2C-AE66-11CE28C4DE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5748588"/>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3F159D-7FB9-4E24-A426-2EF7CD98CEAA}"/>
              </a:ext>
            </a:extLst>
          </p:cNvPr>
          <p:cNvPicPr>
            <a:picLocks noChangeAspect="1"/>
          </p:cNvPicPr>
          <p:nvPr userDrawn="1"/>
        </p:nvPicPr>
        <p:blipFill rotWithShape="1">
          <a:blip r:embed="rId3"/>
          <a:srcRect r="19587"/>
          <a:stretch/>
        </p:blipFill>
        <p:spPr>
          <a:xfrm>
            <a:off x="0" y="-2725"/>
            <a:ext cx="12192000" cy="686072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FF0936D-8987-4979-B2A6-3343C3A4182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1683486183"/>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A191E-DE3F-42CE-B67F-5DA3E6E81AB1}"/>
              </a:ext>
            </a:extLst>
          </p:cNvPr>
          <p:cNvPicPr>
            <a:picLocks noChangeAspect="1"/>
          </p:cNvPicPr>
          <p:nvPr userDrawn="1"/>
        </p:nvPicPr>
        <p:blipFill rotWithShape="1">
          <a:blip r:embed="rId3"/>
          <a:srcRect l="19555"/>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74C376FC-005D-4601-98D8-64B07F93C04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DC0517E-F0BF-4A08-8F51-F61BBA8B077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0EF87ACD-086B-47F1-9A33-E08FF2EC769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B4C7F90-0EA8-451F-818C-8B62ED8DDCF7}"/>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0657684"/>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0D0F44-A440-4D42-A2D5-A226E6AA7017}"/>
              </a:ext>
            </a:extLst>
          </p:cNvPr>
          <p:cNvPicPr>
            <a:picLocks noChangeAspect="1"/>
          </p:cNvPicPr>
          <p:nvPr userDrawn="1"/>
        </p:nvPicPr>
        <p:blipFill rotWithShape="1">
          <a:blip r:embed="rId3"/>
          <a:srcRect r="19333"/>
          <a:stretch/>
        </p:blipFill>
        <p:spPr>
          <a:xfrm>
            <a:off x="-1" y="0"/>
            <a:ext cx="12192001"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A79CB620-0FB6-43B2-BDD6-4DCAB105BE1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8867208-4123-4A54-89A1-D8AD6F80358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DF2785D-857D-43D7-9AFC-8F91B1AF076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781085E-C84E-4F58-AA0B-565B60A45D0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486432"/>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4461A-0703-46BC-9754-2363FA306D88}"/>
              </a:ext>
            </a:extLst>
          </p:cNvPr>
          <p:cNvPicPr>
            <a:picLocks noChangeAspect="1"/>
          </p:cNvPicPr>
          <p:nvPr userDrawn="1"/>
        </p:nvPicPr>
        <p:blipFill rotWithShape="1">
          <a:blip r:embed="rId3"/>
          <a:srcRect l="7394" r="1193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760CFC8-29B4-46E7-A3B0-AEBF8D83AE7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5992097-A2D1-4F4F-A42D-4B5E1C1FD9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D4AD6C7-1A4B-496B-8266-C6A9F479B93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C49E637-5AB8-4942-8B1B-410A8B5E4FF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3287946"/>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B389-D584-4269-95C8-4373FD3E1BF9}"/>
              </a:ext>
            </a:extLst>
          </p:cNvPr>
          <p:cNvPicPr>
            <a:picLocks noChangeAspect="1"/>
          </p:cNvPicPr>
          <p:nvPr userDrawn="1"/>
        </p:nvPicPr>
        <p:blipFill rotWithShape="1">
          <a:blip r:embed="rId3"/>
          <a:srcRect l="9666" r="9666"/>
          <a:stretch/>
        </p:blipFill>
        <p:spPr>
          <a:xfrm>
            <a:off x="1"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776BE0E-8A7E-4ACC-A517-BDC3A0F6E4C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0FF60C6-8CBD-41B8-8252-C16A5E77FC2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896258A-BEDE-4E07-B920-6BB6C6567FF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F16BE17B-EADA-4CB2-B863-9E7A7B65578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532263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346AB-73CF-42E7-9DBF-7075DC64A96C}"/>
              </a:ext>
            </a:extLst>
          </p:cNvPr>
          <p:cNvPicPr>
            <a:picLocks noChangeAspect="1"/>
          </p:cNvPicPr>
          <p:nvPr userDrawn="1"/>
        </p:nvPicPr>
        <p:blipFill rotWithShape="1">
          <a:blip r:embed="rId3"/>
          <a:srcRect l="1900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DC41516-825C-4C10-ACA6-4F27BD19C9E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129E3AD-DA33-4868-A88B-39CD426A2AC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A168B24-F1AF-4F2A-BB63-8B344A2C0FF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1E65875-22FB-40DE-88B8-0A59A68171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4393868"/>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C9B72-024B-4A92-A8AF-3B9849E2D165}"/>
              </a:ext>
            </a:extLst>
          </p:cNvPr>
          <p:cNvPicPr>
            <a:picLocks noChangeAspect="1"/>
          </p:cNvPicPr>
          <p:nvPr userDrawn="1"/>
        </p:nvPicPr>
        <p:blipFill rotWithShape="1">
          <a:blip r:embed="rId3"/>
          <a:srcRect l="15868" r="3687"/>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7334C9E-6F72-42FA-80E5-07A190F1488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8BF122E-3DFD-49E4-8F46-456CE074FB1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7795D85-3C14-4AD6-8DB2-D813E508CC2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9FCC638-8813-4A53-B997-A3666980CD4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960443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2"/>
          </p:nvPr>
        </p:nvSpPr>
        <p:spPr>
          <a:xfrm>
            <a:off x="334833" y="6356352"/>
            <a:ext cx="2844800" cy="365125"/>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2831137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E39406-3D37-487F-A216-447F54370449}"/>
              </a:ext>
            </a:extLst>
          </p:cNvPr>
          <p:cNvPicPr>
            <a:picLocks noChangeAspect="1"/>
          </p:cNvPicPr>
          <p:nvPr userDrawn="1"/>
        </p:nvPicPr>
        <p:blipFill rotWithShape="1">
          <a:blip r:embed="rId3"/>
          <a:srcRect l="13879" r="5382" b="8712"/>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D2A8BEA-E2A4-4411-9A60-25FEFD90DBE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F64DC3D-C1FA-4A17-B3C7-38534344CD9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2EAFE4D-052E-4D77-AD1F-6A55118E643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2CD3189-6CF4-45C3-8FF9-20BB495235C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4175798"/>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0_Section-Style02">
    <p:bg>
      <p:bgPr>
        <a:gradFill flip="none" rotWithShape="1">
          <a:gsLst>
            <a:gs pos="0">
              <a:srgbClr val="E5712C"/>
            </a:gs>
            <a:gs pos="88000">
              <a:srgbClr val="984807"/>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15D2E6-B8A3-4662-A1B7-444B2C8CCB77}"/>
              </a:ext>
            </a:extLst>
          </p:cNvPr>
          <p:cNvPicPr>
            <a:picLocks noChangeAspect="1"/>
          </p:cNvPicPr>
          <p:nvPr userDrawn="1"/>
        </p:nvPicPr>
        <p:blipFill rotWithShape="1">
          <a:blip r:embed="rId3"/>
          <a:srcRect r="19747"/>
          <a:stretch/>
        </p:blipFill>
        <p:spPr>
          <a:xfrm>
            <a:off x="-1" y="-35317"/>
            <a:ext cx="12192001" cy="689331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9E1594E-FE04-446E-A936-559DB333B90C}"/>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90FC39C-47D0-431E-8AD9-EC54EA23822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D5AFC68-C10F-457E-A00B-6F69D5BACA4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A0711ED-6263-4610-AF16-89E1DCC916D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20719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Oval 4">
            <a:extLst>
              <a:ext uri="{FF2B5EF4-FFF2-40B4-BE49-F238E27FC236}">
                <a16:creationId xmlns:a16="http://schemas.microsoft.com/office/drawing/2014/main" id="{161555D3-96BF-DB4E-9776-9651655C6C0D}"/>
              </a:ext>
            </a:extLst>
          </p:cNvPr>
          <p:cNvSpPr/>
          <p:nvPr userDrawn="1"/>
        </p:nvSpPr>
        <p:spPr>
          <a:xfrm>
            <a:off x="10402034" y="2878984"/>
            <a:ext cx="1178897" cy="118196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pic>
        <p:nvPicPr>
          <p:cNvPr id="13" name="Picture 2" descr="Logo, company name&#10;&#10;Description automatically generated">
            <a:extLst>
              <a:ext uri="{FF2B5EF4-FFF2-40B4-BE49-F238E27FC236}">
                <a16:creationId xmlns:a16="http://schemas.microsoft.com/office/drawing/2014/main" id="{291EFD48-451D-494D-8E7B-D1655BA0E282}"/>
              </a:ext>
            </a:extLst>
          </p:cNvPr>
          <p:cNvPicPr>
            <a:picLocks noChangeAspect="1" noChangeArrowheads="1"/>
          </p:cNvPicPr>
          <p:nvPr userDrawn="1"/>
        </p:nvPicPr>
        <p:blipFill rotWithShape="1">
          <a:blip r:embed="rId3">
            <a:clrChange>
              <a:clrFrom>
                <a:srgbClr val="FFFFFF"/>
              </a:clrFrom>
              <a:clrTo>
                <a:srgbClr val="FFFFFF">
                  <a:alpha val="0"/>
                </a:srgbClr>
              </a:clrTo>
            </a:clrChange>
            <a:biLevel thresh="25000"/>
            <a:alphaModFix amt="50000"/>
            <a:extLst>
              <a:ext uri="{28A0092B-C50C-407E-A947-70E740481C1C}">
                <a14:useLocalDpi xmlns:a14="http://schemas.microsoft.com/office/drawing/2010/main" val="0"/>
              </a:ext>
            </a:extLst>
          </a:blip>
          <a:srcRect l="1" r="61492"/>
          <a:stretch/>
        </p:blipFill>
        <p:spPr bwMode="auto">
          <a:xfrm>
            <a:off x="10532857" y="3189339"/>
            <a:ext cx="897144" cy="5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269706"/>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4"/>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9"/>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2"/>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
        <p:nvSpPr>
          <p:cNvPr id="12" name="Rectangle 11">
            <a:extLst>
              <a:ext uri="{FF2B5EF4-FFF2-40B4-BE49-F238E27FC236}">
                <a16:creationId xmlns:a16="http://schemas.microsoft.com/office/drawing/2014/main" id="{CCD09B90-0658-4ECC-A479-FC9761E4E9BE}"/>
              </a:ext>
            </a:extLst>
          </p:cNvPr>
          <p:cNvSpPr/>
          <p:nvPr userDrawn="1"/>
        </p:nvSpPr>
        <p:spPr>
          <a:xfrm>
            <a:off x="4883716" y="4707605"/>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ext Placeholder 13">
            <a:extLst>
              <a:ext uri="{FF2B5EF4-FFF2-40B4-BE49-F238E27FC236}">
                <a16:creationId xmlns:a16="http://schemas.microsoft.com/office/drawing/2014/main" id="{8BDFD94C-2AEE-4C32-A5C8-8EDF2DFE7F29}"/>
              </a:ext>
            </a:extLst>
          </p:cNvPr>
          <p:cNvSpPr>
            <a:spLocks noGrp="1"/>
          </p:cNvSpPr>
          <p:nvPr>
            <p:ph type="body" sz="quarter" idx="19" hasCustomPrompt="1"/>
          </p:nvPr>
        </p:nvSpPr>
        <p:spPr>
          <a:xfrm>
            <a:off x="4868901" y="5834232"/>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7" name="Text Placeholder 13">
            <a:extLst>
              <a:ext uri="{FF2B5EF4-FFF2-40B4-BE49-F238E27FC236}">
                <a16:creationId xmlns:a16="http://schemas.microsoft.com/office/drawing/2014/main" id="{5F1087DE-40BB-4299-8A3E-C9B96BA5A293}"/>
              </a:ext>
            </a:extLst>
          </p:cNvPr>
          <p:cNvSpPr>
            <a:spLocks noGrp="1"/>
          </p:cNvSpPr>
          <p:nvPr>
            <p:ph type="body" sz="quarter" idx="20" hasCustomPrompt="1"/>
          </p:nvPr>
        </p:nvSpPr>
        <p:spPr>
          <a:xfrm>
            <a:off x="4868901" y="4862933"/>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20" name="Picture Placeholder 17">
            <a:extLst>
              <a:ext uri="{FF2B5EF4-FFF2-40B4-BE49-F238E27FC236}">
                <a16:creationId xmlns:a16="http://schemas.microsoft.com/office/drawing/2014/main" id="{9BC73DD1-4338-48ED-A293-FEFD509E02CA}"/>
              </a:ext>
            </a:extLst>
          </p:cNvPr>
          <p:cNvSpPr>
            <a:spLocks noGrp="1"/>
          </p:cNvSpPr>
          <p:nvPr>
            <p:ph type="pic" sz="quarter" idx="21"/>
          </p:nvPr>
        </p:nvSpPr>
        <p:spPr>
          <a:xfrm>
            <a:off x="1259815" y="4707606"/>
            <a:ext cx="2997200" cy="276999"/>
          </a:xfrm>
        </p:spPr>
        <p:txBody>
          <a:bodyPr/>
          <a:lstStyle/>
          <a:p>
            <a:r>
              <a:rPr lang="en-US" dirty="0"/>
              <a:t>Click icon to add picture</a:t>
            </a:r>
          </a:p>
        </p:txBody>
      </p:sp>
      <p:sp>
        <p:nvSpPr>
          <p:cNvPr id="21" name="Text Placeholder 13">
            <a:extLst>
              <a:ext uri="{FF2B5EF4-FFF2-40B4-BE49-F238E27FC236}">
                <a16:creationId xmlns:a16="http://schemas.microsoft.com/office/drawing/2014/main" id="{054DDFAD-E667-48C2-A6D9-DC59081EAD28}"/>
              </a:ext>
            </a:extLst>
          </p:cNvPr>
          <p:cNvSpPr>
            <a:spLocks noGrp="1"/>
          </p:cNvSpPr>
          <p:nvPr>
            <p:ph type="body" sz="quarter" idx="22" hasCustomPrompt="1"/>
          </p:nvPr>
        </p:nvSpPr>
        <p:spPr>
          <a:xfrm>
            <a:off x="4868901" y="5187471"/>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1482458720"/>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4" descr="Go to Community HealthChoices Home">
            <a:extLst>
              <a:ext uri="{FF2B5EF4-FFF2-40B4-BE49-F238E27FC236}">
                <a16:creationId xmlns:a16="http://schemas.microsoft.com/office/drawing/2014/main" id="{0E1A0C5B-A1D9-4B60-A93A-98BD1319066D}"/>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9106929" y="275167"/>
            <a:ext cx="2751438" cy="79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7325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pic>
        <p:nvPicPr>
          <p:cNvPr id="14" name="Picture 13">
            <a:extLst>
              <a:ext uri="{FF2B5EF4-FFF2-40B4-BE49-F238E27FC236}">
                <a16:creationId xmlns:a16="http://schemas.microsoft.com/office/drawing/2014/main" id="{90D6346F-D388-4259-A7E9-ACBAE2921DC7}"/>
              </a:ext>
            </a:extLst>
          </p:cNvPr>
          <p:cNvPicPr>
            <a:picLocks noChangeAspect="1"/>
          </p:cNvPicPr>
          <p:nvPr userDrawn="1"/>
        </p:nvPicPr>
        <p:blipFill rotWithShape="1">
          <a:blip r:embed="rId4"/>
          <a:srcRect l="5233" r="13433" b="13616"/>
          <a:stretch/>
        </p:blipFill>
        <p:spPr>
          <a:xfrm>
            <a:off x="-1" y="955535"/>
            <a:ext cx="12192001" cy="5924195"/>
          </a:xfrm>
          <a:prstGeom prst="rect">
            <a:avLst/>
          </a:prstGeom>
        </p:spPr>
      </p:pic>
      <p:sp>
        <p:nvSpPr>
          <p:cNvPr id="5" name="Rectangle 4"/>
          <p:cNvSpPr/>
          <p:nvPr userDrawn="1"/>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962677776"/>
      </p:ext>
    </p:extLst>
  </p:cSld>
  <p:clrMapOvr>
    <a:masterClrMapping/>
  </p:clrMapOvr>
  <p:transitio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904350509"/>
      </p:ext>
    </p:extLst>
  </p:cSld>
  <p:clrMapOvr>
    <a:masterClrMapping/>
  </p:clrMapOvr>
  <p:transition spd="slow">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userDrawn="1"/>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753237368"/>
      </p:ext>
    </p:extLst>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A19B52-43B8-441F-8883-7CA091635AD2}"/>
              </a:ext>
            </a:extLst>
          </p:cNvPr>
          <p:cNvPicPr>
            <a:picLocks noChangeAspect="1"/>
          </p:cNvPicPr>
          <p:nvPr userDrawn="1"/>
        </p:nvPicPr>
        <p:blipFill rotWithShape="1">
          <a:blip r:embed="rId3"/>
          <a:srcRect l="3406" r="2440"/>
          <a:stretch/>
        </p:blipFill>
        <p:spPr>
          <a:xfrm>
            <a:off x="1" y="982368"/>
            <a:ext cx="12192000" cy="5875633"/>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82367"/>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131040580"/>
      </p:ext>
    </p:extLst>
  </p:cSld>
  <p:clrMapOvr>
    <a:masterClrMapping/>
  </p:clrMapOvr>
  <p:transition spd="slow">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4129220243"/>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pic>
        <p:nvPicPr>
          <p:cNvPr id="9" name="Picture 8">
            <a:extLst>
              <a:ext uri="{FF2B5EF4-FFF2-40B4-BE49-F238E27FC236}">
                <a16:creationId xmlns:a16="http://schemas.microsoft.com/office/drawing/2014/main" id="{9E320038-9A93-E149-AC40-272D3F15503E}"/>
              </a:ext>
            </a:extLst>
          </p:cNvPr>
          <p:cNvPicPr>
            <a:picLocks noChangeAspect="1"/>
          </p:cNvPicPr>
          <p:nvPr userDrawn="1"/>
        </p:nvPicPr>
        <p:blipFill>
          <a:blip r:embed="rId3"/>
          <a:srcRect/>
          <a:stretch/>
        </p:blipFill>
        <p:spPr>
          <a:xfrm>
            <a:off x="520849" y="125605"/>
            <a:ext cx="2749339" cy="682595"/>
          </a:xfrm>
          <a:prstGeom prst="rect">
            <a:avLst/>
          </a:prstGeom>
        </p:spPr>
      </p:pic>
    </p:spTree>
    <p:extLst>
      <p:ext uri="{BB962C8B-B14F-4D97-AF65-F5344CB8AC3E}">
        <p14:creationId xmlns:p14="http://schemas.microsoft.com/office/powerpoint/2010/main" val="945031883"/>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2_Intr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516730-DDD7-7441-9775-06BFB80BA02B}"/>
              </a:ext>
            </a:extLst>
          </p:cNvPr>
          <p:cNvSpPr/>
          <p:nvPr/>
        </p:nvSpPr>
        <p:spPr>
          <a:xfrm>
            <a:off x="0" y="0"/>
            <a:ext cx="12192000" cy="3741739"/>
          </a:xfrm>
          <a:prstGeom prst="rect">
            <a:avLst/>
          </a:prstGeom>
          <a:gradFill flip="none" rotWithShape="1">
            <a:gsLst>
              <a:gs pos="0">
                <a:srgbClr val="254D84"/>
              </a:gs>
              <a:gs pos="85000">
                <a:srgbClr val="1C7BC0"/>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8" name="Slide Number Placeholder 3">
            <a:extLst>
              <a:ext uri="{FF2B5EF4-FFF2-40B4-BE49-F238E27FC236}">
                <a16:creationId xmlns:a16="http://schemas.microsoft.com/office/drawing/2014/main" id="{99301850-B896-DD40-AE67-335EA7BFD60B}"/>
              </a:ext>
            </a:extLst>
          </p:cNvPr>
          <p:cNvSpPr txBox="1">
            <a:spLocks/>
          </p:cNvSpPr>
          <p:nvPr/>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6604760" y="6442057"/>
            <a:ext cx="4811773" cy="275252"/>
          </a:xfrm>
          <a:prstGeom prst="rect">
            <a:avLst/>
          </a:prstGeom>
        </p:spPr>
        <p:txBody>
          <a:bodyPr vert="horz" lIns="0" tIns="0" rIns="0" bIns="45720" rtlCol="0" anchor="t">
            <a:noAutofit/>
          </a:bodyPr>
          <a:lstStyle>
            <a:lvl1pPr algn="r">
              <a:buNone/>
              <a:defRPr sz="1333" b="1">
                <a:solidFill>
                  <a:srgbClr val="E5712C"/>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41032" y="4880873"/>
            <a:ext cx="10852611" cy="344368"/>
          </a:xfrm>
          <a:prstGeom prst="rect">
            <a:avLst/>
          </a:prstGeom>
        </p:spPr>
        <p:txBody>
          <a:bodyPr wrap="square" lIns="0" tIns="0" rIns="0" bIns="0">
            <a:spAutoFit/>
          </a:bodyPr>
          <a:lstStyle>
            <a:lvl1pPr marL="0" indent="0">
              <a:lnSpc>
                <a:spcPts val="2933"/>
              </a:lnSpc>
              <a:spcBef>
                <a:spcPts val="0"/>
              </a:spcBef>
              <a:buFont typeface="Arial" panose="020B0604020202020204" pitchFamily="34" charset="0"/>
              <a:buNone/>
              <a:defRPr sz="2133">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p:txBody>
      </p:sp>
      <p:sp>
        <p:nvSpPr>
          <p:cNvPr id="14" name="Title 18">
            <a:extLst>
              <a:ext uri="{FF2B5EF4-FFF2-40B4-BE49-F238E27FC236}">
                <a16:creationId xmlns:a16="http://schemas.microsoft.com/office/drawing/2014/main" id="{C067FE0C-2CF5-C642-8F5B-4DC99C76BDA1}"/>
              </a:ext>
            </a:extLst>
          </p:cNvPr>
          <p:cNvSpPr>
            <a:spLocks noGrp="1"/>
          </p:cNvSpPr>
          <p:nvPr>
            <p:ph type="title"/>
          </p:nvPr>
        </p:nvSpPr>
        <p:spPr>
          <a:xfrm>
            <a:off x="518143" y="2566802"/>
            <a:ext cx="10898391"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0968ACE4-E6B4-9941-A1A8-BDDA5E11B08B}"/>
              </a:ext>
            </a:extLst>
          </p:cNvPr>
          <p:cNvSpPr>
            <a:spLocks noGrp="1"/>
          </p:cNvSpPr>
          <p:nvPr>
            <p:ph idx="1" hasCustomPrompt="1"/>
          </p:nvPr>
        </p:nvSpPr>
        <p:spPr>
          <a:xfrm>
            <a:off x="518143" y="2314892"/>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pic>
        <p:nvPicPr>
          <p:cNvPr id="11" name="Picture 2" descr="Logo, company name&#10;&#10;Description automatically generated">
            <a:extLst>
              <a:ext uri="{FF2B5EF4-FFF2-40B4-BE49-F238E27FC236}">
                <a16:creationId xmlns:a16="http://schemas.microsoft.com/office/drawing/2014/main" id="{AB823929-1065-4BA2-ACAD-06737E2508E4}"/>
              </a:ext>
            </a:extLst>
          </p:cNvPr>
          <p:cNvPicPr>
            <a:picLocks noChangeAspect="1" noChangeArrowheads="1"/>
          </p:cNvPicPr>
          <p:nvPr userDrawn="1"/>
        </p:nvPicPr>
        <p:blipFill rotWithShape="1">
          <a:blip r:embed="rId3">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r="61692"/>
          <a:stretch/>
        </p:blipFill>
        <p:spPr bwMode="auto">
          <a:xfrm>
            <a:off x="11286488" y="140692"/>
            <a:ext cx="685379" cy="43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660492"/>
      </p:ext>
    </p:extLst>
  </p:cSld>
  <p:clrMapOvr>
    <a:masterClrMapping/>
  </p:clrMapOvr>
  <p:transition spd="slow">
    <p:wipe dir="r"/>
  </p:transition>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userDrawn="1"/>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8894903"/>
      </p:ext>
    </p:extLst>
  </p:cSld>
  <p:clrMapOvr>
    <a:masterClrMapping/>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07B7E2B4-49A6-7843-B776-D37AA4FAE6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Tree>
    <p:extLst>
      <p:ext uri="{BB962C8B-B14F-4D97-AF65-F5344CB8AC3E}">
        <p14:creationId xmlns:p14="http://schemas.microsoft.com/office/powerpoint/2010/main" val="1282789991"/>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07B7E2B4-49A6-7843-B776-D37AA4FAE6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28537"/>
          </a:xfrm>
        </p:spPr>
        <p:txBody>
          <a:bodyPr/>
          <a:lstStyle>
            <a:lvl1pPr marL="0" indent="0">
              <a:buNone/>
              <a:defRPr sz="1600" b="1" spc="0" baseline="0">
                <a:solidFill>
                  <a:srgbClr val="7E7F7F"/>
                </a:solidFill>
              </a:defRPr>
            </a:lvl1pPr>
          </a:lstStyle>
          <a:p>
            <a:pPr lvl="0"/>
            <a:r>
              <a:rPr lang="en-US" dirty="0"/>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Tree>
    <p:extLst>
      <p:ext uri="{BB962C8B-B14F-4D97-AF65-F5344CB8AC3E}">
        <p14:creationId xmlns:p14="http://schemas.microsoft.com/office/powerpoint/2010/main" val="3133450287"/>
      </p:ext>
    </p:extLst>
  </p:cSld>
  <p:clrMapOvr>
    <a:masterClrMapping/>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07B7E2B4-49A6-7843-B776-D37AA4FAE6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219200"/>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28537"/>
          </a:xfrm>
        </p:spPr>
        <p:txBody>
          <a:bodyPr/>
          <a:lstStyle>
            <a:lvl1pPr marL="0" indent="0">
              <a:buNone/>
              <a:defRPr sz="1600" b="1" spc="0" baseline="0">
                <a:solidFill>
                  <a:srgbClr val="7E7F7F"/>
                </a:solidFill>
              </a:defRPr>
            </a:lvl1pPr>
          </a:lstStyle>
          <a:p>
            <a:pPr lvl="0"/>
            <a:r>
              <a:rPr lang="en-US" dirty="0"/>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219200"/>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28537"/>
          </a:xfrm>
        </p:spPr>
        <p:txBody>
          <a:bodyPr/>
          <a:lstStyle>
            <a:lvl1pPr marL="0" indent="0">
              <a:buNone/>
              <a:defRPr sz="1600" b="1" spc="0" baseline="0">
                <a:solidFill>
                  <a:srgbClr val="7E7F7F"/>
                </a:solidFill>
              </a:defRPr>
            </a:lvl1pPr>
          </a:lstStyle>
          <a:p>
            <a:pPr lvl="0"/>
            <a:r>
              <a:rPr lang="en-US" dirty="0"/>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219200"/>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28537"/>
          </a:xfrm>
        </p:spPr>
        <p:txBody>
          <a:bodyPr/>
          <a:lstStyle>
            <a:lvl1pPr marL="0" indent="0">
              <a:buNone/>
              <a:defRPr sz="1600" b="1" spc="0" baseline="0">
                <a:solidFill>
                  <a:srgbClr val="7E7F7F"/>
                </a:solidFill>
              </a:defRPr>
            </a:lvl1pPr>
          </a:lstStyle>
          <a:p>
            <a:pPr lvl="0"/>
            <a:r>
              <a:rPr lang="en-US" dirty="0"/>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219200"/>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28537"/>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57580"/>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Tree>
    <p:extLst>
      <p:ext uri="{BB962C8B-B14F-4D97-AF65-F5344CB8AC3E}">
        <p14:creationId xmlns:p14="http://schemas.microsoft.com/office/powerpoint/2010/main" val="3309897110"/>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p:nvSpPr>
        <p:spPr>
          <a:xfrm>
            <a:off x="0" y="1"/>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2" name="Title 1"/>
          <p:cNvSpPr>
            <a:spLocks noGrp="1"/>
          </p:cNvSpPr>
          <p:nvPr>
            <p:ph type="title" hasCustomPrompt="1"/>
          </p:nvPr>
        </p:nvSpPr>
        <p:spPr>
          <a:xfrm>
            <a:off x="609601" y="226705"/>
            <a:ext cx="10476259" cy="609952"/>
          </a:xfrm>
        </p:spPr>
        <p:txBody>
          <a:bodyPr lIns="0" tIns="0" rIns="0" bIns="0">
            <a:noAutofit/>
          </a:bodyPr>
          <a:lstStyle>
            <a:lvl1pPr algn="l">
              <a:defRPr sz="2800" b="1">
                <a:solidFill>
                  <a:srgbClr val="274C85"/>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342858" indent="-342858">
              <a:buFont typeface="Arial" charset="0"/>
              <a:buChar char="•"/>
              <a:defRPr sz="1800">
                <a:solidFill>
                  <a:srgbClr val="7F7F7F"/>
                </a:solidFill>
              </a:defRPr>
            </a:lvl1pPr>
            <a:lvl2pPr marL="742857" indent="-285717">
              <a:buFont typeface="Arial" charset="0"/>
              <a:buChar char="•"/>
              <a:defRPr sz="1600">
                <a:solidFill>
                  <a:srgbClr val="7F7F7F"/>
                </a:solidFill>
              </a:defRPr>
            </a:lvl2pPr>
            <a:lvl3pPr marL="1142858" indent="-228573">
              <a:buFont typeface="Arial" charset="0"/>
              <a:buChar char="•"/>
              <a:defRPr sz="1400">
                <a:solidFill>
                  <a:srgbClr val="7F7F7F"/>
                </a:solidFill>
              </a:defRPr>
            </a:lvl3pPr>
            <a:lvl4pPr marL="1600000" indent="-228573">
              <a:buFont typeface="Arial" charset="0"/>
              <a:buChar char="•"/>
              <a:defRPr sz="1200">
                <a:solidFill>
                  <a:srgbClr val="7F7F7F"/>
                </a:solidFill>
              </a:defRPr>
            </a:lvl4pPr>
            <a:lvl5pPr marL="2057143" indent="-228573">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Icon&#10;&#10;Description automatically generated">
            <a:extLst>
              <a:ext uri="{FF2B5EF4-FFF2-40B4-BE49-F238E27FC236}">
                <a16:creationId xmlns:a16="http://schemas.microsoft.com/office/drawing/2014/main" id="{6BC422C8-1477-5642-B28C-118699C649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1864" y="300033"/>
            <a:ext cx="321075" cy="463296"/>
          </a:xfrm>
          <a:prstGeom prst="rect">
            <a:avLst/>
          </a:prstGeom>
        </p:spPr>
      </p:pic>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1" y="6364376"/>
            <a:ext cx="568769" cy="365125"/>
          </a:xfrm>
        </p:spPr>
        <p:txBody>
          <a:bodyPr/>
          <a:lstStyle>
            <a:lvl1pPr>
              <a:defRPr sz="900">
                <a:solidFill>
                  <a:srgbClr val="7F7F7F"/>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14456570"/>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7_Content-Style-A3">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8A058259-5263-914D-8FE8-18295A56FB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1864" y="300033"/>
            <a:ext cx="321075" cy="463296"/>
          </a:xfrm>
          <a:prstGeom prst="rect">
            <a:avLst/>
          </a:prstGeom>
        </p:spPr>
      </p:pic>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620605" y="1612769"/>
            <a:ext cx="9023259" cy="4525963"/>
          </a:xfrm>
        </p:spPr>
        <p:txBody>
          <a:bodyPr lIns="0" tIns="0" rIns="0" bIns="0">
            <a:normAutofit/>
          </a:bodyPr>
          <a:lstStyle>
            <a:lvl1pPr marL="0" indent="-146296">
              <a:spcBef>
                <a:spcPts val="267"/>
              </a:spcBef>
              <a:buFont typeface="Arial" charset="0"/>
              <a:buNone/>
              <a:defRPr sz="1800">
                <a:solidFill>
                  <a:srgbClr val="7F7F7F"/>
                </a:solidFill>
              </a:defRPr>
            </a:lvl1pPr>
            <a:lvl2pPr marL="742857" indent="-146296">
              <a:spcBef>
                <a:spcPts val="267"/>
              </a:spcBef>
              <a:buFont typeface="Arial" panose="020B0604020202020204" pitchFamily="34" charset="0"/>
              <a:buChar char="•"/>
              <a:defRPr sz="1600">
                <a:solidFill>
                  <a:srgbClr val="7F7F7F"/>
                </a:solidFill>
              </a:defRPr>
            </a:lvl2pPr>
            <a:lvl3pPr marL="1142858" indent="-146296">
              <a:spcBef>
                <a:spcPts val="267"/>
              </a:spcBef>
              <a:buFont typeface="Arial" charset="0"/>
              <a:buChar char="•"/>
              <a:defRPr sz="1400">
                <a:solidFill>
                  <a:srgbClr val="7F7F7F"/>
                </a:solidFill>
              </a:defRPr>
            </a:lvl3pPr>
            <a:lvl4pPr marL="1600000" indent="-228573">
              <a:buFont typeface="Arial" charset="0"/>
              <a:buChar char="•"/>
              <a:defRPr sz="1200">
                <a:solidFill>
                  <a:srgbClr val="7F7F7F"/>
                </a:solidFill>
              </a:defRPr>
            </a:lvl4pPr>
            <a:lvl5pPr marL="2057143" indent="-228573">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702FB14F-A14B-5640-88D7-D6A89F2105BD}"/>
              </a:ext>
            </a:extLst>
          </p:cNvPr>
          <p:cNvSpPr>
            <a:spLocks noGrp="1"/>
          </p:cNvSpPr>
          <p:nvPr>
            <p:ph type="title" hasCustomPrompt="1"/>
          </p:nvPr>
        </p:nvSpPr>
        <p:spPr>
          <a:xfrm>
            <a:off x="617192" y="678156"/>
            <a:ext cx="8464861" cy="463296"/>
          </a:xfrm>
        </p:spPr>
        <p:txBody>
          <a:bodyPr lIns="0" tIns="0" rIns="0" bIns="0">
            <a:normAutofit/>
          </a:bodyPr>
          <a:lstStyle>
            <a:lvl1pPr algn="l">
              <a:defRPr sz="2800" b="1">
                <a:solidFill>
                  <a:schemeClr val="tx1">
                    <a:lumMod val="65000"/>
                    <a:lumOff val="35000"/>
                  </a:schemeClr>
                </a:solidFill>
              </a:defRPr>
            </a:lvl1pPr>
          </a:lstStyle>
          <a:p>
            <a:r>
              <a:rPr lang="en-US">
                <a:solidFill>
                  <a:schemeClr val="tx1">
                    <a:lumMod val="65000"/>
                    <a:lumOff val="35000"/>
                  </a:schemeClr>
                </a:solidFill>
              </a:rPr>
              <a:t>Click To Edit Master Title Style</a:t>
            </a:r>
          </a:p>
        </p:txBody>
      </p:sp>
      <p:sp>
        <p:nvSpPr>
          <p:cNvPr id="8" name="Content Placeholder 7">
            <a:extLst>
              <a:ext uri="{FF2B5EF4-FFF2-40B4-BE49-F238E27FC236}">
                <a16:creationId xmlns:a16="http://schemas.microsoft.com/office/drawing/2014/main" id="{3B29033E-99A7-EC4D-9E67-C225F19CCD72}"/>
              </a:ext>
            </a:extLst>
          </p:cNvPr>
          <p:cNvSpPr>
            <a:spLocks noGrp="1"/>
          </p:cNvSpPr>
          <p:nvPr>
            <p:ph sz="quarter" idx="10" hasCustomPrompt="1"/>
          </p:nvPr>
        </p:nvSpPr>
        <p:spPr>
          <a:xfrm>
            <a:off x="618069" y="300568"/>
            <a:ext cx="8464551" cy="270933"/>
          </a:xfrm>
        </p:spPr>
        <p:txBody>
          <a:bodyPr lIns="0" tIns="0" rIns="0" bIns="0" anchor="ctr" anchorCtr="0">
            <a:noAutofit/>
          </a:bodyPr>
          <a:lstStyle>
            <a:lvl1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1pPr>
            <a:lvl2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43"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2159097731"/>
      </p:ext>
    </p:extLst>
  </p:cSld>
  <p:clrMapOvr>
    <a:masterClrMapping/>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6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11" name="Picture 10" descr="Icon&#10;&#10;Description automatically generated">
            <a:extLst>
              <a:ext uri="{FF2B5EF4-FFF2-40B4-BE49-F238E27FC236}">
                <a16:creationId xmlns:a16="http://schemas.microsoft.com/office/drawing/2014/main" id="{8A058259-5263-914D-8FE8-18295A56FB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1864" y="300033"/>
            <a:ext cx="321075" cy="463296"/>
          </a:xfrm>
          <a:prstGeom prst="rect">
            <a:avLst/>
          </a:prstGeom>
        </p:spPr>
      </p:pic>
      <p:sp>
        <p:nvSpPr>
          <p:cNvPr id="10" name="Content Placeholder 2">
            <a:extLst>
              <a:ext uri="{FF2B5EF4-FFF2-40B4-BE49-F238E27FC236}">
                <a16:creationId xmlns:a16="http://schemas.microsoft.com/office/drawing/2014/main" id="{FB837C78-3608-E145-967A-FD3BC9B90B05}"/>
              </a:ext>
            </a:extLst>
          </p:cNvPr>
          <p:cNvSpPr>
            <a:spLocks noGrp="1"/>
          </p:cNvSpPr>
          <p:nvPr>
            <p:ph idx="1"/>
          </p:nvPr>
        </p:nvSpPr>
        <p:spPr>
          <a:xfrm>
            <a:off x="630765" y="1612769"/>
            <a:ext cx="9023259" cy="4525963"/>
          </a:xfrm>
        </p:spPr>
        <p:txBody>
          <a:bodyPr lIns="0" tIns="0" rIns="0" bIns="0">
            <a:normAutofit/>
          </a:bodyPr>
          <a:lstStyle>
            <a:lvl1pPr marL="0" indent="-146296">
              <a:spcBef>
                <a:spcPts val="267"/>
              </a:spcBef>
              <a:buFont typeface="Arial" charset="0"/>
              <a:buNone/>
              <a:defRPr sz="1800">
                <a:solidFill>
                  <a:srgbClr val="7F7F7F"/>
                </a:solidFill>
              </a:defRPr>
            </a:lvl1pPr>
            <a:lvl2pPr marL="742857" indent="-146296">
              <a:spcBef>
                <a:spcPts val="267"/>
              </a:spcBef>
              <a:buFont typeface="Arial" panose="020B0604020202020204" pitchFamily="34" charset="0"/>
              <a:buChar char="•"/>
              <a:defRPr sz="1600">
                <a:solidFill>
                  <a:srgbClr val="7F7F7F"/>
                </a:solidFill>
              </a:defRPr>
            </a:lvl2pPr>
            <a:lvl3pPr marL="1142858" indent="-146296">
              <a:spcBef>
                <a:spcPts val="267"/>
              </a:spcBef>
              <a:buFont typeface="Arial" charset="0"/>
              <a:buChar char="•"/>
              <a:defRPr sz="1400">
                <a:solidFill>
                  <a:srgbClr val="7F7F7F"/>
                </a:solidFill>
              </a:defRPr>
            </a:lvl3pPr>
            <a:lvl4pPr marL="1600000" indent="-228573">
              <a:buFont typeface="Arial" charset="0"/>
              <a:buChar char="•"/>
              <a:defRPr sz="1200">
                <a:solidFill>
                  <a:srgbClr val="7F7F7F"/>
                </a:solidFill>
              </a:defRPr>
            </a:lvl4pPr>
            <a:lvl5pPr marL="2057143" indent="-228573">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279E8EE5-A950-2B42-8CA2-724DA463F558}"/>
              </a:ext>
            </a:extLst>
          </p:cNvPr>
          <p:cNvSpPr>
            <a:spLocks noGrp="1"/>
          </p:cNvSpPr>
          <p:nvPr>
            <p:ph type="title" hasCustomPrompt="1"/>
          </p:nvPr>
        </p:nvSpPr>
        <p:spPr>
          <a:xfrm>
            <a:off x="627352" y="678156"/>
            <a:ext cx="8464861" cy="463296"/>
          </a:xfrm>
        </p:spPr>
        <p:txBody>
          <a:bodyPr lIns="0" tIns="0" rIns="0" bIns="0">
            <a:normAutofit/>
          </a:bodyPr>
          <a:lstStyle>
            <a:lvl1pPr algn="l">
              <a:defRPr sz="2800" b="1">
                <a:solidFill>
                  <a:schemeClr val="tx1">
                    <a:lumMod val="65000"/>
                    <a:lumOff val="35000"/>
                  </a:schemeClr>
                </a:solidFill>
              </a:defRPr>
            </a:lvl1pPr>
          </a:lstStyle>
          <a:p>
            <a:r>
              <a:rPr lang="en-US">
                <a:solidFill>
                  <a:schemeClr val="tx1">
                    <a:lumMod val="65000"/>
                    <a:lumOff val="35000"/>
                  </a:schemeClr>
                </a:solidFill>
              </a:rPr>
              <a:t>Click To Edit Master Title Style</a:t>
            </a: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628229" y="300568"/>
            <a:ext cx="8464551" cy="270933"/>
          </a:xfrm>
        </p:spPr>
        <p:txBody>
          <a:bodyPr lIns="0" tIns="0" rIns="0" bIns="0" anchor="ctr" anchorCtr="0">
            <a:noAutofit/>
          </a:bodyPr>
          <a:lstStyle>
            <a:lvl1pPr marL="0" indent="0" algn="l" defTabSz="457143" rtl="0" eaLnBrk="1" latinLnBrk="0" hangingPunct="1">
              <a:spcBef>
                <a:spcPct val="0"/>
              </a:spcBef>
              <a:buNone/>
              <a:defRPr lang="en-US" sz="1333" b="1" kern="1200" spc="133" baseline="0" dirty="0" smtClean="0">
                <a:solidFill>
                  <a:srgbClr val="2F688F"/>
                </a:solidFill>
                <a:latin typeface="+mj-lt"/>
                <a:ea typeface="+mj-ea"/>
                <a:cs typeface="+mj-cs"/>
              </a:defRPr>
            </a:lvl1pPr>
            <a:lvl2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43"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43"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a:t>CLICK TO EDIT MASTER TEXT STYLES</a:t>
            </a:r>
          </a:p>
        </p:txBody>
      </p:sp>
      <p:sp>
        <p:nvSpPr>
          <p:cNvPr id="8" name="Rectangle 7">
            <a:extLst>
              <a:ext uri="{FF2B5EF4-FFF2-40B4-BE49-F238E27FC236}">
                <a16:creationId xmlns:a16="http://schemas.microsoft.com/office/drawing/2014/main" id="{7DF95406-276F-457F-B9A6-CE919C8956C0}"/>
              </a:ext>
            </a:extLst>
          </p:cNvPr>
          <p:cNvSpPr/>
          <p:nvPr userDrawn="1"/>
        </p:nvSpPr>
        <p:spPr>
          <a:xfrm>
            <a:off x="-19996" y="-16581"/>
            <a:ext cx="30954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45FECD8-6CE5-40A4-BD69-0B342A1B0AE4}"/>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57885532"/>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71AB7524-1963-3A49-87F5-6DFE8538A7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userDrawn="1"/>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1940867390"/>
      </p:ext>
    </p:extLst>
  </p:cSld>
  <p:clrMapOvr>
    <a:masterClrMapping/>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17" name="Picture 16" descr="Icon&#10;&#10;Description automatically generated">
            <a:extLst>
              <a:ext uri="{FF2B5EF4-FFF2-40B4-BE49-F238E27FC236}">
                <a16:creationId xmlns:a16="http://schemas.microsoft.com/office/drawing/2014/main" id="{4337540A-E6E3-B046-9D36-C1DBEFCECB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21863" y="300033"/>
            <a:ext cx="321075" cy="463296"/>
          </a:xfrm>
          <a:prstGeom prst="rect">
            <a:avLst/>
          </a:prstGeom>
        </p:spPr>
      </p:pic>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404595757"/>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76" Type="http://schemas.openxmlformats.org/officeDocument/2006/relationships/theme" Target="../theme/theme2.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61" Type="http://schemas.openxmlformats.org/officeDocument/2006/relationships/slideLayout" Target="../slideLayouts/slideLayout70.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slideLayout" Target="../slideLayouts/slideLayout84.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63" Type="http://schemas.openxmlformats.org/officeDocument/2006/relationships/slideLayout" Target="../slideLayouts/slideLayout147.xml"/><Relationship Id="rId68" Type="http://schemas.openxmlformats.org/officeDocument/2006/relationships/slideLayout" Target="../slideLayouts/slideLayout152.xml"/><Relationship Id="rId76" Type="http://schemas.openxmlformats.org/officeDocument/2006/relationships/slideLayout" Target="../slideLayouts/slideLayout160.xml"/><Relationship Id="rId7" Type="http://schemas.openxmlformats.org/officeDocument/2006/relationships/slideLayout" Target="../slideLayouts/slideLayout91.xml"/><Relationship Id="rId71" Type="http://schemas.openxmlformats.org/officeDocument/2006/relationships/slideLayout" Target="../slideLayouts/slideLayout155.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8" Type="http://schemas.openxmlformats.org/officeDocument/2006/relationships/slideLayout" Target="../slideLayouts/slideLayout142.xml"/><Relationship Id="rId66" Type="http://schemas.openxmlformats.org/officeDocument/2006/relationships/slideLayout" Target="../slideLayouts/slideLayout150.xml"/><Relationship Id="rId74" Type="http://schemas.openxmlformats.org/officeDocument/2006/relationships/slideLayout" Target="../slideLayouts/slideLayout158.xml"/><Relationship Id="rId79" Type="http://schemas.openxmlformats.org/officeDocument/2006/relationships/slideLayout" Target="../slideLayouts/slideLayout163.xml"/><Relationship Id="rId5" Type="http://schemas.openxmlformats.org/officeDocument/2006/relationships/slideLayout" Target="../slideLayouts/slideLayout89.xml"/><Relationship Id="rId61" Type="http://schemas.openxmlformats.org/officeDocument/2006/relationships/slideLayout" Target="../slideLayouts/slideLayout145.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60" Type="http://schemas.openxmlformats.org/officeDocument/2006/relationships/slideLayout" Target="../slideLayouts/slideLayout144.xml"/><Relationship Id="rId65" Type="http://schemas.openxmlformats.org/officeDocument/2006/relationships/slideLayout" Target="../slideLayouts/slideLayout149.xml"/><Relationship Id="rId73" Type="http://schemas.openxmlformats.org/officeDocument/2006/relationships/slideLayout" Target="../slideLayouts/slideLayout157.xml"/><Relationship Id="rId78" Type="http://schemas.openxmlformats.org/officeDocument/2006/relationships/slideLayout" Target="../slideLayouts/slideLayout162.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slideLayout" Target="../slideLayouts/slideLayout140.xml"/><Relationship Id="rId64" Type="http://schemas.openxmlformats.org/officeDocument/2006/relationships/slideLayout" Target="../slideLayouts/slideLayout148.xml"/><Relationship Id="rId69" Type="http://schemas.openxmlformats.org/officeDocument/2006/relationships/slideLayout" Target="../slideLayouts/slideLayout153.xml"/><Relationship Id="rId77" Type="http://schemas.openxmlformats.org/officeDocument/2006/relationships/slideLayout" Target="../slideLayouts/slideLayout161.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72" Type="http://schemas.openxmlformats.org/officeDocument/2006/relationships/slideLayout" Target="../slideLayouts/slideLayout156.xml"/><Relationship Id="rId80" Type="http://schemas.openxmlformats.org/officeDocument/2006/relationships/theme" Target="../theme/theme3.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59" Type="http://schemas.openxmlformats.org/officeDocument/2006/relationships/slideLayout" Target="../slideLayouts/slideLayout143.xml"/><Relationship Id="rId67" Type="http://schemas.openxmlformats.org/officeDocument/2006/relationships/slideLayout" Target="../slideLayouts/slideLayout151.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62" Type="http://schemas.openxmlformats.org/officeDocument/2006/relationships/slideLayout" Target="../slideLayouts/slideLayout146.xml"/><Relationship Id="rId70" Type="http://schemas.openxmlformats.org/officeDocument/2006/relationships/slideLayout" Target="../slideLayouts/slideLayout154.xml"/><Relationship Id="rId75" Type="http://schemas.openxmlformats.org/officeDocument/2006/relationships/slideLayout" Target="../slideLayouts/slideLayout159.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57" Type="http://schemas.openxmlformats.org/officeDocument/2006/relationships/slideLayout" Target="../slideLayouts/slideLayout14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89.xml"/><Relationship Id="rId117" Type="http://schemas.openxmlformats.org/officeDocument/2006/relationships/slideLayout" Target="../slideLayouts/slideLayout280.xml"/><Relationship Id="rId21" Type="http://schemas.openxmlformats.org/officeDocument/2006/relationships/slideLayout" Target="../slideLayouts/slideLayout184.xml"/><Relationship Id="rId42" Type="http://schemas.openxmlformats.org/officeDocument/2006/relationships/slideLayout" Target="../slideLayouts/slideLayout205.xml"/><Relationship Id="rId47" Type="http://schemas.openxmlformats.org/officeDocument/2006/relationships/slideLayout" Target="../slideLayouts/slideLayout210.xml"/><Relationship Id="rId63" Type="http://schemas.openxmlformats.org/officeDocument/2006/relationships/slideLayout" Target="../slideLayouts/slideLayout226.xml"/><Relationship Id="rId68" Type="http://schemas.openxmlformats.org/officeDocument/2006/relationships/slideLayout" Target="../slideLayouts/slideLayout231.xml"/><Relationship Id="rId84" Type="http://schemas.openxmlformats.org/officeDocument/2006/relationships/slideLayout" Target="../slideLayouts/slideLayout247.xml"/><Relationship Id="rId89" Type="http://schemas.openxmlformats.org/officeDocument/2006/relationships/slideLayout" Target="../slideLayouts/slideLayout252.xml"/><Relationship Id="rId112" Type="http://schemas.openxmlformats.org/officeDocument/2006/relationships/slideLayout" Target="../slideLayouts/slideLayout275.xml"/><Relationship Id="rId16" Type="http://schemas.openxmlformats.org/officeDocument/2006/relationships/slideLayout" Target="../slideLayouts/slideLayout179.xml"/><Relationship Id="rId107" Type="http://schemas.openxmlformats.org/officeDocument/2006/relationships/slideLayout" Target="../slideLayouts/slideLayout270.xml"/><Relationship Id="rId11" Type="http://schemas.openxmlformats.org/officeDocument/2006/relationships/slideLayout" Target="../slideLayouts/slideLayout174.xml"/><Relationship Id="rId32" Type="http://schemas.openxmlformats.org/officeDocument/2006/relationships/slideLayout" Target="../slideLayouts/slideLayout195.xml"/><Relationship Id="rId37" Type="http://schemas.openxmlformats.org/officeDocument/2006/relationships/slideLayout" Target="../slideLayouts/slideLayout200.xml"/><Relationship Id="rId53" Type="http://schemas.openxmlformats.org/officeDocument/2006/relationships/slideLayout" Target="../slideLayouts/slideLayout216.xml"/><Relationship Id="rId58" Type="http://schemas.openxmlformats.org/officeDocument/2006/relationships/slideLayout" Target="../slideLayouts/slideLayout221.xml"/><Relationship Id="rId74" Type="http://schemas.openxmlformats.org/officeDocument/2006/relationships/slideLayout" Target="../slideLayouts/slideLayout237.xml"/><Relationship Id="rId79" Type="http://schemas.openxmlformats.org/officeDocument/2006/relationships/slideLayout" Target="../slideLayouts/slideLayout242.xml"/><Relationship Id="rId102" Type="http://schemas.openxmlformats.org/officeDocument/2006/relationships/slideLayout" Target="../slideLayouts/slideLayout265.xml"/><Relationship Id="rId123" Type="http://schemas.openxmlformats.org/officeDocument/2006/relationships/slideLayout" Target="../slideLayouts/slideLayout286.xml"/><Relationship Id="rId128" Type="http://schemas.openxmlformats.org/officeDocument/2006/relationships/slideLayout" Target="../slideLayouts/slideLayout291.xml"/><Relationship Id="rId5" Type="http://schemas.openxmlformats.org/officeDocument/2006/relationships/slideLayout" Target="../slideLayouts/slideLayout168.xml"/><Relationship Id="rId90" Type="http://schemas.openxmlformats.org/officeDocument/2006/relationships/slideLayout" Target="../slideLayouts/slideLayout253.xml"/><Relationship Id="rId95" Type="http://schemas.openxmlformats.org/officeDocument/2006/relationships/slideLayout" Target="../slideLayouts/slideLayout258.xml"/><Relationship Id="rId19" Type="http://schemas.openxmlformats.org/officeDocument/2006/relationships/slideLayout" Target="../slideLayouts/slideLayout18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slideLayout" Target="../slideLayouts/slideLayout198.xml"/><Relationship Id="rId43" Type="http://schemas.openxmlformats.org/officeDocument/2006/relationships/slideLayout" Target="../slideLayouts/slideLayout206.xml"/><Relationship Id="rId48" Type="http://schemas.openxmlformats.org/officeDocument/2006/relationships/slideLayout" Target="../slideLayouts/slideLayout211.xml"/><Relationship Id="rId56" Type="http://schemas.openxmlformats.org/officeDocument/2006/relationships/slideLayout" Target="../slideLayouts/slideLayout219.xml"/><Relationship Id="rId64" Type="http://schemas.openxmlformats.org/officeDocument/2006/relationships/slideLayout" Target="../slideLayouts/slideLayout227.xml"/><Relationship Id="rId69" Type="http://schemas.openxmlformats.org/officeDocument/2006/relationships/slideLayout" Target="../slideLayouts/slideLayout232.xml"/><Relationship Id="rId77" Type="http://schemas.openxmlformats.org/officeDocument/2006/relationships/slideLayout" Target="../slideLayouts/slideLayout240.xml"/><Relationship Id="rId100" Type="http://schemas.openxmlformats.org/officeDocument/2006/relationships/slideLayout" Target="../slideLayouts/slideLayout263.xml"/><Relationship Id="rId105" Type="http://schemas.openxmlformats.org/officeDocument/2006/relationships/slideLayout" Target="../slideLayouts/slideLayout268.xml"/><Relationship Id="rId113" Type="http://schemas.openxmlformats.org/officeDocument/2006/relationships/slideLayout" Target="../slideLayouts/slideLayout276.xml"/><Relationship Id="rId118" Type="http://schemas.openxmlformats.org/officeDocument/2006/relationships/slideLayout" Target="../slideLayouts/slideLayout281.xml"/><Relationship Id="rId126" Type="http://schemas.openxmlformats.org/officeDocument/2006/relationships/slideLayout" Target="../slideLayouts/slideLayout289.xml"/><Relationship Id="rId8" Type="http://schemas.openxmlformats.org/officeDocument/2006/relationships/slideLayout" Target="../slideLayouts/slideLayout171.xml"/><Relationship Id="rId51" Type="http://schemas.openxmlformats.org/officeDocument/2006/relationships/slideLayout" Target="../slideLayouts/slideLayout214.xml"/><Relationship Id="rId72" Type="http://schemas.openxmlformats.org/officeDocument/2006/relationships/slideLayout" Target="../slideLayouts/slideLayout235.xml"/><Relationship Id="rId80" Type="http://schemas.openxmlformats.org/officeDocument/2006/relationships/slideLayout" Target="../slideLayouts/slideLayout243.xml"/><Relationship Id="rId85" Type="http://schemas.openxmlformats.org/officeDocument/2006/relationships/slideLayout" Target="../slideLayouts/slideLayout248.xml"/><Relationship Id="rId93" Type="http://schemas.openxmlformats.org/officeDocument/2006/relationships/slideLayout" Target="../slideLayouts/slideLayout256.xml"/><Relationship Id="rId98" Type="http://schemas.openxmlformats.org/officeDocument/2006/relationships/slideLayout" Target="../slideLayouts/slideLayout261.xml"/><Relationship Id="rId121" Type="http://schemas.openxmlformats.org/officeDocument/2006/relationships/slideLayout" Target="../slideLayouts/slideLayout284.xml"/><Relationship Id="rId3" Type="http://schemas.openxmlformats.org/officeDocument/2006/relationships/slideLayout" Target="../slideLayouts/slideLayout166.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38" Type="http://schemas.openxmlformats.org/officeDocument/2006/relationships/slideLayout" Target="../slideLayouts/slideLayout201.xml"/><Relationship Id="rId46" Type="http://schemas.openxmlformats.org/officeDocument/2006/relationships/slideLayout" Target="../slideLayouts/slideLayout209.xml"/><Relationship Id="rId59" Type="http://schemas.openxmlformats.org/officeDocument/2006/relationships/slideLayout" Target="../slideLayouts/slideLayout222.xml"/><Relationship Id="rId67" Type="http://schemas.openxmlformats.org/officeDocument/2006/relationships/slideLayout" Target="../slideLayouts/slideLayout230.xml"/><Relationship Id="rId103" Type="http://schemas.openxmlformats.org/officeDocument/2006/relationships/slideLayout" Target="../slideLayouts/slideLayout266.xml"/><Relationship Id="rId108" Type="http://schemas.openxmlformats.org/officeDocument/2006/relationships/slideLayout" Target="../slideLayouts/slideLayout271.xml"/><Relationship Id="rId116" Type="http://schemas.openxmlformats.org/officeDocument/2006/relationships/slideLayout" Target="../slideLayouts/slideLayout279.xml"/><Relationship Id="rId124" Type="http://schemas.openxmlformats.org/officeDocument/2006/relationships/slideLayout" Target="../slideLayouts/slideLayout287.xml"/><Relationship Id="rId129" Type="http://schemas.openxmlformats.org/officeDocument/2006/relationships/slideLayout" Target="../slideLayouts/slideLayout292.xml"/><Relationship Id="rId20" Type="http://schemas.openxmlformats.org/officeDocument/2006/relationships/slideLayout" Target="../slideLayouts/slideLayout183.xml"/><Relationship Id="rId41" Type="http://schemas.openxmlformats.org/officeDocument/2006/relationships/slideLayout" Target="../slideLayouts/slideLayout204.xml"/><Relationship Id="rId54" Type="http://schemas.openxmlformats.org/officeDocument/2006/relationships/slideLayout" Target="../slideLayouts/slideLayout217.xml"/><Relationship Id="rId62" Type="http://schemas.openxmlformats.org/officeDocument/2006/relationships/slideLayout" Target="../slideLayouts/slideLayout225.xml"/><Relationship Id="rId70" Type="http://schemas.openxmlformats.org/officeDocument/2006/relationships/slideLayout" Target="../slideLayouts/slideLayout233.xml"/><Relationship Id="rId75" Type="http://schemas.openxmlformats.org/officeDocument/2006/relationships/slideLayout" Target="../slideLayouts/slideLayout238.xml"/><Relationship Id="rId83" Type="http://schemas.openxmlformats.org/officeDocument/2006/relationships/slideLayout" Target="../slideLayouts/slideLayout246.xml"/><Relationship Id="rId88" Type="http://schemas.openxmlformats.org/officeDocument/2006/relationships/slideLayout" Target="../slideLayouts/slideLayout251.xml"/><Relationship Id="rId91" Type="http://schemas.openxmlformats.org/officeDocument/2006/relationships/slideLayout" Target="../slideLayouts/slideLayout254.xml"/><Relationship Id="rId96" Type="http://schemas.openxmlformats.org/officeDocument/2006/relationships/slideLayout" Target="../slideLayouts/slideLayout259.xml"/><Relationship Id="rId111" Type="http://schemas.openxmlformats.org/officeDocument/2006/relationships/slideLayout" Target="../slideLayouts/slideLayout274.xml"/><Relationship Id="rId132" Type="http://schemas.openxmlformats.org/officeDocument/2006/relationships/theme" Target="../theme/theme4.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36" Type="http://schemas.openxmlformats.org/officeDocument/2006/relationships/slideLayout" Target="../slideLayouts/slideLayout199.xml"/><Relationship Id="rId49" Type="http://schemas.openxmlformats.org/officeDocument/2006/relationships/slideLayout" Target="../slideLayouts/slideLayout212.xml"/><Relationship Id="rId57" Type="http://schemas.openxmlformats.org/officeDocument/2006/relationships/slideLayout" Target="../slideLayouts/slideLayout220.xml"/><Relationship Id="rId106" Type="http://schemas.openxmlformats.org/officeDocument/2006/relationships/slideLayout" Target="../slideLayouts/slideLayout269.xml"/><Relationship Id="rId114" Type="http://schemas.openxmlformats.org/officeDocument/2006/relationships/slideLayout" Target="../slideLayouts/slideLayout277.xml"/><Relationship Id="rId119" Type="http://schemas.openxmlformats.org/officeDocument/2006/relationships/slideLayout" Target="../slideLayouts/slideLayout282.xml"/><Relationship Id="rId127" Type="http://schemas.openxmlformats.org/officeDocument/2006/relationships/slideLayout" Target="../slideLayouts/slideLayout290.xml"/><Relationship Id="rId10" Type="http://schemas.openxmlformats.org/officeDocument/2006/relationships/slideLayout" Target="../slideLayouts/slideLayout173.xml"/><Relationship Id="rId31" Type="http://schemas.openxmlformats.org/officeDocument/2006/relationships/slideLayout" Target="../slideLayouts/slideLayout194.xml"/><Relationship Id="rId44" Type="http://schemas.openxmlformats.org/officeDocument/2006/relationships/slideLayout" Target="../slideLayouts/slideLayout207.xml"/><Relationship Id="rId52" Type="http://schemas.openxmlformats.org/officeDocument/2006/relationships/slideLayout" Target="../slideLayouts/slideLayout215.xml"/><Relationship Id="rId60" Type="http://schemas.openxmlformats.org/officeDocument/2006/relationships/slideLayout" Target="../slideLayouts/slideLayout223.xml"/><Relationship Id="rId65" Type="http://schemas.openxmlformats.org/officeDocument/2006/relationships/slideLayout" Target="../slideLayouts/slideLayout228.xml"/><Relationship Id="rId73" Type="http://schemas.openxmlformats.org/officeDocument/2006/relationships/slideLayout" Target="../slideLayouts/slideLayout236.xml"/><Relationship Id="rId78" Type="http://schemas.openxmlformats.org/officeDocument/2006/relationships/slideLayout" Target="../slideLayouts/slideLayout241.xml"/><Relationship Id="rId81" Type="http://schemas.openxmlformats.org/officeDocument/2006/relationships/slideLayout" Target="../slideLayouts/slideLayout244.xml"/><Relationship Id="rId86" Type="http://schemas.openxmlformats.org/officeDocument/2006/relationships/slideLayout" Target="../slideLayouts/slideLayout249.xml"/><Relationship Id="rId94" Type="http://schemas.openxmlformats.org/officeDocument/2006/relationships/slideLayout" Target="../slideLayouts/slideLayout257.xml"/><Relationship Id="rId99" Type="http://schemas.openxmlformats.org/officeDocument/2006/relationships/slideLayout" Target="../slideLayouts/slideLayout262.xml"/><Relationship Id="rId101" Type="http://schemas.openxmlformats.org/officeDocument/2006/relationships/slideLayout" Target="../slideLayouts/slideLayout264.xml"/><Relationship Id="rId122" Type="http://schemas.openxmlformats.org/officeDocument/2006/relationships/slideLayout" Target="../slideLayouts/slideLayout285.xml"/><Relationship Id="rId130" Type="http://schemas.openxmlformats.org/officeDocument/2006/relationships/slideLayout" Target="../slideLayouts/slideLayout29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9" Type="http://schemas.openxmlformats.org/officeDocument/2006/relationships/slideLayout" Target="../slideLayouts/slideLayout202.xml"/><Relationship Id="rId109" Type="http://schemas.openxmlformats.org/officeDocument/2006/relationships/slideLayout" Target="../slideLayouts/slideLayout272.xml"/><Relationship Id="rId34" Type="http://schemas.openxmlformats.org/officeDocument/2006/relationships/slideLayout" Target="../slideLayouts/slideLayout197.xml"/><Relationship Id="rId50" Type="http://schemas.openxmlformats.org/officeDocument/2006/relationships/slideLayout" Target="../slideLayouts/slideLayout213.xml"/><Relationship Id="rId55" Type="http://schemas.openxmlformats.org/officeDocument/2006/relationships/slideLayout" Target="../slideLayouts/slideLayout218.xml"/><Relationship Id="rId76" Type="http://schemas.openxmlformats.org/officeDocument/2006/relationships/slideLayout" Target="../slideLayouts/slideLayout239.xml"/><Relationship Id="rId97" Type="http://schemas.openxmlformats.org/officeDocument/2006/relationships/slideLayout" Target="../slideLayouts/slideLayout260.xml"/><Relationship Id="rId104" Type="http://schemas.openxmlformats.org/officeDocument/2006/relationships/slideLayout" Target="../slideLayouts/slideLayout267.xml"/><Relationship Id="rId120" Type="http://schemas.openxmlformats.org/officeDocument/2006/relationships/slideLayout" Target="../slideLayouts/slideLayout283.xml"/><Relationship Id="rId125" Type="http://schemas.openxmlformats.org/officeDocument/2006/relationships/slideLayout" Target="../slideLayouts/slideLayout288.xml"/><Relationship Id="rId7" Type="http://schemas.openxmlformats.org/officeDocument/2006/relationships/slideLayout" Target="../slideLayouts/slideLayout170.xml"/><Relationship Id="rId71" Type="http://schemas.openxmlformats.org/officeDocument/2006/relationships/slideLayout" Target="../slideLayouts/slideLayout234.xml"/><Relationship Id="rId92" Type="http://schemas.openxmlformats.org/officeDocument/2006/relationships/slideLayout" Target="../slideLayouts/slideLayout255.xml"/><Relationship Id="rId2" Type="http://schemas.openxmlformats.org/officeDocument/2006/relationships/slideLayout" Target="../slideLayouts/slideLayout165.xml"/><Relationship Id="rId29" Type="http://schemas.openxmlformats.org/officeDocument/2006/relationships/slideLayout" Target="../slideLayouts/slideLayout192.xml"/><Relationship Id="rId24" Type="http://schemas.openxmlformats.org/officeDocument/2006/relationships/slideLayout" Target="../slideLayouts/slideLayout187.xml"/><Relationship Id="rId40" Type="http://schemas.openxmlformats.org/officeDocument/2006/relationships/slideLayout" Target="../slideLayouts/slideLayout203.xml"/><Relationship Id="rId45" Type="http://schemas.openxmlformats.org/officeDocument/2006/relationships/slideLayout" Target="../slideLayouts/slideLayout208.xml"/><Relationship Id="rId66" Type="http://schemas.openxmlformats.org/officeDocument/2006/relationships/slideLayout" Target="../slideLayouts/slideLayout229.xml"/><Relationship Id="rId87" Type="http://schemas.openxmlformats.org/officeDocument/2006/relationships/slideLayout" Target="../slideLayouts/slideLayout250.xml"/><Relationship Id="rId110" Type="http://schemas.openxmlformats.org/officeDocument/2006/relationships/slideLayout" Target="../slideLayouts/slideLayout273.xml"/><Relationship Id="rId115" Type="http://schemas.openxmlformats.org/officeDocument/2006/relationships/slideLayout" Target="../slideLayouts/slideLayout278.xml"/><Relationship Id="rId131" Type="http://schemas.openxmlformats.org/officeDocument/2006/relationships/slideLayout" Target="../slideLayouts/slideLayout294.xml"/><Relationship Id="rId61" Type="http://schemas.openxmlformats.org/officeDocument/2006/relationships/slideLayout" Target="../slideLayouts/slideLayout224.xml"/><Relationship Id="rId82" Type="http://schemas.openxmlformats.org/officeDocument/2006/relationships/slideLayout" Target="../slideLayouts/slideLayout2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82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961" r:id="rId9"/>
  </p:sldLayoutIdLst>
  <p:hf hdr="0" ftr="0" dt="0"/>
  <p:txStyles>
    <p:titleStyle>
      <a:lvl1pPr algn="ctr" defTabSz="609585" rtl="0" eaLnBrk="1" latinLnBrk="0" hangingPunct="1">
        <a:spcBef>
          <a:spcPct val="0"/>
        </a:spcBef>
        <a:buNone/>
        <a:defRPr sz="4267" b="1" kern="1200">
          <a:solidFill>
            <a:srgbClr val="FFFFFF"/>
          </a:solidFill>
          <a:latin typeface="Montserrat" pitchFamily="2" charset="77"/>
          <a:ea typeface="+mj-ea"/>
          <a:cs typeface="+mj-cs"/>
        </a:defRPr>
      </a:lvl1pPr>
    </p:titleStyle>
    <p:bodyStyle>
      <a:lvl1pPr marL="457189" indent="-457189" algn="l" defTabSz="609585" rtl="0" eaLnBrk="1" latinLnBrk="0" hangingPunct="1">
        <a:spcBef>
          <a:spcPct val="20000"/>
        </a:spcBef>
        <a:buFont typeface="Arial"/>
        <a:buChar char="•"/>
        <a:defRPr sz="4267" kern="1200">
          <a:solidFill>
            <a:srgbClr val="FFFFFF"/>
          </a:solidFill>
          <a:latin typeface="Catamaran" pitchFamily="2" charset="77"/>
          <a:ea typeface="+mn-ea"/>
          <a:cs typeface="Catamaran" pitchFamily="2" charset="77"/>
        </a:defRPr>
      </a:lvl1pPr>
      <a:lvl2pPr marL="990575" indent="-380990" algn="l" defTabSz="609585" rtl="0" eaLnBrk="1" latinLnBrk="0" hangingPunct="1">
        <a:spcBef>
          <a:spcPct val="20000"/>
        </a:spcBef>
        <a:buFont typeface="Arial"/>
        <a:buChar char="–"/>
        <a:defRPr sz="3733" kern="1200">
          <a:solidFill>
            <a:srgbClr val="FFFFFF"/>
          </a:solidFill>
          <a:latin typeface="Catamaran" pitchFamily="2" charset="77"/>
          <a:ea typeface="+mn-ea"/>
          <a:cs typeface="Catamaran" pitchFamily="2" charset="77"/>
        </a:defRPr>
      </a:lvl2pPr>
      <a:lvl3pPr marL="1523962" indent="-304792" algn="l" defTabSz="609585" rtl="0" eaLnBrk="1" latinLnBrk="0" hangingPunct="1">
        <a:spcBef>
          <a:spcPct val="20000"/>
        </a:spcBef>
        <a:buFont typeface="Arial"/>
        <a:buChar char="•"/>
        <a:defRPr sz="3200" kern="1200">
          <a:solidFill>
            <a:srgbClr val="FFFFFF"/>
          </a:solidFill>
          <a:latin typeface="Catamaran" pitchFamily="2" charset="77"/>
          <a:ea typeface="+mn-ea"/>
          <a:cs typeface="Catamaran" pitchFamily="2" charset="77"/>
        </a:defRPr>
      </a:lvl3pPr>
      <a:lvl4pPr marL="2133547"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4pPr>
      <a:lvl5pPr marL="2743131"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127419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45288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827" r:id="rId75"/>
  </p:sldLayoutIdLst>
  <p:hf hdr="0" dt="0"/>
  <p:txStyles>
    <p:titleStyle>
      <a:lvl1pPr algn="l" defTabSz="457155" rtl="0" eaLnBrk="1" latinLnBrk="0" hangingPunct="1">
        <a:spcBef>
          <a:spcPct val="0"/>
        </a:spcBef>
        <a:buNone/>
        <a:defRPr sz="2400" b="1" kern="1200">
          <a:solidFill>
            <a:srgbClr val="274C85"/>
          </a:solidFill>
          <a:latin typeface="+mj-lt"/>
          <a:ea typeface="+mj-ea"/>
          <a:cs typeface="+mj-cs"/>
        </a:defRPr>
      </a:lvl1pPr>
    </p:titleStyle>
    <p:body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58591235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 id="2147483801" r:id="rId54"/>
    <p:sldLayoutId id="2147483802" r:id="rId55"/>
    <p:sldLayoutId id="2147483803" r:id="rId56"/>
    <p:sldLayoutId id="2147483804" r:id="rId57"/>
    <p:sldLayoutId id="2147483805" r:id="rId58"/>
    <p:sldLayoutId id="2147483806" r:id="rId59"/>
    <p:sldLayoutId id="2147483807" r:id="rId60"/>
    <p:sldLayoutId id="2147483808" r:id="rId61"/>
    <p:sldLayoutId id="2147483809" r:id="rId62"/>
    <p:sldLayoutId id="2147483810" r:id="rId63"/>
    <p:sldLayoutId id="2147483811" r:id="rId64"/>
    <p:sldLayoutId id="2147483812" r:id="rId65"/>
    <p:sldLayoutId id="2147483813" r:id="rId66"/>
    <p:sldLayoutId id="2147483814" r:id="rId67"/>
    <p:sldLayoutId id="2147483815" r:id="rId68"/>
    <p:sldLayoutId id="2147483816" r:id="rId69"/>
    <p:sldLayoutId id="2147483817" r:id="rId70"/>
    <p:sldLayoutId id="2147483818" r:id="rId71"/>
    <p:sldLayoutId id="2147483819" r:id="rId72"/>
    <p:sldLayoutId id="2147483820" r:id="rId73"/>
    <p:sldLayoutId id="2147483821" r:id="rId74"/>
    <p:sldLayoutId id="2147483822" r:id="rId75"/>
    <p:sldLayoutId id="2147483823" r:id="rId76"/>
    <p:sldLayoutId id="2147483824" r:id="rId77"/>
    <p:sldLayoutId id="2147483825" r:id="rId78"/>
    <p:sldLayoutId id="2147483826" r:id="rId79"/>
  </p:sldLayoutIdLst>
  <p:hf hdr="0" dt="0"/>
  <p:txStyles>
    <p:titleStyle>
      <a:lvl1pPr algn="ctr" defTabSz="457143" rtl="0" eaLnBrk="1" latinLnBrk="0" hangingPunct="1">
        <a:spcBef>
          <a:spcPct val="0"/>
        </a:spcBef>
        <a:buNone/>
        <a:defRPr sz="4400" kern="1200">
          <a:solidFill>
            <a:srgbClr val="274C85"/>
          </a:solidFill>
          <a:latin typeface="+mj-lt"/>
          <a:ea typeface="+mj-ea"/>
          <a:cs typeface="+mj-cs"/>
        </a:defRPr>
      </a:lvl1pPr>
    </p:titleStyle>
    <p:bodyStyle>
      <a:lvl1pPr marL="342858" indent="-342858" algn="l" defTabSz="457143" rtl="0" eaLnBrk="1" latinLnBrk="0" hangingPunct="1">
        <a:spcBef>
          <a:spcPct val="20000"/>
        </a:spcBef>
        <a:buFont typeface="Arial" charset="0"/>
        <a:buChar char="•"/>
        <a:defRPr sz="1800" kern="1200">
          <a:solidFill>
            <a:srgbClr val="7F7F7F"/>
          </a:solidFill>
          <a:latin typeface="+mn-lt"/>
          <a:ea typeface="+mn-ea"/>
          <a:cs typeface="+mn-cs"/>
        </a:defRPr>
      </a:lvl1pPr>
      <a:lvl2pPr marL="742857" indent="-285717" algn="l" defTabSz="457143" rtl="0" eaLnBrk="1" latinLnBrk="0" hangingPunct="1">
        <a:spcBef>
          <a:spcPct val="20000"/>
        </a:spcBef>
        <a:buFont typeface="Arial" charset="0"/>
        <a:buChar char="•"/>
        <a:defRPr sz="1600" kern="1200">
          <a:solidFill>
            <a:srgbClr val="7F7F7F"/>
          </a:solidFill>
          <a:latin typeface="+mn-lt"/>
          <a:ea typeface="+mn-ea"/>
          <a:cs typeface="+mn-cs"/>
        </a:defRPr>
      </a:lvl2pPr>
      <a:lvl3pPr marL="1142858" indent="-228573" algn="l" defTabSz="457143" rtl="0" eaLnBrk="1" latinLnBrk="0" hangingPunct="1">
        <a:spcBef>
          <a:spcPct val="20000"/>
        </a:spcBef>
        <a:buFont typeface="Arial" charset="0"/>
        <a:buChar char="•"/>
        <a:defRPr sz="1400" kern="1200">
          <a:solidFill>
            <a:srgbClr val="7F7F7F"/>
          </a:solidFill>
          <a:latin typeface="+mn-lt"/>
          <a:ea typeface="+mn-ea"/>
          <a:cs typeface="+mn-cs"/>
        </a:defRPr>
      </a:lvl3pPr>
      <a:lvl4pPr marL="1600000" indent="-228573" algn="l" defTabSz="457143" rtl="0" eaLnBrk="1" latinLnBrk="0" hangingPunct="1">
        <a:spcBef>
          <a:spcPct val="20000"/>
        </a:spcBef>
        <a:buFont typeface="Arial" charset="0"/>
        <a:buChar char="•"/>
        <a:defRPr sz="1200" kern="1200">
          <a:solidFill>
            <a:srgbClr val="7F7F7F"/>
          </a:solidFill>
          <a:latin typeface="+mn-lt"/>
          <a:ea typeface="+mn-ea"/>
          <a:cs typeface="+mn-cs"/>
        </a:defRPr>
      </a:lvl4pPr>
      <a:lvl5pPr marL="2057143" indent="-228573" algn="l" defTabSz="457143" rtl="0" eaLnBrk="1" latinLnBrk="0" hangingPunct="1">
        <a:spcBef>
          <a:spcPct val="20000"/>
        </a:spcBef>
        <a:buFont typeface="Arial" charset="0"/>
        <a:buChar char="•"/>
        <a:defRPr sz="1200" kern="1200">
          <a:solidFill>
            <a:srgbClr val="7F7F7F"/>
          </a:solidFill>
          <a:latin typeface="+mn-lt"/>
          <a:ea typeface="+mn-ea"/>
          <a:cs typeface="+mn-cs"/>
        </a:defRPr>
      </a:lvl5pPr>
      <a:lvl6pPr marL="2514286" indent="-228573" algn="l" defTabSz="457143" rtl="0" eaLnBrk="1" latinLnBrk="0" hangingPunct="1">
        <a:spcBef>
          <a:spcPct val="20000"/>
        </a:spcBef>
        <a:buFont typeface="Arial"/>
        <a:buChar char="•"/>
        <a:defRPr sz="2000" kern="1200">
          <a:solidFill>
            <a:schemeClr val="tx1"/>
          </a:solidFill>
          <a:latin typeface="+mn-lt"/>
          <a:ea typeface="+mn-ea"/>
          <a:cs typeface="+mn-cs"/>
        </a:defRPr>
      </a:lvl6pPr>
      <a:lvl7pPr marL="2971430" indent="-228573" algn="l" defTabSz="457143" rtl="0" eaLnBrk="1" latinLnBrk="0" hangingPunct="1">
        <a:spcBef>
          <a:spcPct val="20000"/>
        </a:spcBef>
        <a:buFont typeface="Arial"/>
        <a:buChar char="•"/>
        <a:defRPr sz="2000" kern="1200">
          <a:solidFill>
            <a:schemeClr val="tx1"/>
          </a:solidFill>
          <a:latin typeface="+mn-lt"/>
          <a:ea typeface="+mn-ea"/>
          <a:cs typeface="+mn-cs"/>
        </a:defRPr>
      </a:lvl7pPr>
      <a:lvl8pPr marL="3428573" indent="-228573" algn="l" defTabSz="457143" rtl="0" eaLnBrk="1" latinLnBrk="0" hangingPunct="1">
        <a:spcBef>
          <a:spcPct val="20000"/>
        </a:spcBef>
        <a:buFont typeface="Arial"/>
        <a:buChar char="•"/>
        <a:defRPr sz="2000" kern="1200">
          <a:solidFill>
            <a:schemeClr val="tx1"/>
          </a:solidFill>
          <a:latin typeface="+mn-lt"/>
          <a:ea typeface="+mn-ea"/>
          <a:cs typeface="+mn-cs"/>
        </a:defRPr>
      </a:lvl8pPr>
      <a:lvl9pPr marL="3885718" indent="-228573" algn="l" defTabSz="4571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30" algn="l" defTabSz="457143" rtl="0" eaLnBrk="1" latinLnBrk="0" hangingPunct="1">
        <a:defRPr sz="1800" kern="1200">
          <a:solidFill>
            <a:schemeClr val="tx1"/>
          </a:solidFill>
          <a:latin typeface="+mn-lt"/>
          <a:ea typeface="+mn-ea"/>
          <a:cs typeface="+mn-cs"/>
        </a:defRPr>
      </a:lvl4pPr>
      <a:lvl5pPr marL="1828573" algn="l" defTabSz="457143" rtl="0" eaLnBrk="1" latinLnBrk="0" hangingPunct="1">
        <a:defRPr sz="1800" kern="1200">
          <a:solidFill>
            <a:schemeClr val="tx1"/>
          </a:solidFill>
          <a:latin typeface="+mn-lt"/>
          <a:ea typeface="+mn-ea"/>
          <a:cs typeface="+mn-cs"/>
        </a:defRPr>
      </a:lvl5pPr>
      <a:lvl6pPr marL="2285718" algn="l" defTabSz="457143" rtl="0" eaLnBrk="1" latinLnBrk="0" hangingPunct="1">
        <a:defRPr sz="1800" kern="1200">
          <a:solidFill>
            <a:schemeClr val="tx1"/>
          </a:solidFill>
          <a:latin typeface="+mn-lt"/>
          <a:ea typeface="+mn-ea"/>
          <a:cs typeface="+mn-cs"/>
        </a:defRPr>
      </a:lvl6pPr>
      <a:lvl7pPr marL="2742858" algn="l" defTabSz="457143" rtl="0" eaLnBrk="1" latinLnBrk="0" hangingPunct="1">
        <a:defRPr sz="1800" kern="1200">
          <a:solidFill>
            <a:schemeClr val="tx1"/>
          </a:solidFill>
          <a:latin typeface="+mn-lt"/>
          <a:ea typeface="+mn-ea"/>
          <a:cs typeface="+mn-cs"/>
        </a:defRPr>
      </a:lvl7pPr>
      <a:lvl8pPr marL="3200000" algn="l" defTabSz="457143" rtl="0" eaLnBrk="1" latinLnBrk="0" hangingPunct="1">
        <a:defRPr sz="1800" kern="1200">
          <a:solidFill>
            <a:schemeClr val="tx1"/>
          </a:solidFill>
          <a:latin typeface="+mn-lt"/>
          <a:ea typeface="+mn-ea"/>
          <a:cs typeface="+mn-cs"/>
        </a:defRPr>
      </a:lvl8pPr>
      <a:lvl9pPr marL="3657143" algn="l" defTabSz="4571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290318451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866" r:id="rId38"/>
    <p:sldLayoutId id="2147483867" r:id="rId39"/>
    <p:sldLayoutId id="2147483868" r:id="rId40"/>
    <p:sldLayoutId id="2147483869" r:id="rId41"/>
    <p:sldLayoutId id="2147483870" r:id="rId42"/>
    <p:sldLayoutId id="2147483871" r:id="rId43"/>
    <p:sldLayoutId id="2147483872" r:id="rId44"/>
    <p:sldLayoutId id="2147483873" r:id="rId45"/>
    <p:sldLayoutId id="2147483874" r:id="rId46"/>
    <p:sldLayoutId id="2147483875" r:id="rId47"/>
    <p:sldLayoutId id="2147483876" r:id="rId48"/>
    <p:sldLayoutId id="2147483877" r:id="rId49"/>
    <p:sldLayoutId id="2147483878" r:id="rId50"/>
    <p:sldLayoutId id="2147483879" r:id="rId51"/>
    <p:sldLayoutId id="2147483880" r:id="rId52"/>
    <p:sldLayoutId id="2147483881" r:id="rId53"/>
    <p:sldLayoutId id="2147483882" r:id="rId54"/>
    <p:sldLayoutId id="2147483883" r:id="rId55"/>
    <p:sldLayoutId id="2147483884" r:id="rId56"/>
    <p:sldLayoutId id="2147483885" r:id="rId57"/>
    <p:sldLayoutId id="2147483886" r:id="rId58"/>
    <p:sldLayoutId id="2147483887" r:id="rId59"/>
    <p:sldLayoutId id="2147483888" r:id="rId60"/>
    <p:sldLayoutId id="2147483889" r:id="rId61"/>
    <p:sldLayoutId id="2147483890" r:id="rId62"/>
    <p:sldLayoutId id="2147483891" r:id="rId63"/>
    <p:sldLayoutId id="2147483892" r:id="rId64"/>
    <p:sldLayoutId id="2147483893" r:id="rId65"/>
    <p:sldLayoutId id="2147483894" r:id="rId66"/>
    <p:sldLayoutId id="2147483895" r:id="rId67"/>
    <p:sldLayoutId id="2147483896" r:id="rId68"/>
    <p:sldLayoutId id="2147483897" r:id="rId69"/>
    <p:sldLayoutId id="2147483898" r:id="rId70"/>
    <p:sldLayoutId id="2147483899" r:id="rId71"/>
    <p:sldLayoutId id="2147483900" r:id="rId72"/>
    <p:sldLayoutId id="2147483901" r:id="rId73"/>
    <p:sldLayoutId id="2147483902" r:id="rId74"/>
    <p:sldLayoutId id="2147483903" r:id="rId75"/>
    <p:sldLayoutId id="2147483904" r:id="rId76"/>
    <p:sldLayoutId id="2147483905" r:id="rId77"/>
    <p:sldLayoutId id="2147483906" r:id="rId78"/>
    <p:sldLayoutId id="2147483907" r:id="rId79"/>
    <p:sldLayoutId id="2147483908" r:id="rId80"/>
    <p:sldLayoutId id="2147483909" r:id="rId81"/>
    <p:sldLayoutId id="2147483910" r:id="rId82"/>
    <p:sldLayoutId id="2147483911" r:id="rId83"/>
    <p:sldLayoutId id="2147483912" r:id="rId84"/>
    <p:sldLayoutId id="2147483913" r:id="rId85"/>
    <p:sldLayoutId id="2147483914" r:id="rId86"/>
    <p:sldLayoutId id="2147483915" r:id="rId87"/>
    <p:sldLayoutId id="2147483916" r:id="rId88"/>
    <p:sldLayoutId id="2147483917" r:id="rId89"/>
    <p:sldLayoutId id="2147483918" r:id="rId90"/>
    <p:sldLayoutId id="2147483919" r:id="rId91"/>
    <p:sldLayoutId id="2147483920" r:id="rId92"/>
    <p:sldLayoutId id="2147483921" r:id="rId93"/>
    <p:sldLayoutId id="2147483922" r:id="rId94"/>
    <p:sldLayoutId id="2147483923" r:id="rId95"/>
    <p:sldLayoutId id="2147483924" r:id="rId96"/>
    <p:sldLayoutId id="2147483925" r:id="rId97"/>
    <p:sldLayoutId id="2147483926" r:id="rId98"/>
    <p:sldLayoutId id="2147483927" r:id="rId99"/>
    <p:sldLayoutId id="2147483928" r:id="rId100"/>
    <p:sldLayoutId id="2147483929" r:id="rId101"/>
    <p:sldLayoutId id="2147483930" r:id="rId102"/>
    <p:sldLayoutId id="2147483931" r:id="rId103"/>
    <p:sldLayoutId id="2147483932" r:id="rId104"/>
    <p:sldLayoutId id="2147483933" r:id="rId105"/>
    <p:sldLayoutId id="2147483934" r:id="rId106"/>
    <p:sldLayoutId id="2147483935" r:id="rId107"/>
    <p:sldLayoutId id="2147483936" r:id="rId108"/>
    <p:sldLayoutId id="2147483937" r:id="rId109"/>
    <p:sldLayoutId id="2147483938" r:id="rId110"/>
    <p:sldLayoutId id="2147483939" r:id="rId111"/>
    <p:sldLayoutId id="2147483940" r:id="rId112"/>
    <p:sldLayoutId id="2147483941" r:id="rId113"/>
    <p:sldLayoutId id="2147483942" r:id="rId114"/>
    <p:sldLayoutId id="2147483943" r:id="rId115"/>
    <p:sldLayoutId id="2147483944" r:id="rId116"/>
    <p:sldLayoutId id="2147483945" r:id="rId117"/>
    <p:sldLayoutId id="2147483946" r:id="rId118"/>
    <p:sldLayoutId id="2147483947" r:id="rId119"/>
    <p:sldLayoutId id="2147483948" r:id="rId120"/>
    <p:sldLayoutId id="2147483949" r:id="rId121"/>
    <p:sldLayoutId id="2147483950" r:id="rId122"/>
    <p:sldLayoutId id="2147483951" r:id="rId123"/>
    <p:sldLayoutId id="2147483952" r:id="rId124"/>
    <p:sldLayoutId id="2147483953" r:id="rId125"/>
    <p:sldLayoutId id="2147483954" r:id="rId126"/>
    <p:sldLayoutId id="2147483955" r:id="rId127"/>
    <p:sldLayoutId id="2147483956" r:id="rId128"/>
    <p:sldLayoutId id="2147483957" r:id="rId129"/>
    <p:sldLayoutId id="2147483958" r:id="rId130"/>
    <p:sldLayoutId id="2147483959" r:id="rId131"/>
  </p:sldLayoutIdLst>
  <p:hf hdr="0" dt="0"/>
  <p:txStyles>
    <p:titleStyle>
      <a:lvl1pPr algn="ctr" defTabSz="457155" rtl="0" eaLnBrk="1" latinLnBrk="0" hangingPunct="1">
        <a:spcBef>
          <a:spcPct val="0"/>
        </a:spcBef>
        <a:buNone/>
        <a:defRPr sz="4400" kern="1200">
          <a:solidFill>
            <a:srgbClr val="274C85"/>
          </a:solidFill>
          <a:latin typeface="+mj-lt"/>
          <a:ea typeface="+mj-ea"/>
          <a:cs typeface="+mj-cs"/>
        </a:defRPr>
      </a:lvl1pPr>
    </p:titleStyle>
    <p:body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76.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www.pa.tempusunlimited.org/"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g"/></Relationships>
</file>

<file path=ppt/slides/_rels/slide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416AA-BDF6-EA42-825E-4C381D2FAF03}"/>
              </a:ext>
            </a:extLst>
          </p:cNvPr>
          <p:cNvSpPr>
            <a:spLocks noGrp="1"/>
          </p:cNvSpPr>
          <p:nvPr>
            <p:ph type="title"/>
          </p:nvPr>
        </p:nvSpPr>
        <p:spPr>
          <a:xfrm>
            <a:off x="518143" y="3127634"/>
            <a:ext cx="7555215" cy="1313308"/>
          </a:xfrm>
        </p:spPr>
        <p:txBody>
          <a:bodyPr/>
          <a:lstStyle/>
          <a:p>
            <a:r>
              <a:rPr lang="en-US" dirty="0"/>
              <a:t>FMS Vendor Transition for </a:t>
            </a:r>
            <a:br>
              <a:rPr lang="en-US" dirty="0"/>
            </a:br>
            <a:r>
              <a:rPr lang="en-US" dirty="0"/>
              <a:t>Self-Directed Services</a:t>
            </a:r>
          </a:p>
        </p:txBody>
      </p:sp>
      <p:sp>
        <p:nvSpPr>
          <p:cNvPr id="2" name="TextBox 1">
            <a:extLst>
              <a:ext uri="{FF2B5EF4-FFF2-40B4-BE49-F238E27FC236}">
                <a16:creationId xmlns:a16="http://schemas.microsoft.com/office/drawing/2014/main" id="{5B38E12D-1C60-4571-B44A-C76DBE7E2FFD}"/>
              </a:ext>
            </a:extLst>
          </p:cNvPr>
          <p:cNvSpPr txBox="1"/>
          <p:nvPr/>
        </p:nvSpPr>
        <p:spPr>
          <a:xfrm>
            <a:off x="622570" y="4440942"/>
            <a:ext cx="5162145" cy="923330"/>
          </a:xfrm>
          <a:prstGeom prst="rect">
            <a:avLst/>
          </a:prstGeom>
          <a:noFill/>
        </p:spPr>
        <p:txBody>
          <a:bodyPr wrap="square" rtlCol="0">
            <a:spAutoFit/>
          </a:bodyPr>
          <a:lstStyle/>
          <a:p>
            <a:r>
              <a:rPr lang="en-US" i="1" dirty="0">
                <a:solidFill>
                  <a:schemeClr val="bg1"/>
                </a:solidFill>
              </a:rPr>
              <a:t>Community HealthChoices</a:t>
            </a:r>
          </a:p>
          <a:p>
            <a:r>
              <a:rPr lang="en-US" i="1" dirty="0">
                <a:solidFill>
                  <a:schemeClr val="bg1"/>
                </a:solidFill>
              </a:rPr>
              <a:t>September 3, 2021</a:t>
            </a:r>
          </a:p>
          <a:p>
            <a:endParaRPr lang="en-US" dirty="0"/>
          </a:p>
        </p:txBody>
      </p:sp>
      <p:pic>
        <p:nvPicPr>
          <p:cNvPr id="5" name="Picture 4">
            <a:extLst>
              <a:ext uri="{FF2B5EF4-FFF2-40B4-BE49-F238E27FC236}">
                <a16:creationId xmlns:a16="http://schemas.microsoft.com/office/drawing/2014/main" id="{9D60DFB0-FB63-48A8-9FB5-703CC7FBF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5" y="105497"/>
            <a:ext cx="3700648" cy="810092"/>
          </a:xfrm>
          <a:prstGeom prst="rect">
            <a:avLst/>
          </a:prstGeom>
        </p:spPr>
      </p:pic>
    </p:spTree>
    <p:extLst>
      <p:ext uri="{BB962C8B-B14F-4D97-AF65-F5344CB8AC3E}">
        <p14:creationId xmlns:p14="http://schemas.microsoft.com/office/powerpoint/2010/main" val="176761326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86070"/>
            <a:ext cx="8980596" cy="5219378"/>
          </a:xfrm>
        </p:spPr>
        <p:txBody>
          <a:bodyPr/>
          <a:lstStyle/>
          <a:p>
            <a:pPr marL="533387" indent="-380990">
              <a:buClr>
                <a:srgbClr val="225F98"/>
              </a:buClr>
            </a:pPr>
            <a:r>
              <a:rPr lang="en-US" sz="2133" dirty="0">
                <a:solidFill>
                  <a:srgbClr val="55585A"/>
                </a:solidFill>
              </a:rPr>
              <a:t>Transfer existing Participant, Common Law Employer and DCW data to Tempus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Hold information sessions for all stakeholders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Ensure Participants, common law employers and DCWs can easily access information and assistance from Tempus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Train Participants, common law employers and DCWs on new application for EVV and Self-Service tools</a:t>
            </a:r>
          </a:p>
          <a:p>
            <a:pPr marL="1154346" lvl="1" indent="-380990">
              <a:buClr>
                <a:srgbClr val="225F98"/>
              </a:buClr>
            </a:pPr>
            <a:r>
              <a:rPr lang="en-US" sz="1933" dirty="0">
                <a:solidFill>
                  <a:srgbClr val="55585A"/>
                </a:solidFill>
              </a:rPr>
              <a:t>EVV requirements do not change</a:t>
            </a:r>
          </a:p>
          <a:p>
            <a:pPr marL="1154346" lvl="1" indent="-380990">
              <a:buClr>
                <a:srgbClr val="225F98"/>
              </a:buClr>
            </a:pPr>
            <a:endParaRPr lang="en-US" sz="1933" dirty="0">
              <a:solidFill>
                <a:srgbClr val="55585A"/>
              </a:solidFill>
            </a:endParaRPr>
          </a:p>
          <a:p>
            <a:pPr marL="533387" indent="-380990">
              <a:buClr>
                <a:srgbClr val="225F98"/>
              </a:buClr>
            </a:pPr>
            <a:r>
              <a:rPr lang="en-US" sz="2133" dirty="0">
                <a:solidFill>
                  <a:srgbClr val="55585A"/>
                </a:solidFill>
              </a:rPr>
              <a:t>Collect and update required paperwork from Participants, common law employers and DCWs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Test, test, test to ensure payments will be smooth, accurate and on-time</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10</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Key Milestones</a:t>
            </a:r>
          </a:p>
        </p:txBody>
      </p:sp>
    </p:spTree>
    <p:extLst>
      <p:ext uri="{BB962C8B-B14F-4D97-AF65-F5344CB8AC3E}">
        <p14:creationId xmlns:p14="http://schemas.microsoft.com/office/powerpoint/2010/main" val="782019784"/>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1">
            <a:extLst>
              <a:ext uri="{FF2B5EF4-FFF2-40B4-BE49-F238E27FC236}">
                <a16:creationId xmlns:a16="http://schemas.microsoft.com/office/drawing/2014/main" id="{57D58581-86C8-427F-8B36-8EAC729C825C}"/>
              </a:ext>
            </a:extLst>
          </p:cNvPr>
          <p:cNvSpPr>
            <a:spLocks noGrp="1"/>
          </p:cNvSpPr>
          <p:nvPr>
            <p:ph type="title"/>
          </p:nvPr>
        </p:nvSpPr>
        <p:spPr>
          <a:xfrm>
            <a:off x="493607" y="309930"/>
            <a:ext cx="10208544" cy="735663"/>
          </a:xfrm>
        </p:spPr>
        <p:txBody>
          <a:bodyPr/>
          <a:lstStyle/>
          <a:p>
            <a:r>
              <a:rPr lang="en-US" sz="3200" dirty="0"/>
              <a:t>Key Milestones to Launch April 2022</a:t>
            </a:r>
          </a:p>
        </p:txBody>
      </p:sp>
      <p:sp>
        <p:nvSpPr>
          <p:cNvPr id="5" name="Rectangle 4">
            <a:extLst>
              <a:ext uri="{FF2B5EF4-FFF2-40B4-BE49-F238E27FC236}">
                <a16:creationId xmlns:a16="http://schemas.microsoft.com/office/drawing/2014/main" id="{313419FC-C0FE-4589-AD04-81C3C43462EE}"/>
              </a:ext>
            </a:extLst>
          </p:cNvPr>
          <p:cNvSpPr/>
          <p:nvPr/>
        </p:nvSpPr>
        <p:spPr>
          <a:xfrm>
            <a:off x="75081" y="1811274"/>
            <a:ext cx="12198820" cy="938059"/>
          </a:xfrm>
          <a:prstGeom prst="rect">
            <a:avLst/>
          </a:prstGeom>
          <a:gradFill flip="none" rotWithShape="1">
            <a:gsLst>
              <a:gs pos="0">
                <a:schemeClr val="tx1">
                  <a:lumMod val="72000"/>
                  <a:lumOff val="28000"/>
                  <a:alpha val="15000"/>
                </a:schemeClr>
              </a:gs>
              <a:gs pos="71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IN" sz="1801" dirty="0">
              <a:solidFill>
                <a:prstClr val="white"/>
              </a:solidFill>
              <a:latin typeface="Arial"/>
            </a:endParaRPr>
          </a:p>
        </p:txBody>
      </p:sp>
      <p:cxnSp>
        <p:nvCxnSpPr>
          <p:cNvPr id="6" name="Straight Connector 5">
            <a:extLst>
              <a:ext uri="{FF2B5EF4-FFF2-40B4-BE49-F238E27FC236}">
                <a16:creationId xmlns:a16="http://schemas.microsoft.com/office/drawing/2014/main" id="{42D7E882-A191-4154-B782-B7EF0F64AF87}"/>
              </a:ext>
            </a:extLst>
          </p:cNvPr>
          <p:cNvCxnSpPr>
            <a:cxnSpLocks/>
          </p:cNvCxnSpPr>
          <p:nvPr/>
        </p:nvCxnSpPr>
        <p:spPr>
          <a:xfrm>
            <a:off x="-3409" y="1784347"/>
            <a:ext cx="12192000" cy="0"/>
          </a:xfrm>
          <a:prstGeom prst="line">
            <a:avLst/>
          </a:prstGeom>
          <a:ln w="698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3B31ABD-9313-4606-8BAA-2570DA6395D5}"/>
              </a:ext>
            </a:extLst>
          </p:cNvPr>
          <p:cNvGrpSpPr/>
          <p:nvPr/>
        </p:nvGrpSpPr>
        <p:grpSpPr>
          <a:xfrm>
            <a:off x="1028268" y="1661016"/>
            <a:ext cx="211093" cy="211093"/>
            <a:chOff x="1709032" y="3631010"/>
            <a:chExt cx="211094" cy="211094"/>
          </a:xfrm>
        </p:grpSpPr>
        <p:sp>
          <p:nvSpPr>
            <p:cNvPr id="42" name="Oval 41">
              <a:extLst>
                <a:ext uri="{FF2B5EF4-FFF2-40B4-BE49-F238E27FC236}">
                  <a16:creationId xmlns:a16="http://schemas.microsoft.com/office/drawing/2014/main" id="{BFC788B2-D4C9-483E-B84B-E4B3E4F7FE53}"/>
                </a:ext>
              </a:extLst>
            </p:cNvPr>
            <p:cNvSpPr/>
            <p:nvPr/>
          </p:nvSpPr>
          <p:spPr>
            <a:xfrm>
              <a:off x="1709032" y="3631010"/>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sp>
          <p:nvSpPr>
            <p:cNvPr id="43" name="Oval 42">
              <a:extLst>
                <a:ext uri="{FF2B5EF4-FFF2-40B4-BE49-F238E27FC236}">
                  <a16:creationId xmlns:a16="http://schemas.microsoft.com/office/drawing/2014/main" id="{03C504C9-94E1-4D61-887D-B439F903EBB8}"/>
                </a:ext>
              </a:extLst>
            </p:cNvPr>
            <p:cNvSpPr/>
            <p:nvPr/>
          </p:nvSpPr>
          <p:spPr>
            <a:xfrm>
              <a:off x="1739320" y="3661298"/>
              <a:ext cx="150518" cy="150518"/>
            </a:xfrm>
            <a:prstGeom prst="ellipse">
              <a:avLst/>
            </a:prstGeom>
            <a:solidFill>
              <a:srgbClr val="235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grpSp>
      <p:grpSp>
        <p:nvGrpSpPr>
          <p:cNvPr id="25" name="Group 24">
            <a:extLst>
              <a:ext uri="{FF2B5EF4-FFF2-40B4-BE49-F238E27FC236}">
                <a16:creationId xmlns:a16="http://schemas.microsoft.com/office/drawing/2014/main" id="{224C239D-C574-407E-8EDE-21F4365D3545}"/>
              </a:ext>
            </a:extLst>
          </p:cNvPr>
          <p:cNvGrpSpPr/>
          <p:nvPr/>
        </p:nvGrpSpPr>
        <p:grpSpPr>
          <a:xfrm>
            <a:off x="8787305" y="1687721"/>
            <a:ext cx="211093" cy="211093"/>
            <a:chOff x="7402193" y="3631010"/>
            <a:chExt cx="211094" cy="211094"/>
          </a:xfrm>
        </p:grpSpPr>
        <p:sp>
          <p:nvSpPr>
            <p:cNvPr id="38" name="Oval 37">
              <a:extLst>
                <a:ext uri="{FF2B5EF4-FFF2-40B4-BE49-F238E27FC236}">
                  <a16:creationId xmlns:a16="http://schemas.microsoft.com/office/drawing/2014/main" id="{A9CC3F83-2403-4F7D-8ED3-F6A0681A5803}"/>
                </a:ext>
              </a:extLst>
            </p:cNvPr>
            <p:cNvSpPr/>
            <p:nvPr/>
          </p:nvSpPr>
          <p:spPr>
            <a:xfrm>
              <a:off x="7402193" y="3631010"/>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sp>
          <p:nvSpPr>
            <p:cNvPr id="39" name="Oval 38">
              <a:extLst>
                <a:ext uri="{FF2B5EF4-FFF2-40B4-BE49-F238E27FC236}">
                  <a16:creationId xmlns:a16="http://schemas.microsoft.com/office/drawing/2014/main" id="{1D80A4CE-7046-423D-B2BA-9FDB76FE5A36}"/>
                </a:ext>
              </a:extLst>
            </p:cNvPr>
            <p:cNvSpPr/>
            <p:nvPr/>
          </p:nvSpPr>
          <p:spPr>
            <a:xfrm>
              <a:off x="7432481" y="3661298"/>
              <a:ext cx="150518" cy="150518"/>
            </a:xfrm>
            <a:prstGeom prst="ellipse">
              <a:avLst/>
            </a:prstGeom>
            <a:solidFill>
              <a:srgbClr val="235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grpSp>
      <p:grpSp>
        <p:nvGrpSpPr>
          <p:cNvPr id="46" name="Group 45">
            <a:extLst>
              <a:ext uri="{FF2B5EF4-FFF2-40B4-BE49-F238E27FC236}">
                <a16:creationId xmlns:a16="http://schemas.microsoft.com/office/drawing/2014/main" id="{707E97DF-487D-41FE-8AB5-B917D21C580D}"/>
              </a:ext>
            </a:extLst>
          </p:cNvPr>
          <p:cNvGrpSpPr/>
          <p:nvPr/>
        </p:nvGrpSpPr>
        <p:grpSpPr>
          <a:xfrm>
            <a:off x="3303736" y="1679985"/>
            <a:ext cx="211093" cy="211093"/>
            <a:chOff x="1709032" y="3631010"/>
            <a:chExt cx="211094" cy="211094"/>
          </a:xfrm>
        </p:grpSpPr>
        <p:sp>
          <p:nvSpPr>
            <p:cNvPr id="47" name="Oval 46">
              <a:extLst>
                <a:ext uri="{FF2B5EF4-FFF2-40B4-BE49-F238E27FC236}">
                  <a16:creationId xmlns:a16="http://schemas.microsoft.com/office/drawing/2014/main" id="{33A361D4-88E3-46F7-A6E5-30BF8F39A027}"/>
                </a:ext>
              </a:extLst>
            </p:cNvPr>
            <p:cNvSpPr/>
            <p:nvPr/>
          </p:nvSpPr>
          <p:spPr>
            <a:xfrm>
              <a:off x="1709032" y="3631010"/>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sp>
          <p:nvSpPr>
            <p:cNvPr id="48" name="Oval 47">
              <a:extLst>
                <a:ext uri="{FF2B5EF4-FFF2-40B4-BE49-F238E27FC236}">
                  <a16:creationId xmlns:a16="http://schemas.microsoft.com/office/drawing/2014/main" id="{30DCDB62-B00E-4748-B963-76277084129B}"/>
                </a:ext>
              </a:extLst>
            </p:cNvPr>
            <p:cNvSpPr/>
            <p:nvPr/>
          </p:nvSpPr>
          <p:spPr>
            <a:xfrm>
              <a:off x="1739320" y="3661298"/>
              <a:ext cx="150518" cy="150518"/>
            </a:xfrm>
            <a:prstGeom prst="ellipse">
              <a:avLst/>
            </a:prstGeom>
            <a:solidFill>
              <a:srgbClr val="235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grpSp>
      <p:grpSp>
        <p:nvGrpSpPr>
          <p:cNvPr id="49" name="Group 48">
            <a:extLst>
              <a:ext uri="{FF2B5EF4-FFF2-40B4-BE49-F238E27FC236}">
                <a16:creationId xmlns:a16="http://schemas.microsoft.com/office/drawing/2014/main" id="{D02C6A2F-FAEF-41FE-A2AB-41C6F491EE65}"/>
              </a:ext>
            </a:extLst>
          </p:cNvPr>
          <p:cNvGrpSpPr/>
          <p:nvPr/>
        </p:nvGrpSpPr>
        <p:grpSpPr>
          <a:xfrm>
            <a:off x="6098294" y="1688802"/>
            <a:ext cx="211093" cy="211093"/>
            <a:chOff x="1709032" y="3631010"/>
            <a:chExt cx="211094" cy="211094"/>
          </a:xfrm>
        </p:grpSpPr>
        <p:sp>
          <p:nvSpPr>
            <p:cNvPr id="50" name="Oval 49">
              <a:extLst>
                <a:ext uri="{FF2B5EF4-FFF2-40B4-BE49-F238E27FC236}">
                  <a16:creationId xmlns:a16="http://schemas.microsoft.com/office/drawing/2014/main" id="{44779831-F7D9-4447-867A-07BCA1F3DB91}"/>
                </a:ext>
              </a:extLst>
            </p:cNvPr>
            <p:cNvSpPr/>
            <p:nvPr/>
          </p:nvSpPr>
          <p:spPr>
            <a:xfrm>
              <a:off x="1709032" y="3631010"/>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sp>
          <p:nvSpPr>
            <p:cNvPr id="51" name="Oval 50">
              <a:extLst>
                <a:ext uri="{FF2B5EF4-FFF2-40B4-BE49-F238E27FC236}">
                  <a16:creationId xmlns:a16="http://schemas.microsoft.com/office/drawing/2014/main" id="{4BB9B8D2-70C5-41C8-B0D6-DA0E852ED0A5}"/>
                </a:ext>
              </a:extLst>
            </p:cNvPr>
            <p:cNvSpPr/>
            <p:nvPr/>
          </p:nvSpPr>
          <p:spPr>
            <a:xfrm>
              <a:off x="1739320" y="3661298"/>
              <a:ext cx="150518" cy="150518"/>
            </a:xfrm>
            <a:prstGeom prst="ellipse">
              <a:avLst/>
            </a:prstGeom>
            <a:solidFill>
              <a:srgbClr val="235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grpSp>
      <p:grpSp>
        <p:nvGrpSpPr>
          <p:cNvPr id="55" name="Group 54">
            <a:extLst>
              <a:ext uri="{FF2B5EF4-FFF2-40B4-BE49-F238E27FC236}">
                <a16:creationId xmlns:a16="http://schemas.microsoft.com/office/drawing/2014/main" id="{11F78A4E-AFBB-43DF-B6B7-0B71C7BD4604}"/>
              </a:ext>
            </a:extLst>
          </p:cNvPr>
          <p:cNvGrpSpPr/>
          <p:nvPr/>
        </p:nvGrpSpPr>
        <p:grpSpPr>
          <a:xfrm>
            <a:off x="10809902" y="1679985"/>
            <a:ext cx="211093" cy="211093"/>
            <a:chOff x="10264849" y="3631010"/>
            <a:chExt cx="211094" cy="211094"/>
          </a:xfrm>
        </p:grpSpPr>
        <p:sp>
          <p:nvSpPr>
            <p:cNvPr id="56" name="Oval 55">
              <a:extLst>
                <a:ext uri="{FF2B5EF4-FFF2-40B4-BE49-F238E27FC236}">
                  <a16:creationId xmlns:a16="http://schemas.microsoft.com/office/drawing/2014/main" id="{9988EF28-B99E-44D2-9490-DFD651F1930A}"/>
                </a:ext>
              </a:extLst>
            </p:cNvPr>
            <p:cNvSpPr/>
            <p:nvPr/>
          </p:nvSpPr>
          <p:spPr>
            <a:xfrm>
              <a:off x="10264849" y="3631010"/>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sp>
          <p:nvSpPr>
            <p:cNvPr id="57" name="Oval 56">
              <a:extLst>
                <a:ext uri="{FF2B5EF4-FFF2-40B4-BE49-F238E27FC236}">
                  <a16:creationId xmlns:a16="http://schemas.microsoft.com/office/drawing/2014/main" id="{DC0B4387-BA3A-4010-9239-CEB60DEA0DCF}"/>
                </a:ext>
              </a:extLst>
            </p:cNvPr>
            <p:cNvSpPr/>
            <p:nvPr/>
          </p:nvSpPr>
          <p:spPr>
            <a:xfrm>
              <a:off x="10295137" y="3661298"/>
              <a:ext cx="150518" cy="150518"/>
            </a:xfrm>
            <a:prstGeom prst="ellipse">
              <a:avLst/>
            </a:prstGeom>
            <a:solidFill>
              <a:srgbClr val="235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43" kern="1200">
                  <a:solidFill>
                    <a:schemeClr val="lt1"/>
                  </a:solidFill>
                  <a:latin typeface="+mn-lt"/>
                  <a:ea typeface="+mn-ea"/>
                  <a:cs typeface="+mn-cs"/>
                </a:defRPr>
              </a:lvl1pPr>
              <a:lvl2pPr marL="555315" algn="l" rtl="0" fontAlgn="base">
                <a:spcBef>
                  <a:spcPct val="0"/>
                </a:spcBef>
                <a:spcAft>
                  <a:spcPct val="0"/>
                </a:spcAft>
                <a:defRPr sz="1943" kern="1200">
                  <a:solidFill>
                    <a:schemeClr val="lt1"/>
                  </a:solidFill>
                  <a:latin typeface="+mn-lt"/>
                  <a:ea typeface="+mn-ea"/>
                  <a:cs typeface="+mn-cs"/>
                </a:defRPr>
              </a:lvl2pPr>
              <a:lvl3pPr marL="1110630" algn="l" rtl="0" fontAlgn="base">
                <a:spcBef>
                  <a:spcPct val="0"/>
                </a:spcBef>
                <a:spcAft>
                  <a:spcPct val="0"/>
                </a:spcAft>
                <a:defRPr sz="1943" kern="1200">
                  <a:solidFill>
                    <a:schemeClr val="lt1"/>
                  </a:solidFill>
                  <a:latin typeface="+mn-lt"/>
                  <a:ea typeface="+mn-ea"/>
                  <a:cs typeface="+mn-cs"/>
                </a:defRPr>
              </a:lvl3pPr>
              <a:lvl4pPr marL="1665945" algn="l" rtl="0" fontAlgn="base">
                <a:spcBef>
                  <a:spcPct val="0"/>
                </a:spcBef>
                <a:spcAft>
                  <a:spcPct val="0"/>
                </a:spcAft>
                <a:defRPr sz="1943" kern="1200">
                  <a:solidFill>
                    <a:schemeClr val="lt1"/>
                  </a:solidFill>
                  <a:latin typeface="+mn-lt"/>
                  <a:ea typeface="+mn-ea"/>
                  <a:cs typeface="+mn-cs"/>
                </a:defRPr>
              </a:lvl4pPr>
              <a:lvl5pPr marL="2221260" algn="l" rtl="0" fontAlgn="base">
                <a:spcBef>
                  <a:spcPct val="0"/>
                </a:spcBef>
                <a:spcAft>
                  <a:spcPct val="0"/>
                </a:spcAft>
                <a:defRPr sz="1943" kern="1200">
                  <a:solidFill>
                    <a:schemeClr val="lt1"/>
                  </a:solidFill>
                  <a:latin typeface="+mn-lt"/>
                  <a:ea typeface="+mn-ea"/>
                  <a:cs typeface="+mn-cs"/>
                </a:defRPr>
              </a:lvl5pPr>
              <a:lvl6pPr marL="2776576" algn="l" defTabSz="1110630" rtl="0" eaLnBrk="1" latinLnBrk="0" hangingPunct="1">
                <a:defRPr sz="1943" kern="1200">
                  <a:solidFill>
                    <a:schemeClr val="lt1"/>
                  </a:solidFill>
                  <a:latin typeface="+mn-lt"/>
                  <a:ea typeface="+mn-ea"/>
                  <a:cs typeface="+mn-cs"/>
                </a:defRPr>
              </a:lvl6pPr>
              <a:lvl7pPr marL="3331891" algn="l" defTabSz="1110630" rtl="0" eaLnBrk="1" latinLnBrk="0" hangingPunct="1">
                <a:defRPr sz="1943" kern="1200">
                  <a:solidFill>
                    <a:schemeClr val="lt1"/>
                  </a:solidFill>
                  <a:latin typeface="+mn-lt"/>
                  <a:ea typeface="+mn-ea"/>
                  <a:cs typeface="+mn-cs"/>
                </a:defRPr>
              </a:lvl7pPr>
              <a:lvl8pPr marL="3887206" algn="l" defTabSz="1110630" rtl="0" eaLnBrk="1" latinLnBrk="0" hangingPunct="1">
                <a:defRPr sz="1943" kern="1200">
                  <a:solidFill>
                    <a:schemeClr val="lt1"/>
                  </a:solidFill>
                  <a:latin typeface="+mn-lt"/>
                  <a:ea typeface="+mn-ea"/>
                  <a:cs typeface="+mn-cs"/>
                </a:defRPr>
              </a:lvl8pPr>
              <a:lvl9pPr marL="4442521" algn="l" defTabSz="1110630" rtl="0" eaLnBrk="1" latinLnBrk="0" hangingPunct="1">
                <a:defRPr sz="1943" kern="1200">
                  <a:solidFill>
                    <a:schemeClr val="lt1"/>
                  </a:solidFill>
                  <a:latin typeface="+mn-lt"/>
                  <a:ea typeface="+mn-ea"/>
                  <a:cs typeface="+mn-cs"/>
                </a:defRPr>
              </a:lvl9pPr>
            </a:lstStyle>
            <a:p>
              <a:pPr algn="ctr" defTabSz="609555">
                <a:defRPr/>
              </a:pPr>
              <a:endParaRPr lang="en-US" dirty="0">
                <a:solidFill>
                  <a:prstClr val="white"/>
                </a:solidFill>
                <a:latin typeface="Arial"/>
              </a:endParaRPr>
            </a:p>
          </p:txBody>
        </p:sp>
      </p:grpSp>
      <p:sp>
        <p:nvSpPr>
          <p:cNvPr id="64" name="TextBox 58">
            <a:extLst>
              <a:ext uri="{FF2B5EF4-FFF2-40B4-BE49-F238E27FC236}">
                <a16:creationId xmlns:a16="http://schemas.microsoft.com/office/drawing/2014/main" id="{2B37D886-F35A-44A4-826F-48F24FB04D9C}"/>
              </a:ext>
            </a:extLst>
          </p:cNvPr>
          <p:cNvSpPr txBox="1"/>
          <p:nvPr/>
        </p:nvSpPr>
        <p:spPr>
          <a:xfrm>
            <a:off x="4391966" y="1986314"/>
            <a:ext cx="3644265" cy="338554"/>
          </a:xfrm>
          <a:prstGeom prst="rect">
            <a:avLst/>
          </a:prstGeom>
          <a:noFill/>
        </p:spPr>
        <p:txBody>
          <a:bodyPr wrap="square" rtlCol="0">
            <a:spAutoFit/>
          </a:bodyPr>
          <a:lstStyle>
            <a:defPPr>
              <a:defRPr lang="en-US"/>
            </a:defPPr>
            <a:lvl1pPr algn="l" rtl="0" fontAlgn="base">
              <a:spcBef>
                <a:spcPct val="0"/>
              </a:spcBef>
              <a:spcAft>
                <a:spcPct val="0"/>
              </a:spcAft>
              <a:defRPr sz="1943" kern="1200">
                <a:solidFill>
                  <a:schemeClr val="tx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ctr" defTabSz="609555">
              <a:defRPr/>
            </a:pPr>
            <a:r>
              <a:rPr lang="en-US" sz="1600" b="1" dirty="0">
                <a:solidFill>
                  <a:srgbClr val="3A5C6E"/>
                </a:solidFill>
              </a:rPr>
              <a:t>SEPTEMBER - DECEMBER</a:t>
            </a:r>
          </a:p>
        </p:txBody>
      </p:sp>
      <p:sp>
        <p:nvSpPr>
          <p:cNvPr id="65" name="TextBox 58">
            <a:extLst>
              <a:ext uri="{FF2B5EF4-FFF2-40B4-BE49-F238E27FC236}">
                <a16:creationId xmlns:a16="http://schemas.microsoft.com/office/drawing/2014/main" id="{FB061F42-6AD4-4D51-9849-8018190FF36F}"/>
              </a:ext>
            </a:extLst>
          </p:cNvPr>
          <p:cNvSpPr txBox="1"/>
          <p:nvPr/>
        </p:nvSpPr>
        <p:spPr>
          <a:xfrm>
            <a:off x="7463680" y="2026623"/>
            <a:ext cx="2882218" cy="338555"/>
          </a:xfrm>
          <a:prstGeom prst="rect">
            <a:avLst/>
          </a:prstGeom>
          <a:noFill/>
        </p:spPr>
        <p:txBody>
          <a:bodyPr wrap="square" rtlCol="0">
            <a:spAutoFit/>
          </a:bodyPr>
          <a:lstStyle>
            <a:defPPr>
              <a:defRPr lang="en-US"/>
            </a:defPPr>
            <a:lvl1pPr algn="l" rtl="0" fontAlgn="base">
              <a:spcBef>
                <a:spcPct val="0"/>
              </a:spcBef>
              <a:spcAft>
                <a:spcPct val="0"/>
              </a:spcAft>
              <a:defRPr sz="1943" kern="1200">
                <a:solidFill>
                  <a:schemeClr val="tx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ctr" defTabSz="609555">
              <a:defRPr/>
            </a:pPr>
            <a:r>
              <a:rPr lang="en-US" sz="1600" b="1" dirty="0">
                <a:solidFill>
                  <a:srgbClr val="3A5C6E"/>
                </a:solidFill>
              </a:rPr>
              <a:t>JANUARY - MARCH</a:t>
            </a:r>
          </a:p>
        </p:txBody>
      </p:sp>
      <p:sp>
        <p:nvSpPr>
          <p:cNvPr id="67" name="TextBox 58">
            <a:extLst>
              <a:ext uri="{FF2B5EF4-FFF2-40B4-BE49-F238E27FC236}">
                <a16:creationId xmlns:a16="http://schemas.microsoft.com/office/drawing/2014/main" id="{6B789ED5-3CB2-4E11-87A4-7A5B92252B1C}"/>
              </a:ext>
            </a:extLst>
          </p:cNvPr>
          <p:cNvSpPr txBox="1"/>
          <p:nvPr/>
        </p:nvSpPr>
        <p:spPr>
          <a:xfrm>
            <a:off x="10010113" y="2010473"/>
            <a:ext cx="1821360" cy="338554"/>
          </a:xfrm>
          <a:prstGeom prst="rect">
            <a:avLst/>
          </a:prstGeom>
          <a:noFill/>
        </p:spPr>
        <p:txBody>
          <a:bodyPr wrap="square" rtlCol="0">
            <a:spAutoFit/>
          </a:bodyPr>
          <a:lstStyle>
            <a:defPPr>
              <a:defRPr lang="en-US"/>
            </a:defPPr>
            <a:lvl1pPr algn="l" rtl="0" fontAlgn="base">
              <a:spcBef>
                <a:spcPct val="0"/>
              </a:spcBef>
              <a:spcAft>
                <a:spcPct val="0"/>
              </a:spcAft>
              <a:defRPr sz="1943" kern="1200">
                <a:solidFill>
                  <a:schemeClr val="tx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ctr" defTabSz="609555">
              <a:defRPr/>
            </a:pPr>
            <a:r>
              <a:rPr lang="en-US" sz="1600" b="1" dirty="0">
                <a:solidFill>
                  <a:srgbClr val="3A5C6E"/>
                </a:solidFill>
              </a:rPr>
              <a:t>APRIL 2022</a:t>
            </a:r>
          </a:p>
        </p:txBody>
      </p:sp>
      <p:sp>
        <p:nvSpPr>
          <p:cNvPr id="100" name="TextBox 57">
            <a:extLst>
              <a:ext uri="{FF2B5EF4-FFF2-40B4-BE49-F238E27FC236}">
                <a16:creationId xmlns:a16="http://schemas.microsoft.com/office/drawing/2014/main" id="{53377894-0BB1-4ED6-917E-3E631A12813F}"/>
              </a:ext>
            </a:extLst>
          </p:cNvPr>
          <p:cNvSpPr txBox="1"/>
          <p:nvPr/>
        </p:nvSpPr>
        <p:spPr>
          <a:xfrm>
            <a:off x="4982007" y="4268430"/>
            <a:ext cx="2465429" cy="1245726"/>
          </a:xfrm>
          <a:prstGeom prst="rect">
            <a:avLst/>
          </a:prstGeom>
          <a:noFill/>
        </p:spPr>
        <p:txBody>
          <a:bodyPr wrap="square" rtlCol="0">
            <a:spAutoFit/>
          </a:bodyPr>
          <a:lstStyle>
            <a:defPPr>
              <a:defRPr lang="en-US"/>
            </a:defPPr>
            <a:lvl1pPr algn="l" rtl="0" fontAlgn="base">
              <a:spcBef>
                <a:spcPct val="0"/>
              </a:spcBef>
              <a:spcAft>
                <a:spcPct val="0"/>
              </a:spcAft>
              <a:defRPr sz="1943" kern="1200">
                <a:solidFill>
                  <a:schemeClr val="tx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defTabSz="609555">
              <a:defRPr/>
            </a:pPr>
            <a:r>
              <a:rPr lang="en-US" sz="1200" b="1" dirty="0">
                <a:solidFill>
                  <a:prstClr val="black">
                    <a:lumMod val="75000"/>
                    <a:lumOff val="25000"/>
                  </a:prstClr>
                </a:solidFill>
              </a:rPr>
              <a:t>Transition &amp; Communications</a:t>
            </a:r>
            <a:endParaRPr lang="en-US" sz="1049" dirty="0">
              <a:solidFill>
                <a:prstClr val="black">
                  <a:lumMod val="75000"/>
                  <a:lumOff val="25000"/>
                </a:prstClr>
              </a:solidFill>
            </a:endParaRPr>
          </a:p>
          <a:p>
            <a:pPr marL="171434" indent="-171434" defTabSz="609555" fontAlgn="t">
              <a:spcBef>
                <a:spcPts val="0"/>
              </a:spcBef>
              <a:spcAft>
                <a:spcPts val="0"/>
              </a:spcAft>
              <a:buFont typeface="Arial" panose="020B0604020202020204" pitchFamily="34" charset="0"/>
              <a:buChar char="•"/>
              <a:defRPr/>
            </a:pPr>
            <a:r>
              <a:rPr lang="en-US" sz="1049" dirty="0">
                <a:solidFill>
                  <a:prstClr val="black">
                    <a:lumMod val="75000"/>
                    <a:lumOff val="25000"/>
                  </a:prstClr>
                </a:solidFill>
              </a:rPr>
              <a:t>Information sessions begin</a:t>
            </a:r>
          </a:p>
          <a:p>
            <a:pPr marL="171434" indent="-171434" defTabSz="609555" fontAlgn="t">
              <a:spcBef>
                <a:spcPts val="0"/>
              </a:spcBef>
              <a:spcAft>
                <a:spcPts val="0"/>
              </a:spcAft>
              <a:buFont typeface="Arial" panose="020B0604020202020204" pitchFamily="34" charset="0"/>
              <a:buChar char="•"/>
              <a:defRPr/>
            </a:pPr>
            <a:r>
              <a:rPr lang="en-US" sz="1049" dirty="0">
                <a:solidFill>
                  <a:prstClr val="black">
                    <a:lumMod val="75000"/>
                    <a:lumOff val="25000"/>
                  </a:prstClr>
                </a:solidFill>
              </a:rPr>
              <a:t>Stakeholder Meetings</a:t>
            </a:r>
          </a:p>
          <a:p>
            <a:pPr marL="171434" indent="-171434" defTabSz="609555">
              <a:buFont typeface="Arial" panose="020B0604020202020204" pitchFamily="34" charset="0"/>
              <a:buChar char="•"/>
              <a:defRPr/>
            </a:pPr>
            <a:r>
              <a:rPr lang="en-US" sz="1049" dirty="0">
                <a:solidFill>
                  <a:prstClr val="black">
                    <a:lumMod val="75000"/>
                    <a:lumOff val="25000"/>
                  </a:prstClr>
                </a:solidFill>
              </a:rPr>
              <a:t>Data migration from incumbent</a:t>
            </a:r>
          </a:p>
          <a:p>
            <a:pPr marL="171434" indent="-171434" defTabSz="609555">
              <a:buFont typeface="Arial" panose="020B0604020202020204" pitchFamily="34" charset="0"/>
              <a:buChar char="•"/>
              <a:defRPr/>
            </a:pPr>
            <a:r>
              <a:rPr lang="en-US" sz="1049" dirty="0">
                <a:solidFill>
                  <a:prstClr val="black">
                    <a:lumMod val="75000"/>
                    <a:lumOff val="25000"/>
                  </a:prstClr>
                </a:solidFill>
              </a:rPr>
              <a:t>Contact Participants and DCWs regarding certain paperwork</a:t>
            </a:r>
          </a:p>
          <a:p>
            <a:pPr defTabSz="609555">
              <a:defRPr/>
            </a:pPr>
            <a:endParaRPr lang="en-US" sz="1049" dirty="0">
              <a:solidFill>
                <a:prstClr val="black">
                  <a:lumMod val="75000"/>
                  <a:lumOff val="25000"/>
                </a:prstClr>
              </a:solidFill>
            </a:endParaRPr>
          </a:p>
        </p:txBody>
      </p:sp>
      <p:sp>
        <p:nvSpPr>
          <p:cNvPr id="111" name="TextBox 57">
            <a:extLst>
              <a:ext uri="{FF2B5EF4-FFF2-40B4-BE49-F238E27FC236}">
                <a16:creationId xmlns:a16="http://schemas.microsoft.com/office/drawing/2014/main" id="{FD75BC5F-A5C8-4DD5-A601-7D3AD5416A00}"/>
              </a:ext>
            </a:extLst>
          </p:cNvPr>
          <p:cNvSpPr txBox="1"/>
          <p:nvPr/>
        </p:nvSpPr>
        <p:spPr>
          <a:xfrm>
            <a:off x="211054" y="4167344"/>
            <a:ext cx="2386795" cy="1107483"/>
          </a:xfrm>
          <a:prstGeom prst="rect">
            <a:avLst/>
          </a:prstGeom>
          <a:noFill/>
        </p:spPr>
        <p:txBody>
          <a:bodyPr wrap="square" rtlCol="0">
            <a:spAutoFit/>
          </a:bodyPr>
          <a:lstStyle>
            <a:defPPr>
              <a:defRPr lang="en-US"/>
            </a:defPPr>
            <a:lvl1pPr algn="l" rtl="0" fontAlgn="base">
              <a:spcBef>
                <a:spcPct val="0"/>
              </a:spcBef>
              <a:spcAft>
                <a:spcPct val="0"/>
              </a:spcAft>
              <a:defRPr sz="1943" kern="1200">
                <a:solidFill>
                  <a:schemeClr val="tx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defTabSz="609555">
              <a:defRPr/>
            </a:pPr>
            <a:r>
              <a:rPr lang="en-US" sz="1200" b="1" dirty="0">
                <a:solidFill>
                  <a:prstClr val="black">
                    <a:lumMod val="75000"/>
                    <a:lumOff val="25000"/>
                  </a:prstClr>
                </a:solidFill>
              </a:rPr>
              <a:t>Announce new VF/EA FMS entity</a:t>
            </a:r>
          </a:p>
          <a:p>
            <a:pPr marL="171434" indent="-171434" defTabSz="609555">
              <a:buFont typeface="Arial" panose="020B0604020202020204" pitchFamily="34" charset="0"/>
              <a:buChar char="•"/>
              <a:defRPr/>
            </a:pPr>
            <a:r>
              <a:rPr lang="en-US" sz="1049" dirty="0">
                <a:solidFill>
                  <a:prstClr val="black">
                    <a:lumMod val="75000"/>
                    <a:lumOff val="25000"/>
                  </a:prstClr>
                </a:solidFill>
              </a:rPr>
              <a:t>Configure Test Environments</a:t>
            </a:r>
          </a:p>
          <a:p>
            <a:pPr marL="171434" indent="-171434" defTabSz="609555">
              <a:buFont typeface="Arial" panose="020B0604020202020204" pitchFamily="34" charset="0"/>
              <a:buChar char="•"/>
              <a:defRPr/>
            </a:pPr>
            <a:r>
              <a:rPr lang="en-US" sz="1049" dirty="0">
                <a:solidFill>
                  <a:prstClr val="black">
                    <a:lumMod val="75000"/>
                    <a:lumOff val="25000"/>
                  </a:prstClr>
                </a:solidFill>
              </a:rPr>
              <a:t>Extensive project planning</a:t>
            </a:r>
          </a:p>
          <a:p>
            <a:pPr marL="171434" indent="-171434" defTabSz="609555">
              <a:buFont typeface="Arial" panose="020B0604020202020204" pitchFamily="34" charset="0"/>
              <a:buChar char="•"/>
              <a:defRPr/>
            </a:pPr>
            <a:r>
              <a:rPr lang="en-US" sz="1049" dirty="0">
                <a:solidFill>
                  <a:prstClr val="black">
                    <a:lumMod val="75000"/>
                    <a:lumOff val="25000"/>
                  </a:prstClr>
                </a:solidFill>
              </a:rPr>
              <a:t>Develop data migration specifications</a:t>
            </a:r>
          </a:p>
        </p:txBody>
      </p:sp>
      <p:sp>
        <p:nvSpPr>
          <p:cNvPr id="88" name="TextBox 57">
            <a:extLst>
              <a:ext uri="{FF2B5EF4-FFF2-40B4-BE49-F238E27FC236}">
                <a16:creationId xmlns:a16="http://schemas.microsoft.com/office/drawing/2014/main" id="{6EEAF3DF-B6E7-443D-A37C-D83A51AFD24E}"/>
              </a:ext>
            </a:extLst>
          </p:cNvPr>
          <p:cNvSpPr txBox="1"/>
          <p:nvPr/>
        </p:nvSpPr>
        <p:spPr>
          <a:xfrm>
            <a:off x="2353909" y="5599626"/>
            <a:ext cx="2759141" cy="922817"/>
          </a:xfrm>
          <a:prstGeom prst="rect">
            <a:avLst/>
          </a:prstGeom>
          <a:noFill/>
        </p:spPr>
        <p:txBody>
          <a:bodyPr wrap="square" rtlCol="0">
            <a:spAutoFit/>
          </a:bodyPr>
          <a:lstStyle>
            <a:defPPr>
              <a:defRPr lang="en-US"/>
            </a:defPPr>
            <a:lvl1pPr algn="l" rtl="0" fontAlgn="base">
              <a:spcBef>
                <a:spcPct val="0"/>
              </a:spcBef>
              <a:spcAft>
                <a:spcPct val="0"/>
              </a:spcAft>
              <a:defRPr sz="1943" kern="1200">
                <a:solidFill>
                  <a:schemeClr val="tx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defTabSz="609555">
              <a:defRPr/>
            </a:pPr>
            <a:r>
              <a:rPr lang="en-US" sz="1200" b="1" dirty="0">
                <a:solidFill>
                  <a:prstClr val="black">
                    <a:lumMod val="75000"/>
                    <a:lumOff val="25000"/>
                  </a:prstClr>
                </a:solidFill>
              </a:rPr>
              <a:t>Communications</a:t>
            </a:r>
          </a:p>
          <a:p>
            <a:pPr marL="171434" indent="-171434" defTabSz="609555">
              <a:buFont typeface="Arial" panose="020B0604020202020204" pitchFamily="34" charset="0"/>
              <a:buChar char="•"/>
              <a:defRPr/>
            </a:pPr>
            <a:r>
              <a:rPr lang="en-US" sz="1049" dirty="0">
                <a:solidFill>
                  <a:prstClr val="black">
                    <a:lumMod val="75000"/>
                    <a:lumOff val="25000"/>
                  </a:prstClr>
                </a:solidFill>
              </a:rPr>
              <a:t>Share timelines, key dates and contact information with stakeholders</a:t>
            </a:r>
          </a:p>
          <a:p>
            <a:pPr marL="171434" indent="-171434" defTabSz="609555">
              <a:buFont typeface="Arial" panose="020B0604020202020204" pitchFamily="34" charset="0"/>
              <a:buChar char="•"/>
              <a:defRPr/>
            </a:pPr>
            <a:r>
              <a:rPr lang="en-US" sz="1049" dirty="0">
                <a:solidFill>
                  <a:prstClr val="black">
                    <a:lumMod val="75000"/>
                    <a:lumOff val="25000"/>
                  </a:prstClr>
                </a:solidFill>
              </a:rPr>
              <a:t>Establish information websites</a:t>
            </a:r>
          </a:p>
          <a:p>
            <a:pPr marL="171434" indent="-171434" defTabSz="609555">
              <a:buFont typeface="Arial" panose="020B0604020202020204" pitchFamily="34" charset="0"/>
              <a:buChar char="•"/>
              <a:defRPr/>
            </a:pPr>
            <a:r>
              <a:rPr lang="en-US" sz="1049" dirty="0">
                <a:solidFill>
                  <a:prstClr val="black">
                    <a:lumMod val="75000"/>
                    <a:lumOff val="25000"/>
                  </a:prstClr>
                </a:solidFill>
              </a:rPr>
              <a:t>Data migration coordination</a:t>
            </a:r>
          </a:p>
        </p:txBody>
      </p:sp>
      <p:sp>
        <p:nvSpPr>
          <p:cNvPr id="21" name="Rectangle 20">
            <a:extLst>
              <a:ext uri="{FF2B5EF4-FFF2-40B4-BE49-F238E27FC236}">
                <a16:creationId xmlns:a16="http://schemas.microsoft.com/office/drawing/2014/main" id="{15B9CE32-8123-4B2B-9DFF-2DE208407630}"/>
              </a:ext>
            </a:extLst>
          </p:cNvPr>
          <p:cNvSpPr/>
          <p:nvPr/>
        </p:nvSpPr>
        <p:spPr>
          <a:xfrm>
            <a:off x="7817114" y="4790735"/>
            <a:ext cx="3023075" cy="2052998"/>
          </a:xfrm>
          <a:prstGeom prst="rect">
            <a:avLst/>
          </a:prstGeom>
        </p:spPr>
        <p:txBody>
          <a:bodyPr wrap="square">
            <a:spAutoFit/>
          </a:bodyPr>
          <a:lstStyle/>
          <a:p>
            <a:pPr defTabSz="609555">
              <a:defRPr/>
            </a:pPr>
            <a:r>
              <a:rPr lang="en-US" sz="1200" b="1" dirty="0">
                <a:solidFill>
                  <a:prstClr val="black">
                    <a:lumMod val="75000"/>
                    <a:lumOff val="25000"/>
                  </a:prstClr>
                </a:solidFill>
                <a:latin typeface="Arial" charset="0"/>
              </a:rPr>
              <a:t>Training &amp; Go-Live</a:t>
            </a:r>
          </a:p>
          <a:p>
            <a:pPr marL="171434" indent="-171434" defTabSz="609555">
              <a:buFont typeface="Arial" panose="020B0604020202020204" pitchFamily="34" charset="0"/>
              <a:buChar char="•"/>
              <a:defRPr/>
            </a:pPr>
            <a:r>
              <a:rPr lang="en-US" sz="1049" dirty="0">
                <a:solidFill>
                  <a:prstClr val="black">
                    <a:lumMod val="75000"/>
                    <a:lumOff val="25000"/>
                  </a:prstClr>
                </a:solidFill>
                <a:latin typeface="Arial" charset="0"/>
              </a:rPr>
              <a:t>EVV and Self-Service Tools Training for Participants, CLEs, DCWs</a:t>
            </a:r>
          </a:p>
          <a:p>
            <a:pPr marL="171434" indent="-171434" defTabSz="609555">
              <a:buFont typeface="Arial" panose="020B0604020202020204" pitchFamily="34" charset="0"/>
              <a:buChar char="•"/>
              <a:defRPr/>
            </a:pPr>
            <a:r>
              <a:rPr lang="en-US" sz="1049" dirty="0">
                <a:solidFill>
                  <a:prstClr val="black">
                    <a:lumMod val="75000"/>
                    <a:lumOff val="25000"/>
                  </a:prstClr>
                </a:solidFill>
                <a:latin typeface="Arial" charset="0"/>
              </a:rPr>
              <a:t>Participants, CLEs, DCWs sign needed forms</a:t>
            </a:r>
          </a:p>
          <a:p>
            <a:pPr marL="171434" indent="-171434" defTabSz="609555">
              <a:buFont typeface="Arial" panose="020B0604020202020204" pitchFamily="34" charset="0"/>
              <a:buChar char="•"/>
              <a:defRPr/>
            </a:pPr>
            <a:r>
              <a:rPr lang="en-US" sz="1049" dirty="0">
                <a:solidFill>
                  <a:prstClr val="black">
                    <a:lumMod val="75000"/>
                    <a:lumOff val="25000"/>
                  </a:prstClr>
                </a:solidFill>
                <a:latin typeface="Arial" charset="0"/>
              </a:rPr>
              <a:t>Ongoing Information Sessions</a:t>
            </a:r>
          </a:p>
          <a:p>
            <a:pPr marL="171434" indent="-171434" defTabSz="609555">
              <a:buFont typeface="Arial" panose="020B0604020202020204" pitchFamily="34" charset="0"/>
              <a:buChar char="•"/>
              <a:defRPr/>
            </a:pPr>
            <a:r>
              <a:rPr lang="en-US" sz="1049" dirty="0">
                <a:solidFill>
                  <a:prstClr val="black">
                    <a:lumMod val="75000"/>
                    <a:lumOff val="25000"/>
                  </a:prstClr>
                </a:solidFill>
                <a:latin typeface="Arial" charset="0"/>
              </a:rPr>
              <a:t>Ongoing Stakeholder Meetings</a:t>
            </a:r>
          </a:p>
          <a:p>
            <a:pPr marL="171434" indent="-171434" defTabSz="609555">
              <a:buFont typeface="Arial" panose="020B0604020202020204" pitchFamily="34" charset="0"/>
              <a:buChar char="•"/>
              <a:defRPr/>
            </a:pPr>
            <a:r>
              <a:rPr lang="en-US" sz="1049" dirty="0">
                <a:solidFill>
                  <a:prstClr val="black">
                    <a:lumMod val="75000"/>
                    <a:lumOff val="25000"/>
                  </a:prstClr>
                </a:solidFill>
                <a:latin typeface="Arial" charset="0"/>
              </a:rPr>
              <a:t>Regular written and other communication</a:t>
            </a:r>
          </a:p>
          <a:p>
            <a:pPr marL="171434" indent="-171434" defTabSz="609555">
              <a:buFont typeface="Arial" panose="020B0604020202020204" pitchFamily="34" charset="0"/>
              <a:buChar char="•"/>
              <a:defRPr/>
            </a:pPr>
            <a:r>
              <a:rPr lang="en-US" sz="1049" dirty="0">
                <a:latin typeface="Arial" charset="0"/>
              </a:rPr>
              <a:t>Start EVV transactions in Tempus’ system/app</a:t>
            </a:r>
          </a:p>
          <a:p>
            <a:pPr marL="171434" indent="-171434" defTabSz="609555">
              <a:buFont typeface="Arial" panose="020B0604020202020204" pitchFamily="34" charset="0"/>
              <a:buChar char="•"/>
              <a:defRPr/>
            </a:pPr>
            <a:r>
              <a:rPr lang="en-US" sz="1049" dirty="0">
                <a:latin typeface="Arial" charset="0"/>
              </a:rPr>
              <a:t>Timesheet Entry to begin starting March prior to the April go-live </a:t>
            </a:r>
          </a:p>
        </p:txBody>
      </p:sp>
      <p:sp>
        <p:nvSpPr>
          <p:cNvPr id="22" name="Rectangle 21">
            <a:extLst>
              <a:ext uri="{FF2B5EF4-FFF2-40B4-BE49-F238E27FC236}">
                <a16:creationId xmlns:a16="http://schemas.microsoft.com/office/drawing/2014/main" id="{8DAC1288-A081-48AC-8FCE-FADE7CB9270D}"/>
              </a:ext>
            </a:extLst>
          </p:cNvPr>
          <p:cNvSpPr/>
          <p:nvPr/>
        </p:nvSpPr>
        <p:spPr>
          <a:xfrm>
            <a:off x="9674016" y="3334463"/>
            <a:ext cx="2748677" cy="1084271"/>
          </a:xfrm>
          <a:prstGeom prst="rect">
            <a:avLst/>
          </a:prstGeom>
        </p:spPr>
        <p:txBody>
          <a:bodyPr wrap="square">
            <a:spAutoFit/>
          </a:bodyPr>
          <a:lstStyle/>
          <a:p>
            <a:pPr defTabSz="609555">
              <a:defRPr/>
            </a:pPr>
            <a:r>
              <a:rPr lang="en-US" sz="1200" b="1" dirty="0">
                <a:solidFill>
                  <a:prstClr val="black">
                    <a:lumMod val="75000"/>
                    <a:lumOff val="25000"/>
                  </a:prstClr>
                </a:solidFill>
                <a:latin typeface="Arial" charset="0"/>
              </a:rPr>
              <a:t>Go Live</a:t>
            </a:r>
          </a:p>
          <a:p>
            <a:pPr marL="171434" indent="-171434" defTabSz="609555">
              <a:buFont typeface="Arial" panose="020B0604020202020204" pitchFamily="34" charset="0"/>
              <a:buChar char="•"/>
              <a:defRPr/>
            </a:pPr>
            <a:r>
              <a:rPr lang="en-US" sz="1049" dirty="0">
                <a:solidFill>
                  <a:prstClr val="black">
                    <a:lumMod val="75000"/>
                    <a:lumOff val="25000"/>
                  </a:prstClr>
                </a:solidFill>
                <a:latin typeface="Arial" charset="0"/>
              </a:rPr>
              <a:t>Existing payroll schedules remain</a:t>
            </a:r>
          </a:p>
          <a:p>
            <a:pPr marL="171434" indent="-171434" defTabSz="609555">
              <a:buFont typeface="Arial" panose="020B0604020202020204" pitchFamily="34" charset="0"/>
              <a:buChar char="•"/>
              <a:defRPr/>
            </a:pPr>
            <a:r>
              <a:rPr lang="en-US" sz="1049" dirty="0">
                <a:solidFill>
                  <a:prstClr val="black">
                    <a:lumMod val="75000"/>
                    <a:lumOff val="25000"/>
                  </a:prstClr>
                </a:solidFill>
                <a:latin typeface="Arial" charset="0"/>
              </a:rPr>
              <a:t>All EVV time recorded with new FMS entity</a:t>
            </a:r>
          </a:p>
          <a:p>
            <a:pPr marL="171434" indent="-171434" defTabSz="609555">
              <a:buFont typeface="Arial" panose="020B0604020202020204" pitchFamily="34" charset="0"/>
              <a:buChar char="•"/>
              <a:defRPr/>
            </a:pPr>
            <a:r>
              <a:rPr lang="en-US" sz="1049" dirty="0">
                <a:solidFill>
                  <a:prstClr val="black">
                    <a:lumMod val="75000"/>
                    <a:lumOff val="25000"/>
                  </a:prstClr>
                </a:solidFill>
                <a:latin typeface="Arial" charset="0"/>
              </a:rPr>
              <a:t>Payments made by new FMS entity</a:t>
            </a:r>
          </a:p>
          <a:p>
            <a:pPr marL="171434" indent="-171434" defTabSz="609555">
              <a:buFont typeface="Arial" panose="020B0604020202020204" pitchFamily="34" charset="0"/>
              <a:buChar char="•"/>
              <a:defRPr/>
            </a:pPr>
            <a:endParaRPr lang="en-US" sz="1049" dirty="0">
              <a:solidFill>
                <a:prstClr val="black">
                  <a:lumMod val="75000"/>
                  <a:lumOff val="25000"/>
                </a:prstClr>
              </a:solidFill>
              <a:latin typeface="Arial" charset="0"/>
            </a:endParaRPr>
          </a:p>
        </p:txBody>
      </p:sp>
      <p:sp>
        <p:nvSpPr>
          <p:cNvPr id="68" name="Slide Number Placeholder 1">
            <a:extLst>
              <a:ext uri="{FF2B5EF4-FFF2-40B4-BE49-F238E27FC236}">
                <a16:creationId xmlns:a16="http://schemas.microsoft.com/office/drawing/2014/main" id="{706B8B3F-249D-44DB-86B9-387CB5D2BDF9}"/>
              </a:ext>
            </a:extLst>
          </p:cNvPr>
          <p:cNvSpPr>
            <a:spLocks noGrp="1"/>
          </p:cNvSpPr>
          <p:nvPr>
            <p:ph type="sldNum" sz="quarter" idx="12"/>
          </p:nvPr>
        </p:nvSpPr>
        <p:spPr>
          <a:xfrm>
            <a:off x="11186879" y="6364376"/>
            <a:ext cx="467749" cy="365125"/>
          </a:xfrm>
        </p:spPr>
        <p:txBody>
          <a:bodyPr/>
          <a:lstStyle/>
          <a:p>
            <a:pPr defTabSz="914377">
              <a:defRPr/>
            </a:pPr>
            <a:fld id="{65DFA85A-DAD2-3545-9EF2-9823132B00E5}" type="slidenum">
              <a:rPr lang="en-US">
                <a:latin typeface="Arial"/>
              </a:rPr>
              <a:pPr defTabSz="914377">
                <a:defRPr/>
              </a:pPr>
              <a:t>11</a:t>
            </a:fld>
            <a:endParaRPr lang="en-US" dirty="0">
              <a:latin typeface="Arial"/>
            </a:endParaRPr>
          </a:p>
        </p:txBody>
      </p:sp>
      <p:grpSp>
        <p:nvGrpSpPr>
          <p:cNvPr id="74" name="Group 73">
            <a:extLst>
              <a:ext uri="{FF2B5EF4-FFF2-40B4-BE49-F238E27FC236}">
                <a16:creationId xmlns:a16="http://schemas.microsoft.com/office/drawing/2014/main" id="{FDB1C34E-A38C-C546-8252-166966A5A751}"/>
              </a:ext>
            </a:extLst>
          </p:cNvPr>
          <p:cNvGrpSpPr/>
          <p:nvPr/>
        </p:nvGrpSpPr>
        <p:grpSpPr>
          <a:xfrm>
            <a:off x="2165400" y="2234310"/>
            <a:ext cx="2495050" cy="3279846"/>
            <a:chOff x="3765963" y="2214014"/>
            <a:chExt cx="2575250" cy="2857916"/>
          </a:xfrm>
        </p:grpSpPr>
        <p:cxnSp>
          <p:nvCxnSpPr>
            <p:cNvPr id="75" name="Straight Connector 74">
              <a:extLst>
                <a:ext uri="{FF2B5EF4-FFF2-40B4-BE49-F238E27FC236}">
                  <a16:creationId xmlns:a16="http://schemas.microsoft.com/office/drawing/2014/main" id="{7875DA7F-046E-2843-94DB-2D1BE2B687EF}"/>
                </a:ext>
              </a:extLst>
            </p:cNvPr>
            <p:cNvCxnSpPr>
              <a:cxnSpLocks/>
            </p:cNvCxnSpPr>
            <p:nvPr/>
          </p:nvCxnSpPr>
          <p:spPr>
            <a:xfrm>
              <a:off x="3765963" y="2404436"/>
              <a:ext cx="2575250" cy="0"/>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944D6917-E3FA-9145-B86F-3E616944F849}"/>
                </a:ext>
              </a:extLst>
            </p:cNvPr>
            <p:cNvCxnSpPr>
              <a:cxnSpLocks/>
            </p:cNvCxnSpPr>
            <p:nvPr/>
          </p:nvCxnSpPr>
          <p:spPr>
            <a:xfrm>
              <a:off x="5053588" y="2410776"/>
              <a:ext cx="1" cy="2661154"/>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1622951A-7364-3B4C-8258-DEFC02105A87}"/>
                </a:ext>
              </a:extLst>
            </p:cNvPr>
            <p:cNvCxnSpPr>
              <a:cxnSpLocks/>
            </p:cNvCxnSpPr>
            <p:nvPr/>
          </p:nvCxnSpPr>
          <p:spPr>
            <a:xfrm>
              <a:off x="3767441"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cxnSp>
          <p:nvCxnSpPr>
            <p:cNvPr id="84" name="Straight Connector 83">
              <a:extLst>
                <a:ext uri="{FF2B5EF4-FFF2-40B4-BE49-F238E27FC236}">
                  <a16:creationId xmlns:a16="http://schemas.microsoft.com/office/drawing/2014/main" id="{76E6AC99-A0E7-2F41-A43E-E596AEE3D334}"/>
                </a:ext>
              </a:extLst>
            </p:cNvPr>
            <p:cNvCxnSpPr>
              <a:cxnSpLocks/>
            </p:cNvCxnSpPr>
            <p:nvPr/>
          </p:nvCxnSpPr>
          <p:spPr>
            <a:xfrm>
              <a:off x="6328092"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grpSp>
      <p:sp>
        <p:nvSpPr>
          <p:cNvPr id="85" name="TextBox 58">
            <a:extLst>
              <a:ext uri="{FF2B5EF4-FFF2-40B4-BE49-F238E27FC236}">
                <a16:creationId xmlns:a16="http://schemas.microsoft.com/office/drawing/2014/main" id="{21028E4D-816F-C44B-B1DA-04CEA0A0061D}"/>
              </a:ext>
            </a:extLst>
          </p:cNvPr>
          <p:cNvSpPr txBox="1"/>
          <p:nvPr/>
        </p:nvSpPr>
        <p:spPr>
          <a:xfrm>
            <a:off x="2157786" y="1973199"/>
            <a:ext cx="2502995" cy="338554"/>
          </a:xfrm>
          <a:prstGeom prst="rect">
            <a:avLst/>
          </a:prstGeom>
          <a:noFill/>
        </p:spPr>
        <p:txBody>
          <a:bodyPr wrap="square" rtlCol="0">
            <a:spAutoFit/>
          </a:bodyPr>
          <a:lstStyle>
            <a:defPPr>
              <a:defRPr lang="en-US"/>
            </a:defPPr>
            <a:lvl1pPr algn="l" rtl="0" fontAlgn="base">
              <a:spcBef>
                <a:spcPct val="0"/>
              </a:spcBef>
              <a:spcAft>
                <a:spcPct val="0"/>
              </a:spcAft>
              <a:defRPr sz="1943" kern="1200">
                <a:solidFill>
                  <a:schemeClr val="tx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ctr" defTabSz="609555">
              <a:defRPr/>
            </a:pPr>
            <a:r>
              <a:rPr lang="en-US" sz="1600" b="1" dirty="0">
                <a:solidFill>
                  <a:srgbClr val="3A5C6E"/>
                </a:solidFill>
              </a:rPr>
              <a:t>AUGUST - SEPTEMBER</a:t>
            </a:r>
          </a:p>
        </p:txBody>
      </p:sp>
      <p:sp>
        <p:nvSpPr>
          <p:cNvPr id="92" name="TextBox 58">
            <a:extLst>
              <a:ext uri="{FF2B5EF4-FFF2-40B4-BE49-F238E27FC236}">
                <a16:creationId xmlns:a16="http://schemas.microsoft.com/office/drawing/2014/main" id="{B2AA3B72-C3FD-8944-8DB9-248E34F4417C}"/>
              </a:ext>
            </a:extLst>
          </p:cNvPr>
          <p:cNvSpPr txBox="1"/>
          <p:nvPr/>
        </p:nvSpPr>
        <p:spPr>
          <a:xfrm>
            <a:off x="153697" y="1958435"/>
            <a:ext cx="1960237" cy="338554"/>
          </a:xfrm>
          <a:prstGeom prst="rect">
            <a:avLst/>
          </a:prstGeom>
          <a:noFill/>
        </p:spPr>
        <p:txBody>
          <a:bodyPr wrap="square" rtlCol="0">
            <a:spAutoFit/>
          </a:bodyPr>
          <a:lstStyle>
            <a:defPPr>
              <a:defRPr lang="en-US"/>
            </a:defPPr>
            <a:lvl1pPr algn="l" rtl="0" fontAlgn="base">
              <a:spcBef>
                <a:spcPct val="0"/>
              </a:spcBef>
              <a:spcAft>
                <a:spcPct val="0"/>
              </a:spcAft>
              <a:defRPr sz="1943" kern="1200">
                <a:solidFill>
                  <a:schemeClr val="tx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ctr" defTabSz="609555">
              <a:defRPr/>
            </a:pPr>
            <a:r>
              <a:rPr lang="en-US" sz="1600" b="1" dirty="0">
                <a:solidFill>
                  <a:srgbClr val="3A5C6E"/>
                </a:solidFill>
              </a:rPr>
              <a:t>JUNE - JULY</a:t>
            </a:r>
          </a:p>
        </p:txBody>
      </p:sp>
      <p:grpSp>
        <p:nvGrpSpPr>
          <p:cNvPr id="94" name="Group 93">
            <a:extLst>
              <a:ext uri="{FF2B5EF4-FFF2-40B4-BE49-F238E27FC236}">
                <a16:creationId xmlns:a16="http://schemas.microsoft.com/office/drawing/2014/main" id="{0A39628A-D4B2-B540-97DF-39AFB83400C4}"/>
              </a:ext>
            </a:extLst>
          </p:cNvPr>
          <p:cNvGrpSpPr/>
          <p:nvPr/>
        </p:nvGrpSpPr>
        <p:grpSpPr>
          <a:xfrm>
            <a:off x="211054" y="2215856"/>
            <a:ext cx="1884207" cy="1951487"/>
            <a:chOff x="3765963" y="2214014"/>
            <a:chExt cx="2575250" cy="1538172"/>
          </a:xfrm>
        </p:grpSpPr>
        <p:cxnSp>
          <p:nvCxnSpPr>
            <p:cNvPr id="95" name="Straight Connector 94">
              <a:extLst>
                <a:ext uri="{FF2B5EF4-FFF2-40B4-BE49-F238E27FC236}">
                  <a16:creationId xmlns:a16="http://schemas.microsoft.com/office/drawing/2014/main" id="{C9C261BC-F801-CD4E-ADF9-6ABE82BEB3BB}"/>
                </a:ext>
              </a:extLst>
            </p:cNvPr>
            <p:cNvCxnSpPr>
              <a:cxnSpLocks/>
            </p:cNvCxnSpPr>
            <p:nvPr/>
          </p:nvCxnSpPr>
          <p:spPr>
            <a:xfrm>
              <a:off x="3765963" y="2404436"/>
              <a:ext cx="2575250" cy="0"/>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27F56893-32AC-6846-BF8C-0771348D966A}"/>
                </a:ext>
              </a:extLst>
            </p:cNvPr>
            <p:cNvCxnSpPr>
              <a:cxnSpLocks/>
            </p:cNvCxnSpPr>
            <p:nvPr/>
          </p:nvCxnSpPr>
          <p:spPr>
            <a:xfrm>
              <a:off x="5053587" y="2410777"/>
              <a:ext cx="11484" cy="1341409"/>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20F5B22C-AC6D-5549-BE38-9B57728EBE41}"/>
                </a:ext>
              </a:extLst>
            </p:cNvPr>
            <p:cNvCxnSpPr>
              <a:cxnSpLocks/>
            </p:cNvCxnSpPr>
            <p:nvPr/>
          </p:nvCxnSpPr>
          <p:spPr>
            <a:xfrm>
              <a:off x="3767441"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cxnSp>
          <p:nvCxnSpPr>
            <p:cNvPr id="98" name="Straight Connector 97">
              <a:extLst>
                <a:ext uri="{FF2B5EF4-FFF2-40B4-BE49-F238E27FC236}">
                  <a16:creationId xmlns:a16="http://schemas.microsoft.com/office/drawing/2014/main" id="{D8674159-A6FA-8049-8C9C-3FB1FDEE00DD}"/>
                </a:ext>
              </a:extLst>
            </p:cNvPr>
            <p:cNvCxnSpPr>
              <a:cxnSpLocks/>
            </p:cNvCxnSpPr>
            <p:nvPr/>
          </p:nvCxnSpPr>
          <p:spPr>
            <a:xfrm>
              <a:off x="6328092"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grpSp>
      <p:grpSp>
        <p:nvGrpSpPr>
          <p:cNvPr id="66" name="Group 65">
            <a:extLst>
              <a:ext uri="{FF2B5EF4-FFF2-40B4-BE49-F238E27FC236}">
                <a16:creationId xmlns:a16="http://schemas.microsoft.com/office/drawing/2014/main" id="{88C395D4-63CD-4652-8E94-AC145B16EDDC}"/>
              </a:ext>
            </a:extLst>
          </p:cNvPr>
          <p:cNvGrpSpPr/>
          <p:nvPr/>
        </p:nvGrpSpPr>
        <p:grpSpPr>
          <a:xfrm>
            <a:off x="4715781" y="2225068"/>
            <a:ext cx="2973854" cy="1951487"/>
            <a:chOff x="3765963" y="2214014"/>
            <a:chExt cx="2575250" cy="1538172"/>
          </a:xfrm>
        </p:grpSpPr>
        <p:cxnSp>
          <p:nvCxnSpPr>
            <p:cNvPr id="69" name="Straight Connector 68">
              <a:extLst>
                <a:ext uri="{FF2B5EF4-FFF2-40B4-BE49-F238E27FC236}">
                  <a16:creationId xmlns:a16="http://schemas.microsoft.com/office/drawing/2014/main" id="{2737A768-641B-4520-9145-D1D5A5CD6B55}"/>
                </a:ext>
              </a:extLst>
            </p:cNvPr>
            <p:cNvCxnSpPr>
              <a:cxnSpLocks/>
            </p:cNvCxnSpPr>
            <p:nvPr/>
          </p:nvCxnSpPr>
          <p:spPr>
            <a:xfrm>
              <a:off x="3765963" y="2404436"/>
              <a:ext cx="2575250" cy="0"/>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47632CB3-AE7D-4321-8A76-A959ADC07843}"/>
                </a:ext>
              </a:extLst>
            </p:cNvPr>
            <p:cNvCxnSpPr>
              <a:cxnSpLocks/>
            </p:cNvCxnSpPr>
            <p:nvPr/>
          </p:nvCxnSpPr>
          <p:spPr>
            <a:xfrm>
              <a:off x="5053587" y="2410777"/>
              <a:ext cx="11484" cy="1341409"/>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9278AAF5-D1F1-4FC5-B243-D59C83A4D87B}"/>
                </a:ext>
              </a:extLst>
            </p:cNvPr>
            <p:cNvCxnSpPr>
              <a:cxnSpLocks/>
            </p:cNvCxnSpPr>
            <p:nvPr/>
          </p:nvCxnSpPr>
          <p:spPr>
            <a:xfrm>
              <a:off x="3767441"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cxnSp>
          <p:nvCxnSpPr>
            <p:cNvPr id="72" name="Straight Connector 71">
              <a:extLst>
                <a:ext uri="{FF2B5EF4-FFF2-40B4-BE49-F238E27FC236}">
                  <a16:creationId xmlns:a16="http://schemas.microsoft.com/office/drawing/2014/main" id="{A22AD3B6-29A9-40D2-A112-181FA54FF167}"/>
                </a:ext>
              </a:extLst>
            </p:cNvPr>
            <p:cNvCxnSpPr>
              <a:cxnSpLocks/>
            </p:cNvCxnSpPr>
            <p:nvPr/>
          </p:nvCxnSpPr>
          <p:spPr>
            <a:xfrm>
              <a:off x="6328092"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grpSp>
      <p:grpSp>
        <p:nvGrpSpPr>
          <p:cNvPr id="73" name="Group 72">
            <a:extLst>
              <a:ext uri="{FF2B5EF4-FFF2-40B4-BE49-F238E27FC236}">
                <a16:creationId xmlns:a16="http://schemas.microsoft.com/office/drawing/2014/main" id="{AB036DA4-A1BA-4C1B-A89A-7FDE71728D7A}"/>
              </a:ext>
            </a:extLst>
          </p:cNvPr>
          <p:cNvGrpSpPr/>
          <p:nvPr/>
        </p:nvGrpSpPr>
        <p:grpSpPr>
          <a:xfrm>
            <a:off x="7796577" y="2234311"/>
            <a:ext cx="2193626" cy="2556424"/>
            <a:chOff x="3765963" y="2214014"/>
            <a:chExt cx="2575250" cy="2110281"/>
          </a:xfrm>
        </p:grpSpPr>
        <p:cxnSp>
          <p:nvCxnSpPr>
            <p:cNvPr id="83" name="Straight Connector 82">
              <a:extLst>
                <a:ext uri="{FF2B5EF4-FFF2-40B4-BE49-F238E27FC236}">
                  <a16:creationId xmlns:a16="http://schemas.microsoft.com/office/drawing/2014/main" id="{046775E9-439F-45DC-BB8F-1DD4E5F318E5}"/>
                </a:ext>
              </a:extLst>
            </p:cNvPr>
            <p:cNvCxnSpPr>
              <a:cxnSpLocks/>
            </p:cNvCxnSpPr>
            <p:nvPr/>
          </p:nvCxnSpPr>
          <p:spPr>
            <a:xfrm>
              <a:off x="3765963" y="2404436"/>
              <a:ext cx="2575250" cy="0"/>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3C1771FA-89D7-49D6-A91A-BD373D1B18F0}"/>
                </a:ext>
              </a:extLst>
            </p:cNvPr>
            <p:cNvCxnSpPr>
              <a:cxnSpLocks/>
            </p:cNvCxnSpPr>
            <p:nvPr/>
          </p:nvCxnSpPr>
          <p:spPr>
            <a:xfrm>
              <a:off x="5053587" y="2410777"/>
              <a:ext cx="26768" cy="1913518"/>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8A5E1DF-32AF-4BE0-9736-9C53E8585B0C}"/>
                </a:ext>
              </a:extLst>
            </p:cNvPr>
            <p:cNvCxnSpPr>
              <a:cxnSpLocks/>
            </p:cNvCxnSpPr>
            <p:nvPr/>
          </p:nvCxnSpPr>
          <p:spPr>
            <a:xfrm>
              <a:off x="3767441"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cxnSp>
          <p:nvCxnSpPr>
            <p:cNvPr id="89" name="Straight Connector 88">
              <a:extLst>
                <a:ext uri="{FF2B5EF4-FFF2-40B4-BE49-F238E27FC236}">
                  <a16:creationId xmlns:a16="http://schemas.microsoft.com/office/drawing/2014/main" id="{938E92C0-017C-4926-BC07-AF8D2634BB6B}"/>
                </a:ext>
              </a:extLst>
            </p:cNvPr>
            <p:cNvCxnSpPr>
              <a:cxnSpLocks/>
            </p:cNvCxnSpPr>
            <p:nvPr/>
          </p:nvCxnSpPr>
          <p:spPr>
            <a:xfrm>
              <a:off x="6328092"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grpSp>
      <p:grpSp>
        <p:nvGrpSpPr>
          <p:cNvPr id="90" name="Group 89">
            <a:extLst>
              <a:ext uri="{FF2B5EF4-FFF2-40B4-BE49-F238E27FC236}">
                <a16:creationId xmlns:a16="http://schemas.microsoft.com/office/drawing/2014/main" id="{AE299185-4394-4588-8852-06B96EADEB0C}"/>
              </a:ext>
            </a:extLst>
          </p:cNvPr>
          <p:cNvGrpSpPr/>
          <p:nvPr/>
        </p:nvGrpSpPr>
        <p:grpSpPr>
          <a:xfrm>
            <a:off x="10116036" y="2239010"/>
            <a:ext cx="1776280" cy="1149880"/>
            <a:chOff x="3765963" y="2214014"/>
            <a:chExt cx="2575250" cy="906341"/>
          </a:xfrm>
        </p:grpSpPr>
        <p:cxnSp>
          <p:nvCxnSpPr>
            <p:cNvPr id="91" name="Straight Connector 90">
              <a:extLst>
                <a:ext uri="{FF2B5EF4-FFF2-40B4-BE49-F238E27FC236}">
                  <a16:creationId xmlns:a16="http://schemas.microsoft.com/office/drawing/2014/main" id="{5F3B70FA-AF8A-48C3-9308-8BEBD6970E03}"/>
                </a:ext>
              </a:extLst>
            </p:cNvPr>
            <p:cNvCxnSpPr>
              <a:cxnSpLocks/>
            </p:cNvCxnSpPr>
            <p:nvPr/>
          </p:nvCxnSpPr>
          <p:spPr>
            <a:xfrm>
              <a:off x="3765963" y="2404436"/>
              <a:ext cx="2575250" cy="0"/>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306BF621-1243-4A5F-AB13-C3B751F7032C}"/>
                </a:ext>
              </a:extLst>
            </p:cNvPr>
            <p:cNvCxnSpPr>
              <a:cxnSpLocks/>
            </p:cNvCxnSpPr>
            <p:nvPr/>
          </p:nvCxnSpPr>
          <p:spPr>
            <a:xfrm>
              <a:off x="4924951" y="2397405"/>
              <a:ext cx="15496" cy="722950"/>
            </a:xfrm>
            <a:prstGeom prst="line">
              <a:avLst/>
            </a:prstGeom>
            <a:ln>
              <a:solidFill>
                <a:srgbClr val="235089"/>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343C705C-D8B1-4EFD-879F-A70C683286A4}"/>
                </a:ext>
              </a:extLst>
            </p:cNvPr>
            <p:cNvCxnSpPr>
              <a:cxnSpLocks/>
            </p:cNvCxnSpPr>
            <p:nvPr/>
          </p:nvCxnSpPr>
          <p:spPr>
            <a:xfrm>
              <a:off x="3767441"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cxnSp>
          <p:nvCxnSpPr>
            <p:cNvPr id="101" name="Straight Connector 100">
              <a:extLst>
                <a:ext uri="{FF2B5EF4-FFF2-40B4-BE49-F238E27FC236}">
                  <a16:creationId xmlns:a16="http://schemas.microsoft.com/office/drawing/2014/main" id="{0A8C6FAF-4393-4780-84AC-2A89201CCE4D}"/>
                </a:ext>
              </a:extLst>
            </p:cNvPr>
            <p:cNvCxnSpPr>
              <a:cxnSpLocks/>
            </p:cNvCxnSpPr>
            <p:nvPr/>
          </p:nvCxnSpPr>
          <p:spPr>
            <a:xfrm>
              <a:off x="6328092" y="2214014"/>
              <a:ext cx="0" cy="192511"/>
            </a:xfrm>
            <a:prstGeom prst="line">
              <a:avLst/>
            </a:prstGeom>
            <a:noFill/>
            <a:ln w="25400" cap="flat" cmpd="sng" algn="ctr">
              <a:solidFill>
                <a:srgbClr val="235089"/>
              </a:solidFill>
              <a:prstDash val="solid"/>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77068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Communication Plan</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12</a:t>
            </a:fld>
            <a:endParaRPr lang="en-US" dirty="0">
              <a:solidFill>
                <a:prstClr val="black">
                  <a:tint val="75000"/>
                </a:prstClr>
              </a:solidFill>
              <a:latin typeface="Arial"/>
            </a:endParaRPr>
          </a:p>
        </p:txBody>
      </p:sp>
    </p:spTree>
    <p:extLst>
      <p:ext uri="{BB962C8B-B14F-4D97-AF65-F5344CB8AC3E}">
        <p14:creationId xmlns:p14="http://schemas.microsoft.com/office/powerpoint/2010/main" val="2013590671"/>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
            <a:extLst>
              <a:ext uri="{FF2B5EF4-FFF2-40B4-BE49-F238E27FC236}">
                <a16:creationId xmlns:a16="http://schemas.microsoft.com/office/drawing/2014/main" id="{FE363A86-5CC3-4975-A61F-0A7A5F8A298F}"/>
              </a:ext>
            </a:extLst>
          </p:cNvPr>
          <p:cNvSpPr>
            <a:spLocks/>
          </p:cNvSpPr>
          <p:nvPr/>
        </p:nvSpPr>
        <p:spPr bwMode="auto">
          <a:xfrm rot="10800000">
            <a:off x="282246" y="1952508"/>
            <a:ext cx="3030881" cy="3048497"/>
          </a:xfrm>
          <a:custGeom>
            <a:avLst/>
            <a:gdLst>
              <a:gd name="T0" fmla="*/ 1121 w 1237"/>
              <a:gd name="T1" fmla="*/ 707 h 1242"/>
              <a:gd name="T2" fmla="*/ 906 w 1237"/>
              <a:gd name="T3" fmla="*/ 619 h 1242"/>
              <a:gd name="T4" fmla="*/ 705 w 1237"/>
              <a:gd name="T5" fmla="*/ 535 h 1242"/>
              <a:gd name="T6" fmla="*/ 621 w 1237"/>
              <a:gd name="T7" fmla="*/ 333 h 1242"/>
              <a:gd name="T8" fmla="*/ 535 w 1237"/>
              <a:gd name="T9" fmla="*/ 117 h 1242"/>
              <a:gd name="T10" fmla="*/ 116 w 1237"/>
              <a:gd name="T11" fmla="*/ 116 h 1242"/>
              <a:gd name="T12" fmla="*/ 115 w 1237"/>
              <a:gd name="T13" fmla="*/ 535 h 1242"/>
              <a:gd name="T14" fmla="*/ 330 w 1237"/>
              <a:gd name="T15" fmla="*/ 623 h 1242"/>
              <a:gd name="T16" fmla="*/ 531 w 1237"/>
              <a:gd name="T17" fmla="*/ 707 h 1242"/>
              <a:gd name="T18" fmla="*/ 614 w 1237"/>
              <a:gd name="T19" fmla="*/ 909 h 1242"/>
              <a:gd name="T20" fmla="*/ 700 w 1237"/>
              <a:gd name="T21" fmla="*/ 1124 h 1242"/>
              <a:gd name="T22" fmla="*/ 1120 w 1237"/>
              <a:gd name="T23" fmla="*/ 1126 h 1242"/>
              <a:gd name="T24" fmla="*/ 1121 w 1237"/>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7" h="1242">
                <a:moveTo>
                  <a:pt x="1121" y="707"/>
                </a:moveTo>
                <a:cubicBezTo>
                  <a:pt x="1062" y="647"/>
                  <a:pt x="984" y="618"/>
                  <a:pt x="906" y="619"/>
                </a:cubicBezTo>
                <a:cubicBezTo>
                  <a:pt x="833" y="619"/>
                  <a:pt x="761" y="591"/>
                  <a:pt x="705" y="535"/>
                </a:cubicBezTo>
                <a:cubicBezTo>
                  <a:pt x="650" y="479"/>
                  <a:pt x="622" y="406"/>
                  <a:pt x="621" y="333"/>
                </a:cubicBezTo>
                <a:cubicBezTo>
                  <a:pt x="624" y="254"/>
                  <a:pt x="595" y="177"/>
                  <a:pt x="535" y="117"/>
                </a:cubicBezTo>
                <a:cubicBezTo>
                  <a:pt x="420" y="1"/>
                  <a:pt x="232" y="0"/>
                  <a:pt x="116" y="116"/>
                </a:cubicBezTo>
                <a:cubicBezTo>
                  <a:pt x="0" y="231"/>
                  <a:pt x="0" y="419"/>
                  <a:pt x="115" y="535"/>
                </a:cubicBezTo>
                <a:cubicBezTo>
                  <a:pt x="174" y="594"/>
                  <a:pt x="252" y="624"/>
                  <a:pt x="330" y="623"/>
                </a:cubicBezTo>
                <a:cubicBezTo>
                  <a:pt x="403" y="623"/>
                  <a:pt x="476" y="651"/>
                  <a:pt x="531" y="707"/>
                </a:cubicBezTo>
                <a:cubicBezTo>
                  <a:pt x="586" y="763"/>
                  <a:pt x="615" y="836"/>
                  <a:pt x="614" y="909"/>
                </a:cubicBezTo>
                <a:cubicBezTo>
                  <a:pt x="612" y="987"/>
                  <a:pt x="641" y="1065"/>
                  <a:pt x="700" y="1124"/>
                </a:cubicBezTo>
                <a:cubicBezTo>
                  <a:pt x="816" y="1241"/>
                  <a:pt x="1004" y="1242"/>
                  <a:pt x="1120" y="1126"/>
                </a:cubicBezTo>
                <a:cubicBezTo>
                  <a:pt x="1236" y="1011"/>
                  <a:pt x="1237" y="823"/>
                  <a:pt x="1121" y="707"/>
                </a:cubicBezTo>
                <a:close/>
              </a:path>
            </a:pathLst>
          </a:custGeom>
          <a:solidFill>
            <a:srgbClr val="087CCD"/>
          </a:solidFill>
          <a:ln w="12700" cap="flat" cmpd="sng" algn="ctr">
            <a:solidFill>
              <a:srgbClr val="4E798C"/>
            </a:solidFill>
            <a:prstDash val="solid"/>
          </a:ln>
          <a:effectLst/>
        </p:spPr>
        <p:txBody>
          <a:bodyPr bIns="27432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Open Sans"/>
              <a:ea typeface="+mn-ea"/>
              <a:cs typeface="+mn-cs"/>
            </a:endParaRPr>
          </a:p>
        </p:txBody>
      </p:sp>
      <p:sp>
        <p:nvSpPr>
          <p:cNvPr id="25" name="Freeform 4">
            <a:extLst>
              <a:ext uri="{FF2B5EF4-FFF2-40B4-BE49-F238E27FC236}">
                <a16:creationId xmlns:a16="http://schemas.microsoft.com/office/drawing/2014/main" id="{E0C861DC-872B-4E34-81B5-8E1D319AC1C4}"/>
              </a:ext>
            </a:extLst>
          </p:cNvPr>
          <p:cNvSpPr>
            <a:spLocks/>
          </p:cNvSpPr>
          <p:nvPr/>
        </p:nvSpPr>
        <p:spPr bwMode="auto">
          <a:xfrm rot="10800000">
            <a:off x="1727006" y="1964204"/>
            <a:ext cx="3033990" cy="3046426"/>
          </a:xfrm>
          <a:custGeom>
            <a:avLst/>
            <a:gdLst>
              <a:gd name="T0" fmla="*/ 536 w 1238"/>
              <a:gd name="T1" fmla="*/ 1123 h 1241"/>
              <a:gd name="T2" fmla="*/ 622 w 1238"/>
              <a:gd name="T3" fmla="*/ 908 h 1241"/>
              <a:gd name="T4" fmla="*/ 706 w 1238"/>
              <a:gd name="T5" fmla="*/ 707 h 1241"/>
              <a:gd name="T6" fmla="*/ 907 w 1238"/>
              <a:gd name="T7" fmla="*/ 622 h 1241"/>
              <a:gd name="T8" fmla="*/ 1122 w 1238"/>
              <a:gd name="T9" fmla="*/ 535 h 1241"/>
              <a:gd name="T10" fmla="*/ 1122 w 1238"/>
              <a:gd name="T11" fmla="*/ 115 h 1241"/>
              <a:gd name="T12" fmla="*/ 702 w 1238"/>
              <a:gd name="T13" fmla="*/ 116 h 1241"/>
              <a:gd name="T14" fmla="*/ 615 w 1238"/>
              <a:gd name="T15" fmla="*/ 332 h 1241"/>
              <a:gd name="T16" fmla="*/ 532 w 1238"/>
              <a:gd name="T17" fmla="*/ 534 h 1241"/>
              <a:gd name="T18" fmla="*/ 331 w 1238"/>
              <a:gd name="T19" fmla="*/ 618 h 1241"/>
              <a:gd name="T20" fmla="*/ 116 w 1238"/>
              <a:gd name="T21" fmla="*/ 705 h 1241"/>
              <a:gd name="T22" fmla="*/ 116 w 1238"/>
              <a:gd name="T23" fmla="*/ 1125 h 1241"/>
              <a:gd name="T24" fmla="*/ 536 w 1238"/>
              <a:gd name="T25" fmla="*/ 1123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1">
                <a:moveTo>
                  <a:pt x="536" y="1123"/>
                </a:moveTo>
                <a:cubicBezTo>
                  <a:pt x="595" y="1064"/>
                  <a:pt x="624" y="986"/>
                  <a:pt x="622" y="908"/>
                </a:cubicBezTo>
                <a:cubicBezTo>
                  <a:pt x="622" y="835"/>
                  <a:pt x="650" y="763"/>
                  <a:pt x="706" y="707"/>
                </a:cubicBezTo>
                <a:cubicBezTo>
                  <a:pt x="761" y="651"/>
                  <a:pt x="834" y="623"/>
                  <a:pt x="907" y="622"/>
                </a:cubicBezTo>
                <a:cubicBezTo>
                  <a:pt x="985" y="623"/>
                  <a:pt x="1063" y="594"/>
                  <a:pt x="1122" y="535"/>
                </a:cubicBezTo>
                <a:cubicBezTo>
                  <a:pt x="1238" y="419"/>
                  <a:pt x="1237" y="231"/>
                  <a:pt x="1122" y="115"/>
                </a:cubicBezTo>
                <a:cubicBezTo>
                  <a:pt x="1006" y="0"/>
                  <a:pt x="818" y="0"/>
                  <a:pt x="702" y="116"/>
                </a:cubicBezTo>
                <a:cubicBezTo>
                  <a:pt x="643" y="176"/>
                  <a:pt x="613" y="254"/>
                  <a:pt x="615" y="332"/>
                </a:cubicBezTo>
                <a:cubicBezTo>
                  <a:pt x="615" y="405"/>
                  <a:pt x="588" y="478"/>
                  <a:pt x="532" y="534"/>
                </a:cubicBezTo>
                <a:cubicBezTo>
                  <a:pt x="477" y="589"/>
                  <a:pt x="404" y="618"/>
                  <a:pt x="331" y="618"/>
                </a:cubicBezTo>
                <a:cubicBezTo>
                  <a:pt x="253" y="616"/>
                  <a:pt x="175" y="646"/>
                  <a:pt x="116" y="705"/>
                </a:cubicBezTo>
                <a:cubicBezTo>
                  <a:pt x="0" y="822"/>
                  <a:pt x="0" y="1010"/>
                  <a:pt x="116" y="1125"/>
                </a:cubicBezTo>
                <a:cubicBezTo>
                  <a:pt x="232" y="1241"/>
                  <a:pt x="420" y="1240"/>
                  <a:pt x="536" y="1123"/>
                </a:cubicBezTo>
                <a:close/>
              </a:path>
            </a:pathLst>
          </a:custGeom>
          <a:solidFill>
            <a:srgbClr val="2B2B2B">
              <a:lumMod val="25000"/>
              <a:lumOff val="75000"/>
            </a:srgbClr>
          </a:solidFill>
          <a:ln w="12700" cap="flat" cmpd="sng" algn="ctr">
            <a:noFill/>
            <a:prstDash val="solid"/>
          </a:ln>
          <a:effectLst/>
        </p:spPr>
        <p:txBody>
          <a:bodyPr bIns="27432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Open Sans"/>
              <a:ea typeface="+mn-ea"/>
              <a:cs typeface="+mn-cs"/>
            </a:endParaRPr>
          </a:p>
        </p:txBody>
      </p:sp>
      <p:sp>
        <p:nvSpPr>
          <p:cNvPr id="29" name="Freeform 12">
            <a:extLst>
              <a:ext uri="{FF2B5EF4-FFF2-40B4-BE49-F238E27FC236}">
                <a16:creationId xmlns:a16="http://schemas.microsoft.com/office/drawing/2014/main" id="{D8C8CB38-CA12-4BD3-BAE3-57F75FC8B7D2}"/>
              </a:ext>
            </a:extLst>
          </p:cNvPr>
          <p:cNvSpPr>
            <a:spLocks/>
          </p:cNvSpPr>
          <p:nvPr/>
        </p:nvSpPr>
        <p:spPr bwMode="auto">
          <a:xfrm rot="10800000">
            <a:off x="1837880" y="3524203"/>
            <a:ext cx="1373999" cy="1377109"/>
          </a:xfrm>
          <a:custGeom>
            <a:avLst/>
            <a:gdLst>
              <a:gd name="T0" fmla="*/ 99 w 561"/>
              <a:gd name="T1" fmla="*/ 100 h 561"/>
              <a:gd name="T2" fmla="*/ 460 w 561"/>
              <a:gd name="T3" fmla="*/ 100 h 561"/>
              <a:gd name="T4" fmla="*/ 461 w 561"/>
              <a:gd name="T5" fmla="*/ 461 h 561"/>
              <a:gd name="T6" fmla="*/ 100 w 561"/>
              <a:gd name="T7" fmla="*/ 461 h 561"/>
              <a:gd name="T8" fmla="*/ 99 w 561"/>
              <a:gd name="T9" fmla="*/ 100 h 561"/>
            </a:gdLst>
            <a:ahLst/>
            <a:cxnLst>
              <a:cxn ang="0">
                <a:pos x="T0" y="T1"/>
              </a:cxn>
              <a:cxn ang="0">
                <a:pos x="T2" y="T3"/>
              </a:cxn>
              <a:cxn ang="0">
                <a:pos x="T4" y="T5"/>
              </a:cxn>
              <a:cxn ang="0">
                <a:pos x="T6" y="T7"/>
              </a:cxn>
              <a:cxn ang="0">
                <a:pos x="T8" y="T9"/>
              </a:cxn>
            </a:cxnLst>
            <a:rect l="0" t="0" r="r" b="b"/>
            <a:pathLst>
              <a:path w="561" h="561">
                <a:moveTo>
                  <a:pt x="99" y="100"/>
                </a:moveTo>
                <a:cubicBezTo>
                  <a:pt x="199" y="0"/>
                  <a:pt x="360" y="0"/>
                  <a:pt x="460" y="100"/>
                </a:cubicBezTo>
                <a:cubicBezTo>
                  <a:pt x="560" y="199"/>
                  <a:pt x="561" y="361"/>
                  <a:pt x="461" y="461"/>
                </a:cubicBezTo>
                <a:cubicBezTo>
                  <a:pt x="362" y="561"/>
                  <a:pt x="200" y="561"/>
                  <a:pt x="100" y="461"/>
                </a:cubicBezTo>
                <a:cubicBezTo>
                  <a:pt x="0" y="362"/>
                  <a:pt x="0" y="200"/>
                  <a:pt x="99" y="100"/>
                </a:cubicBezTo>
                <a:close/>
              </a:path>
            </a:pathLst>
          </a:custGeom>
          <a:solidFill>
            <a:srgbClr val="FFFFFF"/>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0" name="Freeform 13">
            <a:extLst>
              <a:ext uri="{FF2B5EF4-FFF2-40B4-BE49-F238E27FC236}">
                <a16:creationId xmlns:a16="http://schemas.microsoft.com/office/drawing/2014/main" id="{2384631E-B513-4BA4-AE99-F32F70D5BAE7}"/>
              </a:ext>
            </a:extLst>
          </p:cNvPr>
          <p:cNvSpPr>
            <a:spLocks/>
          </p:cNvSpPr>
          <p:nvPr/>
        </p:nvSpPr>
        <p:spPr bwMode="auto">
          <a:xfrm rot="10800000">
            <a:off x="401707" y="2074561"/>
            <a:ext cx="1377109" cy="1379181"/>
          </a:xfrm>
          <a:custGeom>
            <a:avLst/>
            <a:gdLst>
              <a:gd name="T0" fmla="*/ 100 w 562"/>
              <a:gd name="T1" fmla="*/ 461 h 562"/>
              <a:gd name="T2" fmla="*/ 101 w 562"/>
              <a:gd name="T3" fmla="*/ 99 h 562"/>
              <a:gd name="T4" fmla="*/ 462 w 562"/>
              <a:gd name="T5" fmla="*/ 100 h 562"/>
              <a:gd name="T6" fmla="*/ 461 w 562"/>
              <a:gd name="T7" fmla="*/ 462 h 562"/>
              <a:gd name="T8" fmla="*/ 100 w 562"/>
              <a:gd name="T9" fmla="*/ 461 h 562"/>
            </a:gdLst>
            <a:ahLst/>
            <a:cxnLst>
              <a:cxn ang="0">
                <a:pos x="T0" y="T1"/>
              </a:cxn>
              <a:cxn ang="0">
                <a:pos x="T2" y="T3"/>
              </a:cxn>
              <a:cxn ang="0">
                <a:pos x="T4" y="T5"/>
              </a:cxn>
              <a:cxn ang="0">
                <a:pos x="T6" y="T7"/>
              </a:cxn>
              <a:cxn ang="0">
                <a:pos x="T8" y="T9"/>
              </a:cxn>
            </a:cxnLst>
            <a:rect l="0" t="0" r="r" b="b"/>
            <a:pathLst>
              <a:path w="562" h="562">
                <a:moveTo>
                  <a:pt x="100" y="461"/>
                </a:moveTo>
                <a:cubicBezTo>
                  <a:pt x="0" y="360"/>
                  <a:pt x="0" y="198"/>
                  <a:pt x="101" y="99"/>
                </a:cubicBezTo>
                <a:cubicBezTo>
                  <a:pt x="201" y="0"/>
                  <a:pt x="363" y="0"/>
                  <a:pt x="462" y="100"/>
                </a:cubicBezTo>
                <a:cubicBezTo>
                  <a:pt x="562" y="201"/>
                  <a:pt x="561" y="363"/>
                  <a:pt x="461" y="462"/>
                </a:cubicBezTo>
                <a:cubicBezTo>
                  <a:pt x="361" y="562"/>
                  <a:pt x="199" y="561"/>
                  <a:pt x="100" y="461"/>
                </a:cubicBezTo>
                <a:close/>
              </a:path>
            </a:pathLst>
          </a:custGeom>
          <a:solidFill>
            <a:srgbClr val="FFFFFF"/>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Title 1">
            <a:extLst>
              <a:ext uri="{FF2B5EF4-FFF2-40B4-BE49-F238E27FC236}">
                <a16:creationId xmlns:a16="http://schemas.microsoft.com/office/drawing/2014/main" id="{1E77A6F8-CB9D-409B-B38A-1D32464D2BD0}"/>
              </a:ext>
            </a:extLst>
          </p:cNvPr>
          <p:cNvSpPr>
            <a:spLocks noGrp="1"/>
          </p:cNvSpPr>
          <p:nvPr>
            <p:ph type="title"/>
          </p:nvPr>
        </p:nvSpPr>
        <p:spPr/>
        <p:txBody>
          <a:bodyPr/>
          <a:lstStyle/>
          <a:p>
            <a:r>
              <a:rPr lang="en-US" dirty="0"/>
              <a:t>Communication Workflow</a:t>
            </a:r>
          </a:p>
        </p:txBody>
      </p:sp>
      <p:sp>
        <p:nvSpPr>
          <p:cNvPr id="4" name="Slide Number Placeholder 3">
            <a:extLst>
              <a:ext uri="{FF2B5EF4-FFF2-40B4-BE49-F238E27FC236}">
                <a16:creationId xmlns:a16="http://schemas.microsoft.com/office/drawing/2014/main" id="{48E2F11B-B61C-487E-A940-145AE96AF8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FA85A-DAD2-3545-9EF2-9823132B00E5}" type="slidenum">
              <a:rPr kumimoji="0" lang="en-US" sz="9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7F7F7F"/>
              </a:solidFill>
              <a:effectLst/>
              <a:uLnTx/>
              <a:uFillTx/>
              <a:latin typeface="Arial"/>
              <a:ea typeface="+mn-ea"/>
              <a:cs typeface="+mn-cs"/>
            </a:endParaRPr>
          </a:p>
        </p:txBody>
      </p:sp>
      <p:pic>
        <p:nvPicPr>
          <p:cNvPr id="1030" name="Picture 6">
            <a:extLst>
              <a:ext uri="{FF2B5EF4-FFF2-40B4-BE49-F238E27FC236}">
                <a16:creationId xmlns:a16="http://schemas.microsoft.com/office/drawing/2014/main" id="{C96888A8-474E-47A5-8AA9-D43531574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387" y="3687265"/>
            <a:ext cx="1050985" cy="1050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2DCA91B-37F7-4EBE-BB0E-8334ECB43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11" y="2252501"/>
            <a:ext cx="1023301" cy="102330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B051F58-F72D-459D-9D84-3439360D9796}"/>
              </a:ext>
            </a:extLst>
          </p:cNvPr>
          <p:cNvSpPr txBox="1"/>
          <p:nvPr/>
        </p:nvSpPr>
        <p:spPr>
          <a:xfrm flipH="1">
            <a:off x="2713" y="1689147"/>
            <a:ext cx="2191185" cy="3755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lumMod val="75000"/>
                    <a:lumOff val="2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Announcement</a:t>
            </a:r>
          </a:p>
        </p:txBody>
      </p:sp>
      <p:sp>
        <p:nvSpPr>
          <p:cNvPr id="42" name="TextBox 41">
            <a:extLst>
              <a:ext uri="{FF2B5EF4-FFF2-40B4-BE49-F238E27FC236}">
                <a16:creationId xmlns:a16="http://schemas.microsoft.com/office/drawing/2014/main" id="{95972812-C3B3-47AB-9130-B0F74293C21F}"/>
              </a:ext>
            </a:extLst>
          </p:cNvPr>
          <p:cNvSpPr txBox="1"/>
          <p:nvPr/>
        </p:nvSpPr>
        <p:spPr>
          <a:xfrm flipH="1">
            <a:off x="1425007" y="4910952"/>
            <a:ext cx="2191185" cy="3755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lumMod val="75000"/>
                    <a:lumOff val="2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Information Site</a:t>
            </a:r>
          </a:p>
        </p:txBody>
      </p:sp>
      <p:sp>
        <p:nvSpPr>
          <p:cNvPr id="43" name="TextBox 42">
            <a:extLst>
              <a:ext uri="{FF2B5EF4-FFF2-40B4-BE49-F238E27FC236}">
                <a16:creationId xmlns:a16="http://schemas.microsoft.com/office/drawing/2014/main" id="{1901E4F7-729A-41A5-8726-1BE7F477A6C8}"/>
              </a:ext>
            </a:extLst>
          </p:cNvPr>
          <p:cNvSpPr txBox="1"/>
          <p:nvPr/>
        </p:nvSpPr>
        <p:spPr>
          <a:xfrm flipH="1">
            <a:off x="2891419" y="1377898"/>
            <a:ext cx="2191185" cy="3755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lumMod val="75000"/>
                    <a:lumOff val="2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Monthly Updates</a:t>
            </a:r>
          </a:p>
        </p:txBody>
      </p:sp>
      <p:sp>
        <p:nvSpPr>
          <p:cNvPr id="45" name="TextBox 44">
            <a:extLst>
              <a:ext uri="{FF2B5EF4-FFF2-40B4-BE49-F238E27FC236}">
                <a16:creationId xmlns:a16="http://schemas.microsoft.com/office/drawing/2014/main" id="{247A87BE-70F9-410D-861B-66EEB4902333}"/>
              </a:ext>
            </a:extLst>
          </p:cNvPr>
          <p:cNvSpPr txBox="1"/>
          <p:nvPr/>
        </p:nvSpPr>
        <p:spPr>
          <a:xfrm flipH="1">
            <a:off x="5746644" y="1365982"/>
            <a:ext cx="2191185" cy="6987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lumMod val="75000"/>
                    <a:lumOff val="2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Information Webinars</a:t>
            </a:r>
          </a:p>
        </p:txBody>
      </p:sp>
      <p:sp>
        <p:nvSpPr>
          <p:cNvPr id="46" name="TextBox 45">
            <a:extLst>
              <a:ext uri="{FF2B5EF4-FFF2-40B4-BE49-F238E27FC236}">
                <a16:creationId xmlns:a16="http://schemas.microsoft.com/office/drawing/2014/main" id="{32110166-2F37-4E98-AB89-34C31192363A}"/>
              </a:ext>
            </a:extLst>
          </p:cNvPr>
          <p:cNvSpPr txBox="1"/>
          <p:nvPr/>
        </p:nvSpPr>
        <p:spPr>
          <a:xfrm flipH="1">
            <a:off x="7212889" y="4910952"/>
            <a:ext cx="2191185" cy="6987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lumMod val="75000"/>
                    <a:lumOff val="2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Training Webinars</a:t>
            </a:r>
          </a:p>
        </p:txBody>
      </p:sp>
      <p:sp>
        <p:nvSpPr>
          <p:cNvPr id="48" name="TextBox 47">
            <a:extLst>
              <a:ext uri="{FF2B5EF4-FFF2-40B4-BE49-F238E27FC236}">
                <a16:creationId xmlns:a16="http://schemas.microsoft.com/office/drawing/2014/main" id="{76B8424A-DD66-482B-964C-CB18C71287C0}"/>
              </a:ext>
            </a:extLst>
          </p:cNvPr>
          <p:cNvSpPr txBox="1"/>
          <p:nvPr/>
        </p:nvSpPr>
        <p:spPr>
          <a:xfrm flipH="1">
            <a:off x="10040772" y="4910952"/>
            <a:ext cx="2191185" cy="10218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lumMod val="75000"/>
                    <a:lumOff val="2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In-Person Training Sessions</a:t>
            </a:r>
          </a:p>
        </p:txBody>
      </p:sp>
      <p:sp>
        <p:nvSpPr>
          <p:cNvPr id="24" name="Freeform 8">
            <a:extLst>
              <a:ext uri="{FF2B5EF4-FFF2-40B4-BE49-F238E27FC236}">
                <a16:creationId xmlns:a16="http://schemas.microsoft.com/office/drawing/2014/main" id="{3C3DA957-07B6-46C3-98EF-EC079E1E4EBC}"/>
              </a:ext>
            </a:extLst>
          </p:cNvPr>
          <p:cNvSpPr>
            <a:spLocks/>
          </p:cNvSpPr>
          <p:nvPr/>
        </p:nvSpPr>
        <p:spPr bwMode="auto">
          <a:xfrm rot="10800000">
            <a:off x="3163177" y="1964206"/>
            <a:ext cx="3032954" cy="3048497"/>
          </a:xfrm>
          <a:custGeom>
            <a:avLst/>
            <a:gdLst>
              <a:gd name="T0" fmla="*/ 1122 w 1238"/>
              <a:gd name="T1" fmla="*/ 707 h 1242"/>
              <a:gd name="T2" fmla="*/ 907 w 1238"/>
              <a:gd name="T3" fmla="*/ 619 h 1242"/>
              <a:gd name="T4" fmla="*/ 706 w 1238"/>
              <a:gd name="T5" fmla="*/ 535 h 1242"/>
              <a:gd name="T6" fmla="*/ 622 w 1238"/>
              <a:gd name="T7" fmla="*/ 333 h 1242"/>
              <a:gd name="T8" fmla="*/ 536 w 1238"/>
              <a:gd name="T9" fmla="*/ 117 h 1242"/>
              <a:gd name="T10" fmla="*/ 117 w 1238"/>
              <a:gd name="T11" fmla="*/ 116 h 1242"/>
              <a:gd name="T12" fmla="*/ 116 w 1238"/>
              <a:gd name="T13" fmla="*/ 535 h 1242"/>
              <a:gd name="T14" fmla="*/ 331 w 1238"/>
              <a:gd name="T15" fmla="*/ 623 h 1242"/>
              <a:gd name="T16" fmla="*/ 532 w 1238"/>
              <a:gd name="T17" fmla="*/ 708 h 1242"/>
              <a:gd name="T18" fmla="*/ 615 w 1238"/>
              <a:gd name="T19" fmla="*/ 909 h 1242"/>
              <a:gd name="T20" fmla="*/ 701 w 1238"/>
              <a:gd name="T21" fmla="*/ 1125 h 1242"/>
              <a:gd name="T22" fmla="*/ 1121 w 1238"/>
              <a:gd name="T23" fmla="*/ 1127 h 1242"/>
              <a:gd name="T24" fmla="*/ 1122 w 1238"/>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2">
                <a:moveTo>
                  <a:pt x="1122" y="707"/>
                </a:moveTo>
                <a:cubicBezTo>
                  <a:pt x="1063" y="647"/>
                  <a:pt x="985" y="618"/>
                  <a:pt x="907" y="619"/>
                </a:cubicBezTo>
                <a:cubicBezTo>
                  <a:pt x="834" y="619"/>
                  <a:pt x="762" y="591"/>
                  <a:pt x="706" y="535"/>
                </a:cubicBezTo>
                <a:cubicBezTo>
                  <a:pt x="650" y="479"/>
                  <a:pt x="623" y="406"/>
                  <a:pt x="622" y="333"/>
                </a:cubicBezTo>
                <a:cubicBezTo>
                  <a:pt x="624" y="255"/>
                  <a:pt x="595" y="177"/>
                  <a:pt x="536" y="117"/>
                </a:cubicBezTo>
                <a:cubicBezTo>
                  <a:pt x="421" y="1"/>
                  <a:pt x="233" y="0"/>
                  <a:pt x="117" y="116"/>
                </a:cubicBezTo>
                <a:cubicBezTo>
                  <a:pt x="1" y="231"/>
                  <a:pt x="0" y="419"/>
                  <a:pt x="116" y="535"/>
                </a:cubicBezTo>
                <a:cubicBezTo>
                  <a:pt x="175" y="595"/>
                  <a:pt x="253" y="625"/>
                  <a:pt x="331" y="623"/>
                </a:cubicBezTo>
                <a:cubicBezTo>
                  <a:pt x="404" y="623"/>
                  <a:pt x="477" y="652"/>
                  <a:pt x="532" y="708"/>
                </a:cubicBezTo>
                <a:cubicBezTo>
                  <a:pt x="587" y="763"/>
                  <a:pt x="615" y="836"/>
                  <a:pt x="615" y="909"/>
                </a:cubicBezTo>
                <a:cubicBezTo>
                  <a:pt x="613" y="987"/>
                  <a:pt x="642" y="1065"/>
                  <a:pt x="701" y="1125"/>
                </a:cubicBezTo>
                <a:cubicBezTo>
                  <a:pt x="817" y="1241"/>
                  <a:pt x="1005" y="1242"/>
                  <a:pt x="1121" y="1127"/>
                </a:cubicBezTo>
                <a:cubicBezTo>
                  <a:pt x="1237" y="1011"/>
                  <a:pt x="1238" y="824"/>
                  <a:pt x="1122" y="707"/>
                </a:cubicBezTo>
                <a:close/>
              </a:path>
            </a:pathLst>
          </a:custGeom>
          <a:solidFill>
            <a:srgbClr val="003E7E"/>
          </a:solidFill>
          <a:ln w="12700" cap="flat" cmpd="sng" algn="ctr">
            <a:noFill/>
            <a:prstDash val="solid"/>
          </a:ln>
          <a:effectLst/>
        </p:spPr>
        <p:txBody>
          <a:bodyPr bIns="27432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Open Sans"/>
              <a:ea typeface="+mn-ea"/>
              <a:cs typeface="+mn-cs"/>
            </a:endParaRPr>
          </a:p>
        </p:txBody>
      </p:sp>
      <p:sp>
        <p:nvSpPr>
          <p:cNvPr id="28" name="Freeform 11">
            <a:extLst>
              <a:ext uri="{FF2B5EF4-FFF2-40B4-BE49-F238E27FC236}">
                <a16:creationId xmlns:a16="http://schemas.microsoft.com/office/drawing/2014/main" id="{5CD298E6-1C87-424C-A963-1760A13A2D1E}"/>
              </a:ext>
            </a:extLst>
          </p:cNvPr>
          <p:cNvSpPr>
            <a:spLocks/>
          </p:cNvSpPr>
          <p:nvPr/>
        </p:nvSpPr>
        <p:spPr bwMode="auto">
          <a:xfrm rot="10800000">
            <a:off x="3273013" y="2074043"/>
            <a:ext cx="1377109" cy="1380217"/>
          </a:xfrm>
          <a:custGeom>
            <a:avLst/>
            <a:gdLst>
              <a:gd name="T0" fmla="*/ 99 w 562"/>
              <a:gd name="T1" fmla="*/ 461 h 562"/>
              <a:gd name="T2" fmla="*/ 100 w 562"/>
              <a:gd name="T3" fmla="*/ 99 h 562"/>
              <a:gd name="T4" fmla="*/ 462 w 562"/>
              <a:gd name="T5" fmla="*/ 101 h 562"/>
              <a:gd name="T6" fmla="*/ 461 w 562"/>
              <a:gd name="T7" fmla="*/ 462 h 562"/>
              <a:gd name="T8" fmla="*/ 99 w 562"/>
              <a:gd name="T9" fmla="*/ 461 h 562"/>
            </a:gdLst>
            <a:ahLst/>
            <a:cxnLst>
              <a:cxn ang="0">
                <a:pos x="T0" y="T1"/>
              </a:cxn>
              <a:cxn ang="0">
                <a:pos x="T2" y="T3"/>
              </a:cxn>
              <a:cxn ang="0">
                <a:pos x="T4" y="T5"/>
              </a:cxn>
              <a:cxn ang="0">
                <a:pos x="T6" y="T7"/>
              </a:cxn>
              <a:cxn ang="0">
                <a:pos x="T8" y="T9"/>
              </a:cxn>
            </a:cxnLst>
            <a:rect l="0" t="0" r="r" b="b"/>
            <a:pathLst>
              <a:path w="562" h="562">
                <a:moveTo>
                  <a:pt x="99" y="461"/>
                </a:moveTo>
                <a:cubicBezTo>
                  <a:pt x="0" y="361"/>
                  <a:pt x="0" y="199"/>
                  <a:pt x="100" y="99"/>
                </a:cubicBezTo>
                <a:cubicBezTo>
                  <a:pt x="200" y="0"/>
                  <a:pt x="362" y="0"/>
                  <a:pt x="462" y="101"/>
                </a:cubicBezTo>
                <a:cubicBezTo>
                  <a:pt x="562" y="201"/>
                  <a:pt x="561" y="363"/>
                  <a:pt x="461" y="462"/>
                </a:cubicBezTo>
                <a:cubicBezTo>
                  <a:pt x="361" y="562"/>
                  <a:pt x="199" y="561"/>
                  <a:pt x="99" y="461"/>
                </a:cubicBezTo>
                <a:close/>
              </a:path>
            </a:pathLst>
          </a:custGeom>
          <a:solidFill>
            <a:srgbClr val="FFFFFF"/>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028" name="Picture 4">
            <a:extLst>
              <a:ext uri="{FF2B5EF4-FFF2-40B4-BE49-F238E27FC236}">
                <a16:creationId xmlns:a16="http://schemas.microsoft.com/office/drawing/2014/main" id="{1C197AB9-DAF5-4BCE-8FDF-FA150924F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145" y="2256730"/>
            <a:ext cx="1014844" cy="1014844"/>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7">
            <a:extLst>
              <a:ext uri="{FF2B5EF4-FFF2-40B4-BE49-F238E27FC236}">
                <a16:creationId xmlns:a16="http://schemas.microsoft.com/office/drawing/2014/main" id="{5C17A372-45B6-4B4D-ABAA-018997E6C88B}"/>
              </a:ext>
            </a:extLst>
          </p:cNvPr>
          <p:cNvSpPr>
            <a:spLocks/>
          </p:cNvSpPr>
          <p:nvPr/>
        </p:nvSpPr>
        <p:spPr bwMode="auto">
          <a:xfrm rot="10800000">
            <a:off x="4599349" y="1966277"/>
            <a:ext cx="3032954" cy="3046426"/>
          </a:xfrm>
          <a:custGeom>
            <a:avLst/>
            <a:gdLst>
              <a:gd name="T0" fmla="*/ 536 w 1238"/>
              <a:gd name="T1" fmla="*/ 1124 h 1241"/>
              <a:gd name="T2" fmla="*/ 622 w 1238"/>
              <a:gd name="T3" fmla="*/ 908 h 1241"/>
              <a:gd name="T4" fmla="*/ 705 w 1238"/>
              <a:gd name="T5" fmla="*/ 707 h 1241"/>
              <a:gd name="T6" fmla="*/ 907 w 1238"/>
              <a:gd name="T7" fmla="*/ 622 h 1241"/>
              <a:gd name="T8" fmla="*/ 1122 w 1238"/>
              <a:gd name="T9" fmla="*/ 535 h 1241"/>
              <a:gd name="T10" fmla="*/ 1121 w 1238"/>
              <a:gd name="T11" fmla="*/ 116 h 1241"/>
              <a:gd name="T12" fmla="*/ 702 w 1238"/>
              <a:gd name="T13" fmla="*/ 117 h 1241"/>
              <a:gd name="T14" fmla="*/ 615 w 1238"/>
              <a:gd name="T15" fmla="*/ 333 h 1241"/>
              <a:gd name="T16" fmla="*/ 532 w 1238"/>
              <a:gd name="T17" fmla="*/ 534 h 1241"/>
              <a:gd name="T18" fmla="*/ 331 w 1238"/>
              <a:gd name="T19" fmla="*/ 618 h 1241"/>
              <a:gd name="T20" fmla="*/ 116 w 1238"/>
              <a:gd name="T21" fmla="*/ 705 h 1241"/>
              <a:gd name="T22" fmla="*/ 116 w 1238"/>
              <a:gd name="T23" fmla="*/ 1125 h 1241"/>
              <a:gd name="T24" fmla="*/ 536 w 1238"/>
              <a:gd name="T25" fmla="*/ 1124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1">
                <a:moveTo>
                  <a:pt x="536" y="1124"/>
                </a:moveTo>
                <a:cubicBezTo>
                  <a:pt x="595" y="1064"/>
                  <a:pt x="624" y="986"/>
                  <a:pt x="622" y="908"/>
                </a:cubicBezTo>
                <a:cubicBezTo>
                  <a:pt x="622" y="836"/>
                  <a:pt x="650" y="763"/>
                  <a:pt x="705" y="707"/>
                </a:cubicBezTo>
                <a:cubicBezTo>
                  <a:pt x="761" y="651"/>
                  <a:pt x="834" y="623"/>
                  <a:pt x="907" y="622"/>
                </a:cubicBezTo>
                <a:cubicBezTo>
                  <a:pt x="985" y="624"/>
                  <a:pt x="1063" y="594"/>
                  <a:pt x="1122" y="535"/>
                </a:cubicBezTo>
                <a:cubicBezTo>
                  <a:pt x="1238" y="419"/>
                  <a:pt x="1237" y="231"/>
                  <a:pt x="1121" y="116"/>
                </a:cubicBezTo>
                <a:cubicBezTo>
                  <a:pt x="1005" y="0"/>
                  <a:pt x="818" y="1"/>
                  <a:pt x="702" y="117"/>
                </a:cubicBezTo>
                <a:cubicBezTo>
                  <a:pt x="643" y="176"/>
                  <a:pt x="613" y="254"/>
                  <a:pt x="615" y="333"/>
                </a:cubicBezTo>
                <a:cubicBezTo>
                  <a:pt x="615" y="405"/>
                  <a:pt x="587" y="478"/>
                  <a:pt x="532" y="534"/>
                </a:cubicBezTo>
                <a:cubicBezTo>
                  <a:pt x="477" y="589"/>
                  <a:pt x="404" y="618"/>
                  <a:pt x="331" y="618"/>
                </a:cubicBezTo>
                <a:cubicBezTo>
                  <a:pt x="253" y="617"/>
                  <a:pt x="175" y="646"/>
                  <a:pt x="116" y="705"/>
                </a:cubicBezTo>
                <a:cubicBezTo>
                  <a:pt x="0" y="822"/>
                  <a:pt x="0" y="1010"/>
                  <a:pt x="116" y="1125"/>
                </a:cubicBezTo>
                <a:cubicBezTo>
                  <a:pt x="232" y="1241"/>
                  <a:pt x="420" y="1240"/>
                  <a:pt x="536" y="1124"/>
                </a:cubicBezTo>
                <a:close/>
              </a:path>
            </a:pathLst>
          </a:custGeom>
          <a:solidFill>
            <a:srgbClr val="087CCD"/>
          </a:solidFill>
          <a:ln w="12700" cap="flat" cmpd="sng" algn="ctr">
            <a:noFill/>
            <a:prstDash val="solid"/>
          </a:ln>
          <a:effectLst/>
        </p:spPr>
        <p:txBody>
          <a:bodyPr bIns="27432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Open Sans"/>
              <a:ea typeface="+mn-ea"/>
              <a:cs typeface="+mn-cs"/>
            </a:endParaRPr>
          </a:p>
        </p:txBody>
      </p:sp>
      <p:sp>
        <p:nvSpPr>
          <p:cNvPr id="26" name="Freeform 9">
            <a:extLst>
              <a:ext uri="{FF2B5EF4-FFF2-40B4-BE49-F238E27FC236}">
                <a16:creationId xmlns:a16="http://schemas.microsoft.com/office/drawing/2014/main" id="{DE1FE350-AFBC-4033-BBCA-46B9A1F58641}"/>
              </a:ext>
            </a:extLst>
          </p:cNvPr>
          <p:cNvSpPr>
            <a:spLocks/>
          </p:cNvSpPr>
          <p:nvPr/>
        </p:nvSpPr>
        <p:spPr bwMode="auto">
          <a:xfrm rot="10800000">
            <a:off x="4709185" y="3524203"/>
            <a:ext cx="1377109" cy="1377109"/>
          </a:xfrm>
          <a:custGeom>
            <a:avLst/>
            <a:gdLst>
              <a:gd name="T0" fmla="*/ 100 w 562"/>
              <a:gd name="T1" fmla="*/ 100 h 561"/>
              <a:gd name="T2" fmla="*/ 461 w 562"/>
              <a:gd name="T3" fmla="*/ 100 h 561"/>
              <a:gd name="T4" fmla="*/ 462 w 562"/>
              <a:gd name="T5" fmla="*/ 461 h 561"/>
              <a:gd name="T6" fmla="*/ 101 w 562"/>
              <a:gd name="T7" fmla="*/ 462 h 561"/>
              <a:gd name="T8" fmla="*/ 100 w 562"/>
              <a:gd name="T9" fmla="*/ 100 h 561"/>
            </a:gdLst>
            <a:ahLst/>
            <a:cxnLst>
              <a:cxn ang="0">
                <a:pos x="T0" y="T1"/>
              </a:cxn>
              <a:cxn ang="0">
                <a:pos x="T2" y="T3"/>
              </a:cxn>
              <a:cxn ang="0">
                <a:pos x="T4" y="T5"/>
              </a:cxn>
              <a:cxn ang="0">
                <a:pos x="T6" y="T7"/>
              </a:cxn>
              <a:cxn ang="0">
                <a:pos x="T8" y="T9"/>
              </a:cxn>
            </a:cxnLst>
            <a:rect l="0" t="0" r="r" b="b"/>
            <a:pathLst>
              <a:path w="562" h="561">
                <a:moveTo>
                  <a:pt x="100" y="100"/>
                </a:moveTo>
                <a:cubicBezTo>
                  <a:pt x="199" y="1"/>
                  <a:pt x="361" y="0"/>
                  <a:pt x="461" y="100"/>
                </a:cubicBezTo>
                <a:cubicBezTo>
                  <a:pt x="561" y="199"/>
                  <a:pt x="562" y="361"/>
                  <a:pt x="462" y="461"/>
                </a:cubicBezTo>
                <a:cubicBezTo>
                  <a:pt x="363" y="561"/>
                  <a:pt x="201" y="561"/>
                  <a:pt x="101" y="462"/>
                </a:cubicBezTo>
                <a:cubicBezTo>
                  <a:pt x="1" y="362"/>
                  <a:pt x="0" y="200"/>
                  <a:pt x="100" y="100"/>
                </a:cubicBezTo>
                <a:close/>
              </a:path>
            </a:pathLst>
          </a:custGeom>
          <a:solidFill>
            <a:srgbClr val="FFFFFF"/>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026" name="Picture 2">
            <a:extLst>
              <a:ext uri="{FF2B5EF4-FFF2-40B4-BE49-F238E27FC236}">
                <a16:creationId xmlns:a16="http://schemas.microsoft.com/office/drawing/2014/main" id="{4E384806-0873-48A3-AB27-F52606B1BF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0318" y="3705337"/>
            <a:ext cx="1014842" cy="101484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C258A22A-9B5E-40FB-B5AE-4E071387C4EF}"/>
              </a:ext>
            </a:extLst>
          </p:cNvPr>
          <p:cNvSpPr txBox="1"/>
          <p:nvPr/>
        </p:nvSpPr>
        <p:spPr>
          <a:xfrm flipH="1">
            <a:off x="4315975" y="4910952"/>
            <a:ext cx="2191185" cy="6987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lumMod val="75000"/>
                    <a:lumOff val="2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Introductory Webinars</a:t>
            </a:r>
          </a:p>
        </p:txBody>
      </p:sp>
      <p:sp>
        <p:nvSpPr>
          <p:cNvPr id="32" name="Freeform 4">
            <a:extLst>
              <a:ext uri="{FF2B5EF4-FFF2-40B4-BE49-F238E27FC236}">
                <a16:creationId xmlns:a16="http://schemas.microsoft.com/office/drawing/2014/main" id="{11BA1BE4-05C4-4BCF-B0E3-DA72A5EB9073}"/>
              </a:ext>
            </a:extLst>
          </p:cNvPr>
          <p:cNvSpPr>
            <a:spLocks/>
          </p:cNvSpPr>
          <p:nvPr/>
        </p:nvSpPr>
        <p:spPr bwMode="auto">
          <a:xfrm rot="10800000" flipH="1">
            <a:off x="6037592" y="1964204"/>
            <a:ext cx="3033990" cy="3046426"/>
          </a:xfrm>
          <a:custGeom>
            <a:avLst/>
            <a:gdLst>
              <a:gd name="T0" fmla="*/ 536 w 1238"/>
              <a:gd name="T1" fmla="*/ 1123 h 1241"/>
              <a:gd name="T2" fmla="*/ 622 w 1238"/>
              <a:gd name="T3" fmla="*/ 908 h 1241"/>
              <a:gd name="T4" fmla="*/ 706 w 1238"/>
              <a:gd name="T5" fmla="*/ 707 h 1241"/>
              <a:gd name="T6" fmla="*/ 907 w 1238"/>
              <a:gd name="T7" fmla="*/ 622 h 1241"/>
              <a:gd name="T8" fmla="*/ 1122 w 1238"/>
              <a:gd name="T9" fmla="*/ 535 h 1241"/>
              <a:gd name="T10" fmla="*/ 1122 w 1238"/>
              <a:gd name="T11" fmla="*/ 115 h 1241"/>
              <a:gd name="T12" fmla="*/ 702 w 1238"/>
              <a:gd name="T13" fmla="*/ 116 h 1241"/>
              <a:gd name="T14" fmla="*/ 615 w 1238"/>
              <a:gd name="T15" fmla="*/ 332 h 1241"/>
              <a:gd name="T16" fmla="*/ 532 w 1238"/>
              <a:gd name="T17" fmla="*/ 534 h 1241"/>
              <a:gd name="T18" fmla="*/ 331 w 1238"/>
              <a:gd name="T19" fmla="*/ 618 h 1241"/>
              <a:gd name="T20" fmla="*/ 116 w 1238"/>
              <a:gd name="T21" fmla="*/ 705 h 1241"/>
              <a:gd name="T22" fmla="*/ 116 w 1238"/>
              <a:gd name="T23" fmla="*/ 1125 h 1241"/>
              <a:gd name="T24" fmla="*/ 536 w 1238"/>
              <a:gd name="T25" fmla="*/ 1123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1">
                <a:moveTo>
                  <a:pt x="536" y="1123"/>
                </a:moveTo>
                <a:cubicBezTo>
                  <a:pt x="595" y="1064"/>
                  <a:pt x="624" y="986"/>
                  <a:pt x="622" y="908"/>
                </a:cubicBezTo>
                <a:cubicBezTo>
                  <a:pt x="622" y="835"/>
                  <a:pt x="650" y="763"/>
                  <a:pt x="706" y="707"/>
                </a:cubicBezTo>
                <a:cubicBezTo>
                  <a:pt x="761" y="651"/>
                  <a:pt x="834" y="623"/>
                  <a:pt x="907" y="622"/>
                </a:cubicBezTo>
                <a:cubicBezTo>
                  <a:pt x="985" y="623"/>
                  <a:pt x="1063" y="594"/>
                  <a:pt x="1122" y="535"/>
                </a:cubicBezTo>
                <a:cubicBezTo>
                  <a:pt x="1238" y="419"/>
                  <a:pt x="1237" y="231"/>
                  <a:pt x="1122" y="115"/>
                </a:cubicBezTo>
                <a:cubicBezTo>
                  <a:pt x="1006" y="0"/>
                  <a:pt x="818" y="0"/>
                  <a:pt x="702" y="116"/>
                </a:cubicBezTo>
                <a:cubicBezTo>
                  <a:pt x="643" y="176"/>
                  <a:pt x="613" y="254"/>
                  <a:pt x="615" y="332"/>
                </a:cubicBezTo>
                <a:cubicBezTo>
                  <a:pt x="615" y="405"/>
                  <a:pt x="588" y="478"/>
                  <a:pt x="532" y="534"/>
                </a:cubicBezTo>
                <a:cubicBezTo>
                  <a:pt x="477" y="589"/>
                  <a:pt x="404" y="618"/>
                  <a:pt x="331" y="618"/>
                </a:cubicBezTo>
                <a:cubicBezTo>
                  <a:pt x="253" y="616"/>
                  <a:pt x="175" y="646"/>
                  <a:pt x="116" y="705"/>
                </a:cubicBezTo>
                <a:cubicBezTo>
                  <a:pt x="0" y="822"/>
                  <a:pt x="0" y="1010"/>
                  <a:pt x="116" y="1125"/>
                </a:cubicBezTo>
                <a:cubicBezTo>
                  <a:pt x="232" y="1241"/>
                  <a:pt x="420" y="1240"/>
                  <a:pt x="536" y="1123"/>
                </a:cubicBezTo>
                <a:close/>
              </a:path>
            </a:pathLst>
          </a:custGeom>
          <a:solidFill>
            <a:srgbClr val="2B2B2B">
              <a:lumMod val="25000"/>
              <a:lumOff val="75000"/>
            </a:srgbClr>
          </a:solidFill>
          <a:ln w="12700" cap="flat" cmpd="sng" algn="ctr">
            <a:noFill/>
            <a:prstDash val="solid"/>
          </a:ln>
          <a:effectLst/>
        </p:spPr>
        <p:txBody>
          <a:bodyPr bIns="27432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Open Sans"/>
              <a:ea typeface="+mn-ea"/>
              <a:cs typeface="+mn-cs"/>
            </a:endParaRPr>
          </a:p>
        </p:txBody>
      </p:sp>
      <p:sp>
        <p:nvSpPr>
          <p:cNvPr id="27" name="Freeform 10">
            <a:extLst>
              <a:ext uri="{FF2B5EF4-FFF2-40B4-BE49-F238E27FC236}">
                <a16:creationId xmlns:a16="http://schemas.microsoft.com/office/drawing/2014/main" id="{79214892-39CB-471E-8D29-B5E798FA1F66}"/>
              </a:ext>
            </a:extLst>
          </p:cNvPr>
          <p:cNvSpPr>
            <a:spLocks/>
          </p:cNvSpPr>
          <p:nvPr/>
        </p:nvSpPr>
        <p:spPr bwMode="auto">
          <a:xfrm rot="10800000">
            <a:off x="6146911" y="2074561"/>
            <a:ext cx="1377109" cy="1379181"/>
          </a:xfrm>
          <a:custGeom>
            <a:avLst/>
            <a:gdLst>
              <a:gd name="T0" fmla="*/ 100 w 562"/>
              <a:gd name="T1" fmla="*/ 100 h 562"/>
              <a:gd name="T2" fmla="*/ 461 w 562"/>
              <a:gd name="T3" fmla="*/ 99 h 562"/>
              <a:gd name="T4" fmla="*/ 462 w 562"/>
              <a:gd name="T5" fmla="*/ 461 h 562"/>
              <a:gd name="T6" fmla="*/ 100 w 562"/>
              <a:gd name="T7" fmla="*/ 462 h 562"/>
              <a:gd name="T8" fmla="*/ 100 w 562"/>
              <a:gd name="T9" fmla="*/ 100 h 562"/>
            </a:gdLst>
            <a:ahLst/>
            <a:cxnLst>
              <a:cxn ang="0">
                <a:pos x="T0" y="T1"/>
              </a:cxn>
              <a:cxn ang="0">
                <a:pos x="T2" y="T3"/>
              </a:cxn>
              <a:cxn ang="0">
                <a:pos x="T4" y="T5"/>
              </a:cxn>
              <a:cxn ang="0">
                <a:pos x="T6" y="T7"/>
              </a:cxn>
              <a:cxn ang="0">
                <a:pos x="T8" y="T9"/>
              </a:cxn>
            </a:cxnLst>
            <a:rect l="0" t="0" r="r" b="b"/>
            <a:pathLst>
              <a:path w="562" h="562">
                <a:moveTo>
                  <a:pt x="100" y="100"/>
                </a:moveTo>
                <a:cubicBezTo>
                  <a:pt x="199" y="0"/>
                  <a:pt x="361" y="0"/>
                  <a:pt x="461" y="99"/>
                </a:cubicBezTo>
                <a:cubicBezTo>
                  <a:pt x="561" y="199"/>
                  <a:pt x="562" y="361"/>
                  <a:pt x="462" y="461"/>
                </a:cubicBezTo>
                <a:cubicBezTo>
                  <a:pt x="362" y="561"/>
                  <a:pt x="200" y="562"/>
                  <a:pt x="100" y="462"/>
                </a:cubicBezTo>
                <a:cubicBezTo>
                  <a:pt x="0" y="362"/>
                  <a:pt x="0" y="201"/>
                  <a:pt x="100" y="100"/>
                </a:cubicBezTo>
                <a:close/>
              </a:path>
            </a:pathLst>
          </a:custGeom>
          <a:solidFill>
            <a:srgbClr val="FFFFFF"/>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Questrial" pitchFamily="2" charset="0"/>
              <a:ea typeface="+mn-ea"/>
              <a:cs typeface="+mn-cs"/>
            </a:endParaRPr>
          </a:p>
        </p:txBody>
      </p:sp>
      <p:sp>
        <p:nvSpPr>
          <p:cNvPr id="33" name="Freeform 11">
            <a:extLst>
              <a:ext uri="{FF2B5EF4-FFF2-40B4-BE49-F238E27FC236}">
                <a16:creationId xmlns:a16="http://schemas.microsoft.com/office/drawing/2014/main" id="{501476A9-BADA-4590-B718-1157137E24A4}"/>
              </a:ext>
            </a:extLst>
          </p:cNvPr>
          <p:cNvSpPr>
            <a:spLocks/>
          </p:cNvSpPr>
          <p:nvPr/>
        </p:nvSpPr>
        <p:spPr bwMode="auto">
          <a:xfrm rot="10800000" flipH="1">
            <a:off x="6146911" y="2074043"/>
            <a:ext cx="1377109" cy="1380217"/>
          </a:xfrm>
          <a:custGeom>
            <a:avLst/>
            <a:gdLst>
              <a:gd name="T0" fmla="*/ 99 w 562"/>
              <a:gd name="T1" fmla="*/ 461 h 562"/>
              <a:gd name="T2" fmla="*/ 100 w 562"/>
              <a:gd name="T3" fmla="*/ 99 h 562"/>
              <a:gd name="T4" fmla="*/ 462 w 562"/>
              <a:gd name="T5" fmla="*/ 101 h 562"/>
              <a:gd name="T6" fmla="*/ 461 w 562"/>
              <a:gd name="T7" fmla="*/ 462 h 562"/>
              <a:gd name="T8" fmla="*/ 99 w 562"/>
              <a:gd name="T9" fmla="*/ 461 h 562"/>
            </a:gdLst>
            <a:ahLst/>
            <a:cxnLst>
              <a:cxn ang="0">
                <a:pos x="T0" y="T1"/>
              </a:cxn>
              <a:cxn ang="0">
                <a:pos x="T2" y="T3"/>
              </a:cxn>
              <a:cxn ang="0">
                <a:pos x="T4" y="T5"/>
              </a:cxn>
              <a:cxn ang="0">
                <a:pos x="T6" y="T7"/>
              </a:cxn>
              <a:cxn ang="0">
                <a:pos x="T8" y="T9"/>
              </a:cxn>
            </a:cxnLst>
            <a:rect l="0" t="0" r="r" b="b"/>
            <a:pathLst>
              <a:path w="562" h="562">
                <a:moveTo>
                  <a:pt x="99" y="461"/>
                </a:moveTo>
                <a:cubicBezTo>
                  <a:pt x="0" y="361"/>
                  <a:pt x="0" y="199"/>
                  <a:pt x="100" y="99"/>
                </a:cubicBezTo>
                <a:cubicBezTo>
                  <a:pt x="200" y="0"/>
                  <a:pt x="362" y="0"/>
                  <a:pt x="462" y="101"/>
                </a:cubicBezTo>
                <a:cubicBezTo>
                  <a:pt x="562" y="201"/>
                  <a:pt x="561" y="363"/>
                  <a:pt x="461" y="462"/>
                </a:cubicBezTo>
                <a:cubicBezTo>
                  <a:pt x="361" y="562"/>
                  <a:pt x="199" y="561"/>
                  <a:pt x="99" y="461"/>
                </a:cubicBezTo>
                <a:close/>
              </a:path>
            </a:pathLst>
          </a:custGeom>
          <a:solidFill>
            <a:srgbClr val="FFFFFF"/>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038" name="Picture 14">
            <a:extLst>
              <a:ext uri="{FF2B5EF4-FFF2-40B4-BE49-F238E27FC236}">
                <a16:creationId xmlns:a16="http://schemas.microsoft.com/office/drawing/2014/main" id="{7AB39C57-EA4E-4B40-A405-9C43FCEB5C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6171" y="2154857"/>
            <a:ext cx="1218588" cy="1218588"/>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8">
            <a:extLst>
              <a:ext uri="{FF2B5EF4-FFF2-40B4-BE49-F238E27FC236}">
                <a16:creationId xmlns:a16="http://schemas.microsoft.com/office/drawing/2014/main" id="{72FA0D0C-5D81-4E9C-A429-81E293C61587}"/>
              </a:ext>
            </a:extLst>
          </p:cNvPr>
          <p:cNvSpPr>
            <a:spLocks/>
          </p:cNvSpPr>
          <p:nvPr/>
        </p:nvSpPr>
        <p:spPr bwMode="auto">
          <a:xfrm rot="10800000" flipV="1">
            <a:off x="7467185" y="1964206"/>
            <a:ext cx="3032954" cy="3048497"/>
          </a:xfrm>
          <a:custGeom>
            <a:avLst/>
            <a:gdLst>
              <a:gd name="T0" fmla="*/ 1122 w 1238"/>
              <a:gd name="T1" fmla="*/ 707 h 1242"/>
              <a:gd name="T2" fmla="*/ 907 w 1238"/>
              <a:gd name="T3" fmla="*/ 619 h 1242"/>
              <a:gd name="T4" fmla="*/ 706 w 1238"/>
              <a:gd name="T5" fmla="*/ 535 h 1242"/>
              <a:gd name="T6" fmla="*/ 622 w 1238"/>
              <a:gd name="T7" fmla="*/ 333 h 1242"/>
              <a:gd name="T8" fmla="*/ 536 w 1238"/>
              <a:gd name="T9" fmla="*/ 117 h 1242"/>
              <a:gd name="T10" fmla="*/ 117 w 1238"/>
              <a:gd name="T11" fmla="*/ 116 h 1242"/>
              <a:gd name="T12" fmla="*/ 116 w 1238"/>
              <a:gd name="T13" fmla="*/ 535 h 1242"/>
              <a:gd name="T14" fmla="*/ 331 w 1238"/>
              <a:gd name="T15" fmla="*/ 623 h 1242"/>
              <a:gd name="T16" fmla="*/ 532 w 1238"/>
              <a:gd name="T17" fmla="*/ 708 h 1242"/>
              <a:gd name="T18" fmla="*/ 615 w 1238"/>
              <a:gd name="T19" fmla="*/ 909 h 1242"/>
              <a:gd name="T20" fmla="*/ 701 w 1238"/>
              <a:gd name="T21" fmla="*/ 1125 h 1242"/>
              <a:gd name="T22" fmla="*/ 1121 w 1238"/>
              <a:gd name="T23" fmla="*/ 1127 h 1242"/>
              <a:gd name="T24" fmla="*/ 1122 w 1238"/>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2">
                <a:moveTo>
                  <a:pt x="1122" y="707"/>
                </a:moveTo>
                <a:cubicBezTo>
                  <a:pt x="1063" y="647"/>
                  <a:pt x="985" y="618"/>
                  <a:pt x="907" y="619"/>
                </a:cubicBezTo>
                <a:cubicBezTo>
                  <a:pt x="834" y="619"/>
                  <a:pt x="762" y="591"/>
                  <a:pt x="706" y="535"/>
                </a:cubicBezTo>
                <a:cubicBezTo>
                  <a:pt x="650" y="479"/>
                  <a:pt x="623" y="406"/>
                  <a:pt x="622" y="333"/>
                </a:cubicBezTo>
                <a:cubicBezTo>
                  <a:pt x="624" y="255"/>
                  <a:pt x="595" y="177"/>
                  <a:pt x="536" y="117"/>
                </a:cubicBezTo>
                <a:cubicBezTo>
                  <a:pt x="421" y="1"/>
                  <a:pt x="233" y="0"/>
                  <a:pt x="117" y="116"/>
                </a:cubicBezTo>
                <a:cubicBezTo>
                  <a:pt x="1" y="231"/>
                  <a:pt x="0" y="419"/>
                  <a:pt x="116" y="535"/>
                </a:cubicBezTo>
                <a:cubicBezTo>
                  <a:pt x="175" y="595"/>
                  <a:pt x="253" y="625"/>
                  <a:pt x="331" y="623"/>
                </a:cubicBezTo>
                <a:cubicBezTo>
                  <a:pt x="404" y="623"/>
                  <a:pt x="477" y="652"/>
                  <a:pt x="532" y="708"/>
                </a:cubicBezTo>
                <a:cubicBezTo>
                  <a:pt x="587" y="763"/>
                  <a:pt x="615" y="836"/>
                  <a:pt x="615" y="909"/>
                </a:cubicBezTo>
                <a:cubicBezTo>
                  <a:pt x="613" y="987"/>
                  <a:pt x="642" y="1065"/>
                  <a:pt x="701" y="1125"/>
                </a:cubicBezTo>
                <a:cubicBezTo>
                  <a:pt x="817" y="1241"/>
                  <a:pt x="1005" y="1242"/>
                  <a:pt x="1121" y="1127"/>
                </a:cubicBezTo>
                <a:cubicBezTo>
                  <a:pt x="1237" y="1011"/>
                  <a:pt x="1238" y="824"/>
                  <a:pt x="1122" y="707"/>
                </a:cubicBezTo>
                <a:close/>
              </a:path>
            </a:pathLst>
          </a:custGeom>
          <a:solidFill>
            <a:srgbClr val="003E7E"/>
          </a:solidFill>
          <a:ln w="12700" cap="flat" cmpd="sng" algn="ctr">
            <a:noFill/>
            <a:prstDash val="solid"/>
          </a:ln>
          <a:effectLst/>
        </p:spPr>
        <p:txBody>
          <a:bodyPr bIns="27432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Open Sans"/>
              <a:ea typeface="+mn-ea"/>
              <a:cs typeface="+mn-cs"/>
            </a:endParaRPr>
          </a:p>
        </p:txBody>
      </p:sp>
      <p:sp>
        <p:nvSpPr>
          <p:cNvPr id="34" name="Freeform 12">
            <a:extLst>
              <a:ext uri="{FF2B5EF4-FFF2-40B4-BE49-F238E27FC236}">
                <a16:creationId xmlns:a16="http://schemas.microsoft.com/office/drawing/2014/main" id="{607F760C-0FB6-499C-ACD4-86D20076539E}"/>
              </a:ext>
            </a:extLst>
          </p:cNvPr>
          <p:cNvSpPr>
            <a:spLocks/>
          </p:cNvSpPr>
          <p:nvPr/>
        </p:nvSpPr>
        <p:spPr bwMode="auto">
          <a:xfrm rot="10800000" flipH="1">
            <a:off x="7586709" y="3524203"/>
            <a:ext cx="1373999" cy="1377109"/>
          </a:xfrm>
          <a:custGeom>
            <a:avLst/>
            <a:gdLst>
              <a:gd name="T0" fmla="*/ 99 w 561"/>
              <a:gd name="T1" fmla="*/ 100 h 561"/>
              <a:gd name="T2" fmla="*/ 460 w 561"/>
              <a:gd name="T3" fmla="*/ 100 h 561"/>
              <a:gd name="T4" fmla="*/ 461 w 561"/>
              <a:gd name="T5" fmla="*/ 461 h 561"/>
              <a:gd name="T6" fmla="*/ 100 w 561"/>
              <a:gd name="T7" fmla="*/ 461 h 561"/>
              <a:gd name="T8" fmla="*/ 99 w 561"/>
              <a:gd name="T9" fmla="*/ 100 h 561"/>
            </a:gdLst>
            <a:ahLst/>
            <a:cxnLst>
              <a:cxn ang="0">
                <a:pos x="T0" y="T1"/>
              </a:cxn>
              <a:cxn ang="0">
                <a:pos x="T2" y="T3"/>
              </a:cxn>
              <a:cxn ang="0">
                <a:pos x="T4" y="T5"/>
              </a:cxn>
              <a:cxn ang="0">
                <a:pos x="T6" y="T7"/>
              </a:cxn>
              <a:cxn ang="0">
                <a:pos x="T8" y="T9"/>
              </a:cxn>
            </a:cxnLst>
            <a:rect l="0" t="0" r="r" b="b"/>
            <a:pathLst>
              <a:path w="561" h="561">
                <a:moveTo>
                  <a:pt x="99" y="100"/>
                </a:moveTo>
                <a:cubicBezTo>
                  <a:pt x="199" y="0"/>
                  <a:pt x="360" y="0"/>
                  <a:pt x="460" y="100"/>
                </a:cubicBezTo>
                <a:cubicBezTo>
                  <a:pt x="560" y="199"/>
                  <a:pt x="561" y="361"/>
                  <a:pt x="461" y="461"/>
                </a:cubicBezTo>
                <a:cubicBezTo>
                  <a:pt x="362" y="561"/>
                  <a:pt x="200" y="561"/>
                  <a:pt x="100" y="461"/>
                </a:cubicBezTo>
                <a:cubicBezTo>
                  <a:pt x="0" y="362"/>
                  <a:pt x="0" y="200"/>
                  <a:pt x="99" y="100"/>
                </a:cubicBezTo>
                <a:close/>
              </a:path>
            </a:pathLst>
          </a:custGeom>
          <a:solidFill>
            <a:srgbClr val="FFFFFF"/>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036" name="Picture 12">
            <a:extLst>
              <a:ext uri="{FF2B5EF4-FFF2-40B4-BE49-F238E27FC236}">
                <a16:creationId xmlns:a16="http://schemas.microsoft.com/office/drawing/2014/main" id="{5D9448CD-F13D-4D9F-B908-E2EBEE688C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4414" y="3603464"/>
            <a:ext cx="1218588" cy="1218588"/>
          </a:xfrm>
          <a:prstGeom prst="rect">
            <a:avLst/>
          </a:prstGeom>
          <a:noFill/>
          <a:extLst>
            <a:ext uri="{909E8E84-426E-40DD-AFC4-6F175D3DCCD1}">
              <a14:hiddenFill xmlns:a14="http://schemas.microsoft.com/office/drawing/2010/main">
                <a:solidFill>
                  <a:srgbClr val="FFFFFF"/>
                </a:solidFill>
              </a14:hiddenFill>
            </a:ext>
          </a:extLst>
        </p:spPr>
      </p:pic>
      <p:sp>
        <p:nvSpPr>
          <p:cNvPr id="39" name="Freeform 1">
            <a:extLst>
              <a:ext uri="{FF2B5EF4-FFF2-40B4-BE49-F238E27FC236}">
                <a16:creationId xmlns:a16="http://schemas.microsoft.com/office/drawing/2014/main" id="{5A1AD867-9861-42D3-A79C-9BBE8D1C9F17}"/>
              </a:ext>
            </a:extLst>
          </p:cNvPr>
          <p:cNvSpPr>
            <a:spLocks/>
          </p:cNvSpPr>
          <p:nvPr/>
        </p:nvSpPr>
        <p:spPr bwMode="auto">
          <a:xfrm rot="10800000">
            <a:off x="8903357" y="1962133"/>
            <a:ext cx="3030881" cy="3048497"/>
          </a:xfrm>
          <a:custGeom>
            <a:avLst/>
            <a:gdLst>
              <a:gd name="T0" fmla="*/ 1121 w 1237"/>
              <a:gd name="T1" fmla="*/ 707 h 1242"/>
              <a:gd name="T2" fmla="*/ 906 w 1237"/>
              <a:gd name="T3" fmla="*/ 619 h 1242"/>
              <a:gd name="T4" fmla="*/ 705 w 1237"/>
              <a:gd name="T5" fmla="*/ 535 h 1242"/>
              <a:gd name="T6" fmla="*/ 621 w 1237"/>
              <a:gd name="T7" fmla="*/ 333 h 1242"/>
              <a:gd name="T8" fmla="*/ 535 w 1237"/>
              <a:gd name="T9" fmla="*/ 117 h 1242"/>
              <a:gd name="T10" fmla="*/ 116 w 1237"/>
              <a:gd name="T11" fmla="*/ 116 h 1242"/>
              <a:gd name="T12" fmla="*/ 115 w 1237"/>
              <a:gd name="T13" fmla="*/ 535 h 1242"/>
              <a:gd name="T14" fmla="*/ 330 w 1237"/>
              <a:gd name="T15" fmla="*/ 623 h 1242"/>
              <a:gd name="T16" fmla="*/ 531 w 1237"/>
              <a:gd name="T17" fmla="*/ 707 h 1242"/>
              <a:gd name="T18" fmla="*/ 614 w 1237"/>
              <a:gd name="T19" fmla="*/ 909 h 1242"/>
              <a:gd name="T20" fmla="*/ 700 w 1237"/>
              <a:gd name="T21" fmla="*/ 1124 h 1242"/>
              <a:gd name="T22" fmla="*/ 1120 w 1237"/>
              <a:gd name="T23" fmla="*/ 1126 h 1242"/>
              <a:gd name="T24" fmla="*/ 1121 w 1237"/>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7" h="1242">
                <a:moveTo>
                  <a:pt x="1121" y="707"/>
                </a:moveTo>
                <a:cubicBezTo>
                  <a:pt x="1062" y="647"/>
                  <a:pt x="984" y="618"/>
                  <a:pt x="906" y="619"/>
                </a:cubicBezTo>
                <a:cubicBezTo>
                  <a:pt x="833" y="619"/>
                  <a:pt x="761" y="591"/>
                  <a:pt x="705" y="535"/>
                </a:cubicBezTo>
                <a:cubicBezTo>
                  <a:pt x="650" y="479"/>
                  <a:pt x="622" y="406"/>
                  <a:pt x="621" y="333"/>
                </a:cubicBezTo>
                <a:cubicBezTo>
                  <a:pt x="624" y="254"/>
                  <a:pt x="595" y="177"/>
                  <a:pt x="535" y="117"/>
                </a:cubicBezTo>
                <a:cubicBezTo>
                  <a:pt x="420" y="1"/>
                  <a:pt x="232" y="0"/>
                  <a:pt x="116" y="116"/>
                </a:cubicBezTo>
                <a:cubicBezTo>
                  <a:pt x="0" y="231"/>
                  <a:pt x="0" y="419"/>
                  <a:pt x="115" y="535"/>
                </a:cubicBezTo>
                <a:cubicBezTo>
                  <a:pt x="174" y="594"/>
                  <a:pt x="252" y="624"/>
                  <a:pt x="330" y="623"/>
                </a:cubicBezTo>
                <a:cubicBezTo>
                  <a:pt x="403" y="623"/>
                  <a:pt x="476" y="651"/>
                  <a:pt x="531" y="707"/>
                </a:cubicBezTo>
                <a:cubicBezTo>
                  <a:pt x="586" y="763"/>
                  <a:pt x="615" y="836"/>
                  <a:pt x="614" y="909"/>
                </a:cubicBezTo>
                <a:cubicBezTo>
                  <a:pt x="612" y="987"/>
                  <a:pt x="641" y="1065"/>
                  <a:pt x="700" y="1124"/>
                </a:cubicBezTo>
                <a:cubicBezTo>
                  <a:pt x="816" y="1241"/>
                  <a:pt x="1004" y="1242"/>
                  <a:pt x="1120" y="1126"/>
                </a:cubicBezTo>
                <a:cubicBezTo>
                  <a:pt x="1236" y="1011"/>
                  <a:pt x="1237" y="823"/>
                  <a:pt x="1121" y="707"/>
                </a:cubicBezTo>
                <a:close/>
              </a:path>
            </a:pathLst>
          </a:custGeom>
          <a:solidFill>
            <a:srgbClr val="087CCD"/>
          </a:solidFill>
          <a:ln w="12700" cap="flat" cmpd="sng" algn="ctr">
            <a:solidFill>
              <a:srgbClr val="4E798C"/>
            </a:solidFill>
            <a:prstDash val="solid"/>
          </a:ln>
          <a:effectLst/>
        </p:spPr>
        <p:txBody>
          <a:bodyPr bIns="27432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Open Sans"/>
              <a:ea typeface="+mn-ea"/>
              <a:cs typeface="+mn-cs"/>
            </a:endParaRPr>
          </a:p>
        </p:txBody>
      </p:sp>
      <p:sp>
        <p:nvSpPr>
          <p:cNvPr id="47" name="TextBox 46">
            <a:extLst>
              <a:ext uri="{FF2B5EF4-FFF2-40B4-BE49-F238E27FC236}">
                <a16:creationId xmlns:a16="http://schemas.microsoft.com/office/drawing/2014/main" id="{37DBE40D-9EE9-4938-8A35-F3F3756ECB08}"/>
              </a:ext>
            </a:extLst>
          </p:cNvPr>
          <p:cNvSpPr txBox="1"/>
          <p:nvPr/>
        </p:nvSpPr>
        <p:spPr>
          <a:xfrm flipH="1">
            <a:off x="8635350" y="1042816"/>
            <a:ext cx="2191185" cy="10218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lumMod val="75000"/>
                    <a:lumOff val="2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In-Person Information Sessions</a:t>
            </a:r>
          </a:p>
        </p:txBody>
      </p:sp>
      <p:sp>
        <p:nvSpPr>
          <p:cNvPr id="37" name="Freeform 9">
            <a:extLst>
              <a:ext uri="{FF2B5EF4-FFF2-40B4-BE49-F238E27FC236}">
                <a16:creationId xmlns:a16="http://schemas.microsoft.com/office/drawing/2014/main" id="{68EADAB3-83B1-448F-B791-BA393CBCDD4B}"/>
              </a:ext>
            </a:extLst>
          </p:cNvPr>
          <p:cNvSpPr>
            <a:spLocks/>
          </p:cNvSpPr>
          <p:nvPr/>
        </p:nvSpPr>
        <p:spPr bwMode="auto">
          <a:xfrm rot="10800000" flipV="1">
            <a:off x="9013193" y="2075597"/>
            <a:ext cx="1377109" cy="1377109"/>
          </a:xfrm>
          <a:custGeom>
            <a:avLst/>
            <a:gdLst>
              <a:gd name="T0" fmla="*/ 100 w 562"/>
              <a:gd name="T1" fmla="*/ 100 h 561"/>
              <a:gd name="T2" fmla="*/ 461 w 562"/>
              <a:gd name="T3" fmla="*/ 100 h 561"/>
              <a:gd name="T4" fmla="*/ 462 w 562"/>
              <a:gd name="T5" fmla="*/ 461 h 561"/>
              <a:gd name="T6" fmla="*/ 101 w 562"/>
              <a:gd name="T7" fmla="*/ 462 h 561"/>
              <a:gd name="T8" fmla="*/ 100 w 562"/>
              <a:gd name="T9" fmla="*/ 100 h 561"/>
            </a:gdLst>
            <a:ahLst/>
            <a:cxnLst>
              <a:cxn ang="0">
                <a:pos x="T0" y="T1"/>
              </a:cxn>
              <a:cxn ang="0">
                <a:pos x="T2" y="T3"/>
              </a:cxn>
              <a:cxn ang="0">
                <a:pos x="T4" y="T5"/>
              </a:cxn>
              <a:cxn ang="0">
                <a:pos x="T6" y="T7"/>
              </a:cxn>
              <a:cxn ang="0">
                <a:pos x="T8" y="T9"/>
              </a:cxn>
            </a:cxnLst>
            <a:rect l="0" t="0" r="r" b="b"/>
            <a:pathLst>
              <a:path w="562" h="561">
                <a:moveTo>
                  <a:pt x="100" y="100"/>
                </a:moveTo>
                <a:cubicBezTo>
                  <a:pt x="199" y="1"/>
                  <a:pt x="361" y="0"/>
                  <a:pt x="461" y="100"/>
                </a:cubicBezTo>
                <a:cubicBezTo>
                  <a:pt x="561" y="199"/>
                  <a:pt x="562" y="361"/>
                  <a:pt x="462" y="461"/>
                </a:cubicBezTo>
                <a:cubicBezTo>
                  <a:pt x="363" y="561"/>
                  <a:pt x="201" y="561"/>
                  <a:pt x="101" y="462"/>
                </a:cubicBezTo>
                <a:cubicBezTo>
                  <a:pt x="1" y="362"/>
                  <a:pt x="0" y="200"/>
                  <a:pt x="100" y="100"/>
                </a:cubicBezTo>
                <a:close/>
              </a:path>
            </a:pathLst>
          </a:custGeom>
          <a:solidFill>
            <a:srgbClr val="FFFFFF"/>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040" name="Picture 16">
            <a:extLst>
              <a:ext uri="{FF2B5EF4-FFF2-40B4-BE49-F238E27FC236}">
                <a16:creationId xmlns:a16="http://schemas.microsoft.com/office/drawing/2014/main" id="{78D80A09-A61C-4CDE-A869-41FB8FD8DA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4325" y="2256729"/>
            <a:ext cx="1014844" cy="1014844"/>
          </a:xfrm>
          <a:prstGeom prst="rect">
            <a:avLst/>
          </a:prstGeom>
          <a:noFill/>
          <a:extLst>
            <a:ext uri="{909E8E84-426E-40DD-AFC4-6F175D3DCCD1}">
              <a14:hiddenFill xmlns:a14="http://schemas.microsoft.com/office/drawing/2010/main">
                <a:solidFill>
                  <a:srgbClr val="FFFFFF"/>
                </a:solidFill>
              </a14:hiddenFill>
            </a:ext>
          </a:extLst>
        </p:spPr>
      </p:pic>
      <p:sp>
        <p:nvSpPr>
          <p:cNvPr id="40" name="Freeform 12">
            <a:extLst>
              <a:ext uri="{FF2B5EF4-FFF2-40B4-BE49-F238E27FC236}">
                <a16:creationId xmlns:a16="http://schemas.microsoft.com/office/drawing/2014/main" id="{1E6AAA65-9498-4A8C-AFEA-E98FB077FDC3}"/>
              </a:ext>
            </a:extLst>
          </p:cNvPr>
          <p:cNvSpPr>
            <a:spLocks/>
          </p:cNvSpPr>
          <p:nvPr/>
        </p:nvSpPr>
        <p:spPr bwMode="auto">
          <a:xfrm rot="10800000">
            <a:off x="10449366" y="3524203"/>
            <a:ext cx="1373999" cy="1377109"/>
          </a:xfrm>
          <a:custGeom>
            <a:avLst/>
            <a:gdLst>
              <a:gd name="T0" fmla="*/ 99 w 561"/>
              <a:gd name="T1" fmla="*/ 100 h 561"/>
              <a:gd name="T2" fmla="*/ 460 w 561"/>
              <a:gd name="T3" fmla="*/ 100 h 561"/>
              <a:gd name="T4" fmla="*/ 461 w 561"/>
              <a:gd name="T5" fmla="*/ 461 h 561"/>
              <a:gd name="T6" fmla="*/ 100 w 561"/>
              <a:gd name="T7" fmla="*/ 461 h 561"/>
              <a:gd name="T8" fmla="*/ 99 w 561"/>
              <a:gd name="T9" fmla="*/ 100 h 561"/>
            </a:gdLst>
            <a:ahLst/>
            <a:cxnLst>
              <a:cxn ang="0">
                <a:pos x="T0" y="T1"/>
              </a:cxn>
              <a:cxn ang="0">
                <a:pos x="T2" y="T3"/>
              </a:cxn>
              <a:cxn ang="0">
                <a:pos x="T4" y="T5"/>
              </a:cxn>
              <a:cxn ang="0">
                <a:pos x="T6" y="T7"/>
              </a:cxn>
              <a:cxn ang="0">
                <a:pos x="T8" y="T9"/>
              </a:cxn>
            </a:cxnLst>
            <a:rect l="0" t="0" r="r" b="b"/>
            <a:pathLst>
              <a:path w="561" h="561">
                <a:moveTo>
                  <a:pt x="99" y="100"/>
                </a:moveTo>
                <a:cubicBezTo>
                  <a:pt x="199" y="0"/>
                  <a:pt x="360" y="0"/>
                  <a:pt x="460" y="100"/>
                </a:cubicBezTo>
                <a:cubicBezTo>
                  <a:pt x="560" y="199"/>
                  <a:pt x="561" y="361"/>
                  <a:pt x="461" y="461"/>
                </a:cubicBezTo>
                <a:cubicBezTo>
                  <a:pt x="362" y="561"/>
                  <a:pt x="200" y="561"/>
                  <a:pt x="100" y="461"/>
                </a:cubicBezTo>
                <a:cubicBezTo>
                  <a:pt x="0" y="362"/>
                  <a:pt x="0" y="200"/>
                  <a:pt x="99" y="100"/>
                </a:cubicBezTo>
                <a:close/>
              </a:path>
            </a:pathLst>
          </a:custGeom>
          <a:solidFill>
            <a:srgbClr val="FFFFFF"/>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042" name="Picture 18">
            <a:extLst>
              <a:ext uri="{FF2B5EF4-FFF2-40B4-BE49-F238E27FC236}">
                <a16:creationId xmlns:a16="http://schemas.microsoft.com/office/drawing/2014/main" id="{7A3DED0A-7C2E-41F6-B772-37AAC7A13F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05266" y="3681659"/>
            <a:ext cx="1062198" cy="106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60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What to Expect during Transition</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14</a:t>
            </a:fld>
            <a:endParaRPr lang="en-US" dirty="0">
              <a:solidFill>
                <a:prstClr val="black">
                  <a:tint val="75000"/>
                </a:prstClr>
              </a:solidFill>
              <a:latin typeface="Arial"/>
            </a:endParaRPr>
          </a:p>
        </p:txBody>
      </p:sp>
    </p:spTree>
    <p:extLst>
      <p:ext uri="{BB962C8B-B14F-4D97-AF65-F5344CB8AC3E}">
        <p14:creationId xmlns:p14="http://schemas.microsoft.com/office/powerpoint/2010/main" val="1639248225"/>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860305"/>
          </a:xfrm>
        </p:spPr>
        <p:txBody>
          <a:bodyPr/>
          <a:lstStyle/>
          <a:p>
            <a:pPr marL="533387" indent="-380990">
              <a:buClr>
                <a:srgbClr val="225F98"/>
              </a:buClr>
            </a:pPr>
            <a:r>
              <a:rPr lang="en-US" sz="2133" dirty="0">
                <a:solidFill>
                  <a:srgbClr val="55585A"/>
                </a:solidFill>
              </a:rPr>
              <a:t>Introductory emails and letters from Tempus</a:t>
            </a:r>
            <a:br>
              <a:rPr lang="en-US" sz="2133" dirty="0">
                <a:solidFill>
                  <a:srgbClr val="55585A"/>
                </a:solidFill>
              </a:rPr>
            </a:br>
            <a:endParaRPr lang="en-US" sz="2133" dirty="0">
              <a:solidFill>
                <a:srgbClr val="55585A"/>
              </a:solidFill>
            </a:endParaRPr>
          </a:p>
          <a:p>
            <a:pPr marL="533387" indent="-380990">
              <a:buClr>
                <a:srgbClr val="225F98"/>
              </a:buClr>
            </a:pPr>
            <a:r>
              <a:rPr lang="en-US" sz="2133" dirty="0">
                <a:solidFill>
                  <a:srgbClr val="55585A"/>
                </a:solidFill>
              </a:rPr>
              <a:t>Common Law Employers will receive pre-populated transition packets from Tempus late-October</a:t>
            </a:r>
            <a:endParaRPr lang="en-US" sz="2133" dirty="0">
              <a:solidFill>
                <a:srgbClr val="55585A"/>
              </a:solidFill>
              <a:highlight>
                <a:srgbClr val="FFFF00"/>
              </a:highlight>
            </a:endParaRPr>
          </a:p>
          <a:p>
            <a:pPr marL="1154346" lvl="1" indent="-380990">
              <a:buClr>
                <a:srgbClr val="225F98"/>
              </a:buClr>
            </a:pPr>
            <a:r>
              <a:rPr lang="en-US" sz="1933" dirty="0">
                <a:solidFill>
                  <a:srgbClr val="55585A"/>
                </a:solidFill>
              </a:rPr>
              <a:t>Participant/Common Law Employer Transition Packet</a:t>
            </a:r>
          </a:p>
          <a:p>
            <a:pPr marL="1154346" lvl="1" indent="-380990">
              <a:buClr>
                <a:srgbClr val="225F98"/>
              </a:buClr>
            </a:pPr>
            <a:r>
              <a:rPr lang="en-US" sz="1933" dirty="0">
                <a:solidFill>
                  <a:srgbClr val="55585A"/>
                </a:solidFill>
              </a:rPr>
              <a:t>Direct Care Worker Transition Packet</a:t>
            </a:r>
            <a:br>
              <a:rPr lang="en-US" sz="1933" dirty="0">
                <a:solidFill>
                  <a:srgbClr val="55585A"/>
                </a:solidFill>
              </a:rPr>
            </a:br>
            <a:endParaRPr lang="en-US" sz="1933" dirty="0">
              <a:solidFill>
                <a:srgbClr val="55585A"/>
              </a:solidFill>
            </a:endParaRPr>
          </a:p>
          <a:p>
            <a:pPr marL="533387" indent="-380990">
              <a:buClr>
                <a:srgbClr val="225F98"/>
              </a:buClr>
            </a:pPr>
            <a:r>
              <a:rPr lang="en-US" sz="2133" dirty="0">
                <a:solidFill>
                  <a:srgbClr val="55585A"/>
                </a:solidFill>
              </a:rPr>
              <a:t>Complete and return packets to Tempus within 2-weeks of receipt</a:t>
            </a:r>
          </a:p>
          <a:p>
            <a:pPr marL="533387" indent="-380990">
              <a:buClr>
                <a:srgbClr val="225F98"/>
              </a:buClr>
            </a:pPr>
            <a:r>
              <a:rPr lang="en-US" sz="2133" dirty="0">
                <a:solidFill>
                  <a:srgbClr val="55585A"/>
                </a:solidFill>
              </a:rPr>
              <a:t>Attend Tempus Training Sessions</a:t>
            </a:r>
          </a:p>
          <a:p>
            <a:pPr marL="1154346" lvl="1" indent="-380990">
              <a:buClr>
                <a:srgbClr val="225F98"/>
              </a:buClr>
            </a:pPr>
            <a:r>
              <a:rPr lang="en-US" sz="1933" dirty="0">
                <a:solidFill>
                  <a:srgbClr val="55585A"/>
                </a:solidFill>
              </a:rPr>
              <a:t>WebEx</a:t>
            </a:r>
          </a:p>
          <a:p>
            <a:pPr marL="1154346" lvl="1" indent="-380990">
              <a:buClr>
                <a:srgbClr val="225F98"/>
              </a:buClr>
            </a:pPr>
            <a:r>
              <a:rPr lang="en-US" sz="1933" dirty="0">
                <a:solidFill>
                  <a:srgbClr val="55585A"/>
                </a:solidFill>
              </a:rPr>
              <a:t>In-Persons</a:t>
            </a:r>
            <a:br>
              <a:rPr lang="en-US" sz="1933" dirty="0">
                <a:solidFill>
                  <a:srgbClr val="55585A"/>
                </a:solidFill>
              </a:rPr>
            </a:br>
            <a:endParaRPr lang="en-US" sz="2133" dirty="0">
              <a:solidFill>
                <a:srgbClr val="55585A"/>
              </a:solidFill>
            </a:endParaRPr>
          </a:p>
          <a:p>
            <a:pPr marL="533387" indent="-380990">
              <a:buClr>
                <a:srgbClr val="225F98"/>
              </a:buClr>
            </a:pPr>
            <a:r>
              <a:rPr lang="en-US" sz="2133" dirty="0">
                <a:solidFill>
                  <a:srgbClr val="55585A"/>
                </a:solidFill>
              </a:rPr>
              <a:t>Introduction to Tempus EVV timesheet submission and approval process</a:t>
            </a:r>
            <a:br>
              <a:rPr lang="en-US" sz="2133" dirty="0">
                <a:solidFill>
                  <a:srgbClr val="55585A"/>
                </a:solidFill>
              </a:rPr>
            </a:br>
            <a:endParaRPr lang="en-US" sz="2133" dirty="0">
              <a:solidFill>
                <a:srgbClr val="55585A"/>
              </a:solidFill>
            </a:endParaRPr>
          </a:p>
          <a:p>
            <a:pPr marL="533387" indent="-380990">
              <a:buClr>
                <a:srgbClr val="225F98"/>
              </a:buClr>
            </a:pPr>
            <a:r>
              <a:rPr lang="en-US" sz="2133" dirty="0">
                <a:solidFill>
                  <a:srgbClr val="55585A"/>
                </a:solidFill>
              </a:rPr>
              <a:t>Introduction to Tempus Enrollment Process</a:t>
            </a: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15</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What to Expect during Transition</a:t>
            </a:r>
          </a:p>
        </p:txBody>
      </p:sp>
    </p:spTree>
    <p:extLst>
      <p:ext uri="{BB962C8B-B14F-4D97-AF65-F5344CB8AC3E}">
        <p14:creationId xmlns:p14="http://schemas.microsoft.com/office/powerpoint/2010/main" val="125293216"/>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398604" y="1612770"/>
            <a:ext cx="9023259" cy="4257576"/>
          </a:xfrm>
        </p:spPr>
        <p:txBody>
          <a:bodyPr/>
          <a:lstStyle/>
          <a:p>
            <a:pPr marL="533387" indent="-380990">
              <a:buClr>
                <a:srgbClr val="225F98"/>
              </a:buClr>
            </a:pPr>
            <a:r>
              <a:rPr lang="en-US" sz="2133" dirty="0">
                <a:solidFill>
                  <a:schemeClr val="tx1">
                    <a:lumMod val="65000"/>
                    <a:lumOff val="35000"/>
                  </a:schemeClr>
                </a:solidFill>
              </a:rPr>
              <a:t>Website address:  </a:t>
            </a:r>
            <a:r>
              <a:rPr lang="en-US" sz="2133" dirty="0">
                <a:solidFill>
                  <a:schemeClr val="accent2"/>
                </a:solidFill>
                <a:hlinkClick r:id="rId3">
                  <a:extLst>
                    <a:ext uri="{A12FA001-AC4F-418D-AE19-62706E023703}">
                      <ahyp:hlinkClr xmlns:ahyp="http://schemas.microsoft.com/office/drawing/2018/hyperlinkcolor" val="tx"/>
                    </a:ext>
                  </a:extLst>
                </a:hlinkClick>
              </a:rPr>
              <a:t>https://pa.tempusunlimited.org</a:t>
            </a:r>
            <a:r>
              <a:rPr lang="en-US" sz="2133" dirty="0">
                <a:solidFill>
                  <a:schemeClr val="accent2"/>
                </a:solidFill>
              </a:rPr>
              <a:t> </a:t>
            </a:r>
            <a:r>
              <a:rPr lang="en-US" sz="2133" dirty="0">
                <a:solidFill>
                  <a:schemeClr val="tx1">
                    <a:lumMod val="65000"/>
                    <a:lumOff val="35000"/>
                  </a:schemeClr>
                </a:solidFill>
              </a:rPr>
              <a:t>and this can be one of your primary sources of information</a:t>
            </a:r>
          </a:p>
          <a:p>
            <a:pPr marL="152397" indent="0">
              <a:buClr>
                <a:srgbClr val="225F98"/>
              </a:buClr>
              <a:buNone/>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Check Frequently: Information and updates from the MCOs and from Tempus will be posted to the Documentation section</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Webinars and In-person sessions: Soon we’ll post the schedules for important webinars and in-person sessions to assist you with paperwork and to answer questions</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The FAQs will be updated as we provide more information to Participants, Common Law Employers, and Direct Care Workers</a:t>
            </a:r>
          </a:p>
          <a:p>
            <a:pPr marL="152397" indent="0">
              <a:buClr>
                <a:srgbClr val="225F98"/>
              </a:buClr>
              <a:buNone/>
            </a:pPr>
            <a:endParaRPr lang="en-US" sz="2133" dirty="0">
              <a:solidFill>
                <a:srgbClr val="55585A"/>
              </a:solidFill>
            </a:endParaRPr>
          </a:p>
          <a:p>
            <a:pPr marL="533387" indent="-380990">
              <a:buClr>
                <a:srgbClr val="225F98"/>
              </a:buClr>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16</a:t>
            </a:fld>
            <a:endParaRPr lang="en-US" dirty="0">
              <a:solidFill>
                <a:prstClr val="black">
                  <a:tint val="75000"/>
                </a:prstClr>
              </a:solidFill>
              <a:latin typeface="Arial"/>
            </a:endParaRPr>
          </a:p>
        </p:txBody>
      </p:sp>
      <p:sp>
        <p:nvSpPr>
          <p:cNvPr id="9" name="Title 1">
            <a:extLst>
              <a:ext uri="{FF2B5EF4-FFF2-40B4-BE49-F238E27FC236}">
                <a16:creationId xmlns:a16="http://schemas.microsoft.com/office/drawing/2014/main" id="{E08DAA3C-C203-42ED-93A8-C1442DB72B93}"/>
              </a:ext>
            </a:extLst>
          </p:cNvPr>
          <p:cNvSpPr txBox="1">
            <a:spLocks/>
          </p:cNvSpPr>
          <p:nvPr/>
        </p:nvSpPr>
        <p:spPr>
          <a:xfrm>
            <a:off x="2677802" y="601772"/>
            <a:ext cx="8464861" cy="463296"/>
          </a:xfrm>
          <a:prstGeom prst="rect">
            <a:avLst/>
          </a:prstGeom>
        </p:spPr>
        <p:txBody>
          <a:bodyPr vert="horz" lIns="0" tIns="0" rIns="0" bIns="0" rtlCol="0" anchor="ctr">
            <a:noAutofit/>
          </a:bodyPr>
          <a:lstStyle>
            <a:lvl1pPr algn="l" defTabSz="457155" rtl="0" eaLnBrk="1" latinLnBrk="0" hangingPunct="1">
              <a:spcBef>
                <a:spcPct val="0"/>
              </a:spcBef>
              <a:buNone/>
              <a:defRPr sz="2400" b="1" kern="1200">
                <a:solidFill>
                  <a:srgbClr val="254D84"/>
                </a:solidFill>
                <a:latin typeface="+mj-lt"/>
                <a:ea typeface="+mj-ea"/>
                <a:cs typeface="+mj-cs"/>
              </a:defRPr>
            </a:lvl1pPr>
          </a:lstStyle>
          <a:p>
            <a:r>
              <a:rPr lang="en-US" sz="3200" dirty="0">
                <a:solidFill>
                  <a:srgbClr val="1C7BC0"/>
                </a:solidFill>
              </a:rPr>
              <a:t>NEW! Informational Website</a:t>
            </a:r>
          </a:p>
        </p:txBody>
      </p:sp>
    </p:spTree>
    <p:extLst>
      <p:ext uri="{BB962C8B-B14F-4D97-AF65-F5344CB8AC3E}">
        <p14:creationId xmlns:p14="http://schemas.microsoft.com/office/powerpoint/2010/main" val="3422314044"/>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Frequently Asked Questions</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17</a:t>
            </a:fld>
            <a:endParaRPr lang="en-US" dirty="0">
              <a:solidFill>
                <a:prstClr val="black">
                  <a:tint val="75000"/>
                </a:prstClr>
              </a:solidFill>
              <a:latin typeface="Arial"/>
            </a:endParaRPr>
          </a:p>
        </p:txBody>
      </p:sp>
    </p:spTree>
    <p:extLst>
      <p:ext uri="{BB962C8B-B14F-4D97-AF65-F5344CB8AC3E}">
        <p14:creationId xmlns:p14="http://schemas.microsoft.com/office/powerpoint/2010/main" val="2947986890"/>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AED5F5-97A5-4DF9-9790-DB78915DF6C5}"/>
              </a:ext>
            </a:extLst>
          </p:cNvPr>
          <p:cNvSpPr>
            <a:spLocks noGrp="1"/>
          </p:cNvSpPr>
          <p:nvPr>
            <p:ph idx="1"/>
          </p:nvPr>
        </p:nvSpPr>
        <p:spPr>
          <a:xfrm>
            <a:off x="2102512" y="1525684"/>
            <a:ext cx="9619225" cy="4944663"/>
          </a:xfrm>
        </p:spPr>
        <p:txBody>
          <a:bodyPr>
            <a:normAutofit/>
          </a:bodyPr>
          <a:lstStyle/>
          <a:p>
            <a:pPr marL="1053776" lvl="1" indent="-457200">
              <a:buFont typeface="+mj-lt"/>
              <a:buAutoNum type="arabicPeriod"/>
            </a:pPr>
            <a:r>
              <a:rPr lang="en-US" sz="2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When does this change go into effect?</a:t>
            </a:r>
          </a:p>
          <a:p>
            <a:pPr lvl="2">
              <a:buFont typeface="Wingdings" panose="05000000000000000000" pitchFamily="2" charset="2"/>
              <a:buChar char="§"/>
            </a:pPr>
            <a:r>
              <a:rPr lang="en-US" sz="2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Tempus Unlimited will become your F/EA effective April 1, 2022.</a:t>
            </a:r>
          </a:p>
          <a:p>
            <a:pPr marL="1053776" lvl="1" indent="-457200">
              <a:buFont typeface="+mj-lt"/>
              <a:buAutoNum type="arabicPeriod"/>
            </a:pPr>
            <a:endParaRPr lang="en-US" sz="2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a:p>
            <a:pPr marL="1053776" lvl="1" indent="-457200">
              <a:buFont typeface="+mj-lt"/>
              <a:buAutoNum type="arabicPeriod"/>
            </a:pPr>
            <a:r>
              <a:rPr lang="en-US" sz="2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Is PPL no longer my F/EA?</a:t>
            </a:r>
          </a:p>
          <a:p>
            <a:pPr lvl="2">
              <a:buFont typeface="Wingdings" panose="05000000000000000000" pitchFamily="2" charset="2"/>
              <a:buChar char="§"/>
            </a:pPr>
            <a:r>
              <a:rPr lang="en-US" sz="2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PPL is still your F/EA and will be until the transition to Tempus is completed April 1, 2022.</a:t>
            </a:r>
          </a:p>
          <a:p>
            <a:pPr lvl="2">
              <a:buFont typeface="Wingdings" panose="05000000000000000000" pitchFamily="2" charset="2"/>
              <a:buChar char="§"/>
            </a:pPr>
            <a:r>
              <a:rPr lang="en-US" sz="2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After April 1, 2022, Tempus will be your F/EA</a:t>
            </a:r>
          </a:p>
          <a:p>
            <a:pPr marL="1053776" lvl="1" indent="-457200">
              <a:buFont typeface="+mj-lt"/>
              <a:buAutoNum type="arabicPeriod"/>
            </a:pPr>
            <a:endParaRPr lang="en-US" sz="2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a:p>
            <a:pPr marL="1053776" lvl="1" indent="-457200">
              <a:buFont typeface="+mj-lt"/>
              <a:buAutoNum type="arabicPeriod"/>
            </a:pPr>
            <a:r>
              <a:rPr lang="en-US" sz="2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Will there be any interruptions to my services?</a:t>
            </a:r>
          </a:p>
          <a:p>
            <a:pPr lvl="2">
              <a:buFont typeface="Wingdings" panose="05000000000000000000" pitchFamily="2" charset="2"/>
              <a:buChar char="§"/>
            </a:pPr>
            <a:r>
              <a:rPr lang="en-US" sz="2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You will continue to receive your services as authorized with no interruptions from this transition process.</a:t>
            </a:r>
          </a:p>
          <a:p>
            <a:pPr marL="1053776" lvl="1" indent="-457200">
              <a:buFont typeface="+mj-lt"/>
              <a:buAutoNum type="arabicPeriod"/>
            </a:pPr>
            <a:endParaRPr lang="en-US" sz="2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a:p>
            <a:pPr marL="1053776" lvl="1" indent="-457200">
              <a:buFont typeface="+mj-lt"/>
              <a:buAutoNum type="arabicPeriod"/>
            </a:pPr>
            <a:r>
              <a:rPr lang="en-US" sz="2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Will my DCW(s) still get paid on time?</a:t>
            </a:r>
          </a:p>
          <a:p>
            <a:pPr lvl="2">
              <a:buFont typeface="Wingdings" panose="05000000000000000000" pitchFamily="2" charset="2"/>
              <a:buChar char="§"/>
            </a:pPr>
            <a:r>
              <a:rPr lang="en-US" sz="2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There will be no changes to the current pay schedule with PPL and DCWs will experience no interruptions in their regularly scheduled payroll from this transition process.</a:t>
            </a:r>
          </a:p>
          <a:p>
            <a:pPr lvl="2">
              <a:spcBef>
                <a:spcPts val="0"/>
              </a:spcBef>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2">
              <a:spcBef>
                <a:spcPts val="1200"/>
              </a:spcBef>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endParaRPr lang="en-US" sz="2133"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itle 4">
            <a:extLst>
              <a:ext uri="{FF2B5EF4-FFF2-40B4-BE49-F238E27FC236}">
                <a16:creationId xmlns:a16="http://schemas.microsoft.com/office/drawing/2014/main" id="{3AACE5B1-9D23-4CD2-9326-20794506B8E8}"/>
              </a:ext>
            </a:extLst>
          </p:cNvPr>
          <p:cNvSpPr>
            <a:spLocks noGrp="1"/>
          </p:cNvSpPr>
          <p:nvPr>
            <p:ph type="title"/>
          </p:nvPr>
        </p:nvSpPr>
        <p:spPr/>
        <p:txBody>
          <a:bodyPr/>
          <a:lstStyle/>
          <a:p>
            <a:r>
              <a:rPr lang="en-US" dirty="0"/>
              <a:t>Frequently Asked Questions </a:t>
            </a:r>
          </a:p>
        </p:txBody>
      </p:sp>
    </p:spTree>
    <p:extLst>
      <p:ext uri="{BB962C8B-B14F-4D97-AF65-F5344CB8AC3E}">
        <p14:creationId xmlns:p14="http://schemas.microsoft.com/office/powerpoint/2010/main" val="2026801604"/>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AED5F5-97A5-4DF9-9790-DB78915DF6C5}"/>
              </a:ext>
            </a:extLst>
          </p:cNvPr>
          <p:cNvSpPr>
            <a:spLocks noGrp="1"/>
          </p:cNvSpPr>
          <p:nvPr>
            <p:ph idx="1"/>
          </p:nvPr>
        </p:nvSpPr>
        <p:spPr>
          <a:xfrm>
            <a:off x="2102512" y="1490849"/>
            <a:ext cx="9610516" cy="4944663"/>
          </a:xfrm>
        </p:spPr>
        <p:txBody>
          <a:bodyPr>
            <a:normAutofit fontScale="92500"/>
          </a:bodyPr>
          <a:lstStyle/>
          <a:p>
            <a:pPr marL="968375" marR="0" indent="-457200">
              <a:spcBef>
                <a:spcPts val="0"/>
              </a:spcBef>
              <a:spcAft>
                <a:spcPts val="0"/>
              </a:spcAft>
              <a:buFont typeface="+mj-lt"/>
              <a:buAutoNum type="arabicPeriod" startAt="5"/>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Will we still be submitting our time the same way using PPL’s Time4Care mobile app?</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49350" lvl="1" indent="-227013">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 will still submit your time using PPL’s Time4Care mobile app until mid-March 2022. </a:t>
            </a:r>
          </a:p>
          <a:p>
            <a:pPr marL="1149350" lvl="1" indent="-227013">
              <a:spcBef>
                <a:spcPts val="0"/>
              </a:spcBef>
              <a:buFont typeface="Wingdings" panose="05000000000000000000" pitchFamily="2" charset="2"/>
              <a:buChar char=""/>
            </a:pP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Time submission will move to the new EVV system/app in March 2022.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will share more information on exact dates to stop using that tool.</a:t>
            </a:r>
          </a:p>
          <a:p>
            <a:pPr marL="968375" marR="0" indent="-457200">
              <a:spcBef>
                <a:spcPts val="600"/>
              </a:spcBef>
              <a:spcAft>
                <a:spcPts val="0"/>
              </a:spcAft>
              <a:buFont typeface="+mj-lt"/>
              <a:buAutoNum type="arabicPeriod" startAt="6"/>
            </a:pPr>
            <a:endPar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68375" marR="0" indent="-457200">
              <a:spcBef>
                <a:spcPts val="600"/>
              </a:spcBef>
              <a:spcAft>
                <a:spcPts val="0"/>
              </a:spcAft>
              <a:buFont typeface="+mj-lt"/>
              <a:buAutoNum type="arabicPeriod" startAt="6"/>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if I need to hire a new DCW between now and April 1, 2022?</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49350" lvl="1" indent="-227013">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 will follow the same processes you have been with PPL. There will be no interruption to the DCW hiring process from this transition.</a:t>
            </a:r>
          </a:p>
          <a:p>
            <a:pPr marL="968375" marR="0" indent="-457200">
              <a:spcBef>
                <a:spcPts val="600"/>
              </a:spcBef>
              <a:spcAft>
                <a:spcPts val="0"/>
              </a:spcAft>
              <a:buFont typeface="+mj-lt"/>
              <a:buAutoNum type="arabicPeriod" startAt="7"/>
            </a:pPr>
            <a:endPar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68375" marR="0" indent="-457200">
              <a:spcBef>
                <a:spcPts val="600"/>
              </a:spcBef>
              <a:spcAft>
                <a:spcPts val="0"/>
              </a:spcAft>
              <a:buFont typeface="+mj-lt"/>
              <a:buAutoNum type="arabicPeriod" startAt="7"/>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Are there any changes that are in effect now? How will I know what is changing and when those changes go into effect?</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49350" lvl="1" indent="-227013">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Nothing in your service delivery has changed, and nothing will change in the services you receive except as the result of a reassessment. </a:t>
            </a:r>
          </a:p>
          <a:p>
            <a:pPr marL="1149350" lvl="1" indent="-227013">
              <a:spcBef>
                <a:spcPts val="60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the upcoming weeks and months, additional information will be coming from OLTL, your MCO, and Tempus Unlimited about this transition. </a:t>
            </a:r>
          </a:p>
          <a:p>
            <a:pPr marL="1149350" lvl="1" indent="-227013">
              <a:spcBef>
                <a:spcPts val="60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 changes will take place before they have been communicated to you.</a:t>
            </a:r>
          </a:p>
          <a:p>
            <a:pPr marL="973138" lvl="2" indent="-227013">
              <a:buFont typeface="Wingdings" panose="05000000000000000000" pitchFamily="2" charset="2"/>
              <a:buChar char="§"/>
            </a:pPr>
            <a:endParaRPr lang="en-US" sz="2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a:p>
            <a:pPr lvl="2">
              <a:spcBef>
                <a:spcPts val="0"/>
              </a:spcBef>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2">
              <a:spcBef>
                <a:spcPts val="1200"/>
              </a:spcBef>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endParaRPr lang="en-US" sz="2133"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5" name="Title 14">
            <a:extLst>
              <a:ext uri="{FF2B5EF4-FFF2-40B4-BE49-F238E27FC236}">
                <a16:creationId xmlns:a16="http://schemas.microsoft.com/office/drawing/2014/main" id="{28A023D7-9138-4151-AE0D-D6A730E41C08}"/>
              </a:ext>
            </a:extLst>
          </p:cNvPr>
          <p:cNvSpPr>
            <a:spLocks noGrp="1"/>
          </p:cNvSpPr>
          <p:nvPr>
            <p:ph type="title"/>
          </p:nvPr>
        </p:nvSpPr>
        <p:spPr/>
        <p:txBody>
          <a:bodyPr/>
          <a:lstStyle/>
          <a:p>
            <a:r>
              <a:rPr lang="en-US" dirty="0"/>
              <a:t>Frequently Asked Questions </a:t>
            </a:r>
          </a:p>
        </p:txBody>
      </p:sp>
    </p:spTree>
    <p:extLst>
      <p:ext uri="{BB962C8B-B14F-4D97-AF65-F5344CB8AC3E}">
        <p14:creationId xmlns:p14="http://schemas.microsoft.com/office/powerpoint/2010/main" val="357574910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3E41-5371-A34D-895C-8B05AED43765}"/>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1B56F638-CA9C-7049-A227-43B25EFC868B}"/>
              </a:ext>
            </a:extLst>
          </p:cNvPr>
          <p:cNvSpPr>
            <a:spLocks noGrp="1"/>
          </p:cNvSpPr>
          <p:nvPr>
            <p:ph type="sldNum" sz="quarter" idx="12"/>
          </p:nvPr>
        </p:nvSpPr>
        <p:spPr/>
        <p:txBody>
          <a:bodyPr/>
          <a:lstStyle/>
          <a:p>
            <a:fld id="{65DFA85A-DAD2-3545-9EF2-9823132B00E5}" type="slidenum">
              <a:rPr lang="en-US" smtClean="0"/>
              <a:pPr/>
              <a:t>2</a:t>
            </a:fld>
            <a:endParaRPr lang="en-US" dirty="0"/>
          </a:p>
        </p:txBody>
      </p:sp>
      <p:sp>
        <p:nvSpPr>
          <p:cNvPr id="32" name="Slide Number Placeholder 2">
            <a:extLst>
              <a:ext uri="{FF2B5EF4-FFF2-40B4-BE49-F238E27FC236}">
                <a16:creationId xmlns:a16="http://schemas.microsoft.com/office/drawing/2014/main" id="{03C13A9E-27AD-9241-8AE4-55244FC8EDED}"/>
              </a:ext>
            </a:extLst>
          </p:cNvPr>
          <p:cNvSpPr txBox="1">
            <a:spLocks/>
          </p:cNvSpPr>
          <p:nvPr/>
        </p:nvSpPr>
        <p:spPr>
          <a:xfrm>
            <a:off x="11454653" y="6437948"/>
            <a:ext cx="5687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FA85A-DAD2-3545-9EF2-9823132B00E5}" type="slidenum">
              <a:rPr lang="en-US" smtClean="0"/>
              <a:pPr/>
              <a:t>2</a:t>
            </a:fld>
            <a:endParaRPr lang="en-US" dirty="0"/>
          </a:p>
        </p:txBody>
      </p:sp>
      <p:sp>
        <p:nvSpPr>
          <p:cNvPr id="34" name="Content Placeholder 4">
            <a:extLst>
              <a:ext uri="{FF2B5EF4-FFF2-40B4-BE49-F238E27FC236}">
                <a16:creationId xmlns:a16="http://schemas.microsoft.com/office/drawing/2014/main" id="{F107F1FD-B5B1-2F44-BDC1-90F784DF6836}"/>
              </a:ext>
            </a:extLst>
          </p:cNvPr>
          <p:cNvSpPr txBox="1">
            <a:spLocks/>
          </p:cNvSpPr>
          <p:nvPr/>
        </p:nvSpPr>
        <p:spPr>
          <a:xfrm>
            <a:off x="1312118" y="2675133"/>
            <a:ext cx="9764593" cy="276999"/>
          </a:xfrm>
          <a:prstGeom prst="rect">
            <a:avLst/>
          </a:prstGeom>
        </p:spPr>
        <p:txBody>
          <a:bodyPr/>
          <a:lst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Introducing your Tempus Team</a:t>
            </a:r>
          </a:p>
        </p:txBody>
      </p:sp>
      <p:sp>
        <p:nvSpPr>
          <p:cNvPr id="35" name="Content Placeholder 5">
            <a:extLst>
              <a:ext uri="{FF2B5EF4-FFF2-40B4-BE49-F238E27FC236}">
                <a16:creationId xmlns:a16="http://schemas.microsoft.com/office/drawing/2014/main" id="{58683098-329F-914D-A45C-7190C6CB6EAA}"/>
              </a:ext>
            </a:extLst>
          </p:cNvPr>
          <p:cNvSpPr txBox="1">
            <a:spLocks/>
          </p:cNvSpPr>
          <p:nvPr/>
        </p:nvSpPr>
        <p:spPr>
          <a:xfrm>
            <a:off x="1281329" y="3199366"/>
            <a:ext cx="9764592" cy="276999"/>
          </a:xfrm>
          <a:prstGeom prst="rect">
            <a:avLst/>
          </a:prstGeom>
        </p:spPr>
        <p:txBody>
          <a:bodyPr/>
          <a:lst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Tempus at-a-Glance </a:t>
            </a:r>
          </a:p>
        </p:txBody>
      </p:sp>
      <p:sp>
        <p:nvSpPr>
          <p:cNvPr id="36" name="Content Placeholder 6">
            <a:extLst>
              <a:ext uri="{FF2B5EF4-FFF2-40B4-BE49-F238E27FC236}">
                <a16:creationId xmlns:a16="http://schemas.microsoft.com/office/drawing/2014/main" id="{AC08D0BB-A6D4-024C-9E51-806999A18C07}"/>
              </a:ext>
            </a:extLst>
          </p:cNvPr>
          <p:cNvSpPr txBox="1">
            <a:spLocks/>
          </p:cNvSpPr>
          <p:nvPr/>
        </p:nvSpPr>
        <p:spPr>
          <a:xfrm>
            <a:off x="1320946" y="4242889"/>
            <a:ext cx="9764592" cy="276999"/>
          </a:xfrm>
          <a:prstGeom prst="rect">
            <a:avLst/>
          </a:prstGeom>
        </p:spPr>
        <p:txBody>
          <a:bodyPr/>
          <a:lst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Communication Plan </a:t>
            </a:r>
          </a:p>
        </p:txBody>
      </p:sp>
      <p:sp>
        <p:nvSpPr>
          <p:cNvPr id="37" name="Content Placeholder 7">
            <a:extLst>
              <a:ext uri="{FF2B5EF4-FFF2-40B4-BE49-F238E27FC236}">
                <a16:creationId xmlns:a16="http://schemas.microsoft.com/office/drawing/2014/main" id="{63F0D341-C2F9-B644-B130-65CCA76B8536}"/>
              </a:ext>
            </a:extLst>
          </p:cNvPr>
          <p:cNvSpPr txBox="1">
            <a:spLocks/>
          </p:cNvSpPr>
          <p:nvPr/>
        </p:nvSpPr>
        <p:spPr>
          <a:xfrm>
            <a:off x="1312119" y="4754897"/>
            <a:ext cx="9764592" cy="276999"/>
          </a:xfrm>
          <a:prstGeom prst="rect">
            <a:avLst/>
          </a:prstGeom>
        </p:spPr>
        <p:txBody>
          <a:bodyPr/>
          <a:lst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What to expect during Transition</a:t>
            </a:r>
          </a:p>
        </p:txBody>
      </p:sp>
      <p:grpSp>
        <p:nvGrpSpPr>
          <p:cNvPr id="38" name="Group 37">
            <a:extLst>
              <a:ext uri="{FF2B5EF4-FFF2-40B4-BE49-F238E27FC236}">
                <a16:creationId xmlns:a16="http://schemas.microsoft.com/office/drawing/2014/main" id="{CC96027B-5B0C-F14A-9938-DE17980B9D31}"/>
              </a:ext>
            </a:extLst>
          </p:cNvPr>
          <p:cNvGrpSpPr/>
          <p:nvPr/>
        </p:nvGrpSpPr>
        <p:grpSpPr>
          <a:xfrm>
            <a:off x="155971" y="3716203"/>
            <a:ext cx="1228036" cy="397565"/>
            <a:chOff x="-1" y="1863340"/>
            <a:chExt cx="921027" cy="298174"/>
          </a:xfrm>
        </p:grpSpPr>
        <p:cxnSp>
          <p:nvCxnSpPr>
            <p:cNvPr id="39" name="Straight Connector 38">
              <a:extLst>
                <a:ext uri="{FF2B5EF4-FFF2-40B4-BE49-F238E27FC236}">
                  <a16:creationId xmlns:a16="http://schemas.microsoft.com/office/drawing/2014/main" id="{77BB5D5D-7E8A-184D-95A1-03F3C38516B9}"/>
                </a:ext>
              </a:extLst>
            </p:cNvPr>
            <p:cNvCxnSpPr>
              <a:cxnSpLocks/>
            </p:cNvCxnSpPr>
            <p:nvPr/>
          </p:nvCxnSpPr>
          <p:spPr>
            <a:xfrm>
              <a:off x="692777" y="2005799"/>
              <a:ext cx="228249"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0" name="Round Same Side Corner Rectangle 39">
              <a:extLst>
                <a:ext uri="{FF2B5EF4-FFF2-40B4-BE49-F238E27FC236}">
                  <a16:creationId xmlns:a16="http://schemas.microsoft.com/office/drawing/2014/main" id="{90C8C607-7F00-1E43-98EB-5204373AA8AC}"/>
                </a:ext>
              </a:extLst>
            </p:cNvPr>
            <p:cNvSpPr/>
            <p:nvPr/>
          </p:nvSpPr>
          <p:spPr>
            <a:xfrm rot="5400000">
              <a:off x="202707" y="1660632"/>
              <a:ext cx="298174" cy="703589"/>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sp>
          <p:nvSpPr>
            <p:cNvPr id="41" name="Chevron 40">
              <a:extLst>
                <a:ext uri="{FF2B5EF4-FFF2-40B4-BE49-F238E27FC236}">
                  <a16:creationId xmlns:a16="http://schemas.microsoft.com/office/drawing/2014/main" id="{894091E2-382A-2045-9A49-71AF814CCA73}"/>
                </a:ext>
              </a:extLst>
            </p:cNvPr>
            <p:cNvSpPr/>
            <p:nvPr/>
          </p:nvSpPr>
          <p:spPr>
            <a:xfrm>
              <a:off x="496957" y="1929600"/>
              <a:ext cx="125896" cy="165652"/>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grpSp>
      <p:grpSp>
        <p:nvGrpSpPr>
          <p:cNvPr id="42" name="Group 41">
            <a:extLst>
              <a:ext uri="{FF2B5EF4-FFF2-40B4-BE49-F238E27FC236}">
                <a16:creationId xmlns:a16="http://schemas.microsoft.com/office/drawing/2014/main" id="{BFFA5451-8B37-414B-A73C-CC0465953D96}"/>
              </a:ext>
            </a:extLst>
          </p:cNvPr>
          <p:cNvGrpSpPr/>
          <p:nvPr/>
        </p:nvGrpSpPr>
        <p:grpSpPr>
          <a:xfrm>
            <a:off x="163746" y="4232743"/>
            <a:ext cx="1228036" cy="397565"/>
            <a:chOff x="-1" y="2491171"/>
            <a:chExt cx="921027" cy="298174"/>
          </a:xfrm>
        </p:grpSpPr>
        <p:cxnSp>
          <p:nvCxnSpPr>
            <p:cNvPr id="43" name="Straight Connector 42">
              <a:extLst>
                <a:ext uri="{FF2B5EF4-FFF2-40B4-BE49-F238E27FC236}">
                  <a16:creationId xmlns:a16="http://schemas.microsoft.com/office/drawing/2014/main" id="{87A20DFE-055A-D649-99F6-4D0281A7B392}"/>
                </a:ext>
              </a:extLst>
            </p:cNvPr>
            <p:cNvCxnSpPr>
              <a:cxnSpLocks/>
            </p:cNvCxnSpPr>
            <p:nvPr/>
          </p:nvCxnSpPr>
          <p:spPr>
            <a:xfrm>
              <a:off x="692777" y="2633630"/>
              <a:ext cx="228249"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Round Same Side Corner Rectangle 43">
              <a:extLst>
                <a:ext uri="{FF2B5EF4-FFF2-40B4-BE49-F238E27FC236}">
                  <a16:creationId xmlns:a16="http://schemas.microsoft.com/office/drawing/2014/main" id="{11B8ECCC-460D-1846-B872-41AD62BDE362}"/>
                </a:ext>
              </a:extLst>
            </p:cNvPr>
            <p:cNvSpPr/>
            <p:nvPr/>
          </p:nvSpPr>
          <p:spPr>
            <a:xfrm rot="5400000">
              <a:off x="202707" y="2288463"/>
              <a:ext cx="298174" cy="703589"/>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sp>
          <p:nvSpPr>
            <p:cNvPr id="45" name="Chevron 44">
              <a:extLst>
                <a:ext uri="{FF2B5EF4-FFF2-40B4-BE49-F238E27FC236}">
                  <a16:creationId xmlns:a16="http://schemas.microsoft.com/office/drawing/2014/main" id="{D4BD4B78-9DCF-DC4B-8606-EF508F61D0AA}"/>
                </a:ext>
              </a:extLst>
            </p:cNvPr>
            <p:cNvSpPr/>
            <p:nvPr/>
          </p:nvSpPr>
          <p:spPr>
            <a:xfrm>
              <a:off x="496957" y="2557431"/>
              <a:ext cx="125896" cy="165652"/>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grpSp>
      <p:grpSp>
        <p:nvGrpSpPr>
          <p:cNvPr id="46" name="Group 45">
            <a:extLst>
              <a:ext uri="{FF2B5EF4-FFF2-40B4-BE49-F238E27FC236}">
                <a16:creationId xmlns:a16="http://schemas.microsoft.com/office/drawing/2014/main" id="{954204D3-4AC4-B44A-9B8B-649B28E4F0E5}"/>
              </a:ext>
            </a:extLst>
          </p:cNvPr>
          <p:cNvGrpSpPr/>
          <p:nvPr/>
        </p:nvGrpSpPr>
        <p:grpSpPr>
          <a:xfrm>
            <a:off x="155971" y="4758119"/>
            <a:ext cx="1228036" cy="397565"/>
            <a:chOff x="-1" y="3119003"/>
            <a:chExt cx="921027" cy="298174"/>
          </a:xfrm>
        </p:grpSpPr>
        <p:cxnSp>
          <p:nvCxnSpPr>
            <p:cNvPr id="47" name="Straight Connector 46">
              <a:extLst>
                <a:ext uri="{FF2B5EF4-FFF2-40B4-BE49-F238E27FC236}">
                  <a16:creationId xmlns:a16="http://schemas.microsoft.com/office/drawing/2014/main" id="{EADB936F-421A-C24D-84DF-4F068838063B}"/>
                </a:ext>
              </a:extLst>
            </p:cNvPr>
            <p:cNvCxnSpPr>
              <a:cxnSpLocks/>
            </p:cNvCxnSpPr>
            <p:nvPr/>
          </p:nvCxnSpPr>
          <p:spPr>
            <a:xfrm>
              <a:off x="692777" y="3261462"/>
              <a:ext cx="228249"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8" name="Round Same Side Corner Rectangle 47">
              <a:extLst>
                <a:ext uri="{FF2B5EF4-FFF2-40B4-BE49-F238E27FC236}">
                  <a16:creationId xmlns:a16="http://schemas.microsoft.com/office/drawing/2014/main" id="{18515377-E8D1-5846-B700-B82A1BC3DF60}"/>
                </a:ext>
              </a:extLst>
            </p:cNvPr>
            <p:cNvSpPr/>
            <p:nvPr/>
          </p:nvSpPr>
          <p:spPr>
            <a:xfrm rot="5400000">
              <a:off x="202707" y="2916295"/>
              <a:ext cx="298174" cy="703589"/>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sp>
          <p:nvSpPr>
            <p:cNvPr id="49" name="Chevron 48">
              <a:extLst>
                <a:ext uri="{FF2B5EF4-FFF2-40B4-BE49-F238E27FC236}">
                  <a16:creationId xmlns:a16="http://schemas.microsoft.com/office/drawing/2014/main" id="{9749530F-0AFE-FC41-9D0E-4CED12F8FDC9}"/>
                </a:ext>
              </a:extLst>
            </p:cNvPr>
            <p:cNvSpPr/>
            <p:nvPr/>
          </p:nvSpPr>
          <p:spPr>
            <a:xfrm>
              <a:off x="496957" y="3185263"/>
              <a:ext cx="125896" cy="165652"/>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grpSp>
      <p:grpSp>
        <p:nvGrpSpPr>
          <p:cNvPr id="50" name="Group 49">
            <a:extLst>
              <a:ext uri="{FF2B5EF4-FFF2-40B4-BE49-F238E27FC236}">
                <a16:creationId xmlns:a16="http://schemas.microsoft.com/office/drawing/2014/main" id="{EDC622B2-C735-0A4F-8092-EC082DA4BE4F}"/>
              </a:ext>
            </a:extLst>
          </p:cNvPr>
          <p:cNvGrpSpPr/>
          <p:nvPr/>
        </p:nvGrpSpPr>
        <p:grpSpPr>
          <a:xfrm>
            <a:off x="163746" y="5319130"/>
            <a:ext cx="1228036" cy="397565"/>
            <a:chOff x="-1" y="2491171"/>
            <a:chExt cx="921027" cy="298174"/>
          </a:xfrm>
        </p:grpSpPr>
        <p:cxnSp>
          <p:nvCxnSpPr>
            <p:cNvPr id="51" name="Straight Connector 50">
              <a:extLst>
                <a:ext uri="{FF2B5EF4-FFF2-40B4-BE49-F238E27FC236}">
                  <a16:creationId xmlns:a16="http://schemas.microsoft.com/office/drawing/2014/main" id="{00D27DB7-3A62-554A-8BAC-082B6F188506}"/>
                </a:ext>
              </a:extLst>
            </p:cNvPr>
            <p:cNvCxnSpPr>
              <a:cxnSpLocks/>
            </p:cNvCxnSpPr>
            <p:nvPr/>
          </p:nvCxnSpPr>
          <p:spPr>
            <a:xfrm>
              <a:off x="692777" y="2633630"/>
              <a:ext cx="228249"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2" name="Round Same Side Corner Rectangle 51">
              <a:extLst>
                <a:ext uri="{FF2B5EF4-FFF2-40B4-BE49-F238E27FC236}">
                  <a16:creationId xmlns:a16="http://schemas.microsoft.com/office/drawing/2014/main" id="{433B644A-3E06-AB40-A235-F55FADB5AC11}"/>
                </a:ext>
              </a:extLst>
            </p:cNvPr>
            <p:cNvSpPr/>
            <p:nvPr/>
          </p:nvSpPr>
          <p:spPr>
            <a:xfrm rot="5400000">
              <a:off x="202707" y="2288463"/>
              <a:ext cx="298174" cy="703589"/>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sp>
          <p:nvSpPr>
            <p:cNvPr id="53" name="Chevron 52">
              <a:extLst>
                <a:ext uri="{FF2B5EF4-FFF2-40B4-BE49-F238E27FC236}">
                  <a16:creationId xmlns:a16="http://schemas.microsoft.com/office/drawing/2014/main" id="{EFF5A3E3-037F-C947-9D6B-B6EC3CE48822}"/>
                </a:ext>
              </a:extLst>
            </p:cNvPr>
            <p:cNvSpPr/>
            <p:nvPr/>
          </p:nvSpPr>
          <p:spPr>
            <a:xfrm>
              <a:off x="496957" y="2557431"/>
              <a:ext cx="125896" cy="165652"/>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grpSp>
      <p:grpSp>
        <p:nvGrpSpPr>
          <p:cNvPr id="54" name="Group 53">
            <a:extLst>
              <a:ext uri="{FF2B5EF4-FFF2-40B4-BE49-F238E27FC236}">
                <a16:creationId xmlns:a16="http://schemas.microsoft.com/office/drawing/2014/main" id="{BEB0870C-CF00-8A40-8D8D-340A949B1EF2}"/>
              </a:ext>
            </a:extLst>
          </p:cNvPr>
          <p:cNvGrpSpPr/>
          <p:nvPr/>
        </p:nvGrpSpPr>
        <p:grpSpPr>
          <a:xfrm>
            <a:off x="168165" y="3199366"/>
            <a:ext cx="1228036" cy="397565"/>
            <a:chOff x="-1" y="1235508"/>
            <a:chExt cx="921027" cy="298174"/>
          </a:xfrm>
        </p:grpSpPr>
        <p:sp>
          <p:nvSpPr>
            <p:cNvPr id="55" name="Round Same Side Corner Rectangle 9">
              <a:extLst>
                <a:ext uri="{FF2B5EF4-FFF2-40B4-BE49-F238E27FC236}">
                  <a16:creationId xmlns:a16="http://schemas.microsoft.com/office/drawing/2014/main" id="{45E9610D-F49F-8944-A899-45A6034D2D7B}"/>
                </a:ext>
              </a:extLst>
            </p:cNvPr>
            <p:cNvSpPr/>
            <p:nvPr/>
          </p:nvSpPr>
          <p:spPr>
            <a:xfrm rot="5400000">
              <a:off x="202707" y="1032800"/>
              <a:ext cx="298174" cy="703589"/>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sp>
          <p:nvSpPr>
            <p:cNvPr id="56" name="Chevron 10">
              <a:extLst>
                <a:ext uri="{FF2B5EF4-FFF2-40B4-BE49-F238E27FC236}">
                  <a16:creationId xmlns:a16="http://schemas.microsoft.com/office/drawing/2014/main" id="{02FBCCC3-0D1A-9C43-8C2B-EF71D9FD075C}"/>
                </a:ext>
              </a:extLst>
            </p:cNvPr>
            <p:cNvSpPr/>
            <p:nvPr/>
          </p:nvSpPr>
          <p:spPr>
            <a:xfrm>
              <a:off x="496957" y="1301768"/>
              <a:ext cx="125896" cy="165652"/>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cxnSp>
          <p:nvCxnSpPr>
            <p:cNvPr id="57" name="Straight Connector 56">
              <a:extLst>
                <a:ext uri="{FF2B5EF4-FFF2-40B4-BE49-F238E27FC236}">
                  <a16:creationId xmlns:a16="http://schemas.microsoft.com/office/drawing/2014/main" id="{D413FA40-9FC0-B143-B1A7-8C03C0D3C0FA}"/>
                </a:ext>
              </a:extLst>
            </p:cNvPr>
            <p:cNvCxnSpPr>
              <a:cxnSpLocks/>
            </p:cNvCxnSpPr>
            <p:nvPr/>
          </p:nvCxnSpPr>
          <p:spPr>
            <a:xfrm>
              <a:off x="692777" y="1377968"/>
              <a:ext cx="228249"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1B28845D-2F30-0140-BE90-33AF2F17C5F9}"/>
              </a:ext>
            </a:extLst>
          </p:cNvPr>
          <p:cNvGrpSpPr/>
          <p:nvPr/>
        </p:nvGrpSpPr>
        <p:grpSpPr>
          <a:xfrm>
            <a:off x="168165" y="2677180"/>
            <a:ext cx="1228036" cy="397565"/>
            <a:chOff x="-1" y="1235508"/>
            <a:chExt cx="921027" cy="298174"/>
          </a:xfrm>
        </p:grpSpPr>
        <p:sp>
          <p:nvSpPr>
            <p:cNvPr id="59" name="Round Same Side Corner Rectangle 9">
              <a:extLst>
                <a:ext uri="{FF2B5EF4-FFF2-40B4-BE49-F238E27FC236}">
                  <a16:creationId xmlns:a16="http://schemas.microsoft.com/office/drawing/2014/main" id="{0F377B55-9F4E-D840-9857-60526DB728E6}"/>
                </a:ext>
              </a:extLst>
            </p:cNvPr>
            <p:cNvSpPr/>
            <p:nvPr/>
          </p:nvSpPr>
          <p:spPr>
            <a:xfrm rot="5400000">
              <a:off x="202707" y="1032800"/>
              <a:ext cx="298174" cy="703589"/>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sp>
          <p:nvSpPr>
            <p:cNvPr id="60" name="Chevron 10">
              <a:extLst>
                <a:ext uri="{FF2B5EF4-FFF2-40B4-BE49-F238E27FC236}">
                  <a16:creationId xmlns:a16="http://schemas.microsoft.com/office/drawing/2014/main" id="{E5E487FB-45B0-DE44-8AA3-6A173E0DF31E}"/>
                </a:ext>
              </a:extLst>
            </p:cNvPr>
            <p:cNvSpPr/>
            <p:nvPr/>
          </p:nvSpPr>
          <p:spPr>
            <a:xfrm>
              <a:off x="496957" y="1301768"/>
              <a:ext cx="125896" cy="165652"/>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cxnSp>
          <p:nvCxnSpPr>
            <p:cNvPr id="61" name="Straight Connector 60">
              <a:extLst>
                <a:ext uri="{FF2B5EF4-FFF2-40B4-BE49-F238E27FC236}">
                  <a16:creationId xmlns:a16="http://schemas.microsoft.com/office/drawing/2014/main" id="{0A498612-AF89-7744-A086-4F7A9302C125}"/>
                </a:ext>
              </a:extLst>
            </p:cNvPr>
            <p:cNvCxnSpPr>
              <a:cxnSpLocks/>
            </p:cNvCxnSpPr>
            <p:nvPr/>
          </p:nvCxnSpPr>
          <p:spPr>
            <a:xfrm>
              <a:off x="692777" y="1377968"/>
              <a:ext cx="228249"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62" name="Content Placeholder 3">
            <a:extLst>
              <a:ext uri="{FF2B5EF4-FFF2-40B4-BE49-F238E27FC236}">
                <a16:creationId xmlns:a16="http://schemas.microsoft.com/office/drawing/2014/main" id="{C198F77B-A34F-A643-853D-F18DAEB7D70F}"/>
              </a:ext>
            </a:extLst>
          </p:cNvPr>
          <p:cNvSpPr txBox="1">
            <a:spLocks/>
          </p:cNvSpPr>
          <p:nvPr/>
        </p:nvSpPr>
        <p:spPr>
          <a:xfrm>
            <a:off x="1396200" y="3778484"/>
            <a:ext cx="9764592" cy="276999"/>
          </a:xfrm>
          <a:prstGeom prst="rect">
            <a:avLst/>
          </a:prstGeom>
        </p:spPr>
        <p:txBody>
          <a:bodyPr vert="horz" wrap="square" lIns="0" tIns="0" rIns="0" bIns="0" rtlCol="0" anchor="ctr">
            <a:spAutoFit/>
          </a:bodyPr>
          <a:lstStyle>
            <a:lvl1pPr marL="0" indent="0" algn="l" defTabSz="342875" rtl="0" eaLnBrk="1" latinLnBrk="0" hangingPunct="1">
              <a:spcBef>
                <a:spcPct val="20000"/>
              </a:spcBef>
              <a:buClr>
                <a:srgbClr val="E5712C"/>
              </a:buClr>
              <a:buFont typeface="Courier New" panose="02070309020205020404" pitchFamily="49" charset="0"/>
              <a:buNone/>
              <a:defRPr sz="1350" b="1" kern="1200">
                <a:solidFill>
                  <a:srgbClr val="7F7F7F"/>
                </a:solidFill>
                <a:latin typeface="+mn-lt"/>
                <a:ea typeface="+mn-ea"/>
                <a:cs typeface="+mn-cs"/>
              </a:defRPr>
            </a:lvl1pPr>
            <a:lvl2pPr marL="342873" indent="0" algn="l" defTabSz="342875" rtl="0" eaLnBrk="1" latinLnBrk="0" hangingPunct="1">
              <a:spcBef>
                <a:spcPct val="20000"/>
              </a:spcBef>
              <a:buClr>
                <a:srgbClr val="E5712C"/>
              </a:buClr>
              <a:buFont typeface="Courier New" panose="02070309020205020404" pitchFamily="49" charset="0"/>
              <a:buNone/>
              <a:defRPr sz="1200" kern="1200">
                <a:solidFill>
                  <a:srgbClr val="7F7F7F"/>
                </a:solidFill>
                <a:latin typeface="+mn-lt"/>
                <a:ea typeface="+mn-ea"/>
                <a:cs typeface="+mn-cs"/>
              </a:defRPr>
            </a:lvl2pPr>
            <a:lvl3pPr marL="685748" indent="0" algn="l" defTabSz="342875" rtl="0" eaLnBrk="1" latinLnBrk="0" hangingPunct="1">
              <a:spcBef>
                <a:spcPct val="20000"/>
              </a:spcBef>
              <a:buClr>
                <a:srgbClr val="E5712C"/>
              </a:buClr>
              <a:buFont typeface="Courier New" panose="02070309020205020404" pitchFamily="49" charset="0"/>
              <a:buNone/>
              <a:defRPr sz="1050" kern="1200">
                <a:solidFill>
                  <a:srgbClr val="7F7F7F"/>
                </a:solidFill>
                <a:latin typeface="+mn-lt"/>
                <a:ea typeface="+mn-ea"/>
                <a:cs typeface="+mn-cs"/>
              </a:defRPr>
            </a:lvl3pPr>
            <a:lvl4pPr marL="1028622"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4pPr>
            <a:lvl5pPr marL="1371497"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5pPr>
            <a:lvl6pPr marL="1885809" indent="-171438" algn="l" defTabSz="342875" rtl="0" eaLnBrk="1" latinLnBrk="0" hangingPunct="1">
              <a:spcBef>
                <a:spcPct val="20000"/>
              </a:spcBef>
              <a:buFont typeface="Arial"/>
              <a:buChar char="•"/>
              <a:defRPr sz="1500" kern="1200">
                <a:solidFill>
                  <a:schemeClr val="tx1"/>
                </a:solidFill>
                <a:latin typeface="+mn-lt"/>
                <a:ea typeface="+mn-ea"/>
                <a:cs typeface="+mn-cs"/>
              </a:defRPr>
            </a:lvl6pPr>
            <a:lvl7pPr marL="2228684" indent="-171438" algn="l" defTabSz="342875"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5" rtl="0" eaLnBrk="1" latinLnBrk="0" hangingPunct="1">
              <a:spcBef>
                <a:spcPct val="20000"/>
              </a:spcBef>
              <a:buFont typeface="Arial"/>
              <a:buChar char="•"/>
              <a:defRPr sz="1500" kern="1200">
                <a:solidFill>
                  <a:schemeClr val="tx1"/>
                </a:solidFill>
                <a:latin typeface="+mn-lt"/>
                <a:ea typeface="+mn-ea"/>
                <a:cs typeface="+mn-cs"/>
              </a:defRPr>
            </a:lvl8pPr>
            <a:lvl9pPr marL="2914433" indent="-171438" algn="l" defTabSz="342875"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dirty="0"/>
              <a:t>​</a:t>
            </a:r>
          </a:p>
        </p:txBody>
      </p:sp>
      <p:sp>
        <p:nvSpPr>
          <p:cNvPr id="63" name="Content Placeholder 3">
            <a:extLst>
              <a:ext uri="{FF2B5EF4-FFF2-40B4-BE49-F238E27FC236}">
                <a16:creationId xmlns:a16="http://schemas.microsoft.com/office/drawing/2014/main" id="{2BC9D6E4-CD09-AD48-991B-16A37E7923CF}"/>
              </a:ext>
            </a:extLst>
          </p:cNvPr>
          <p:cNvSpPr txBox="1">
            <a:spLocks/>
          </p:cNvSpPr>
          <p:nvPr/>
        </p:nvSpPr>
        <p:spPr>
          <a:xfrm>
            <a:off x="1428471" y="3762607"/>
            <a:ext cx="9764592" cy="276999"/>
          </a:xfrm>
          <a:prstGeom prst="rect">
            <a:avLst/>
          </a:prstGeom>
        </p:spPr>
        <p:txBody>
          <a:bodyPr vert="horz" wrap="square" lIns="0" tIns="0" rIns="0" bIns="0" rtlCol="0" anchor="ctr">
            <a:spAutoFit/>
          </a:bodyPr>
          <a:lstStyle>
            <a:lvl1pPr marL="0" indent="0" algn="l" defTabSz="342875" rtl="0" eaLnBrk="1" latinLnBrk="0" hangingPunct="1">
              <a:spcBef>
                <a:spcPct val="20000"/>
              </a:spcBef>
              <a:buClr>
                <a:srgbClr val="E5712C"/>
              </a:buClr>
              <a:buFont typeface="Courier New" panose="02070309020205020404" pitchFamily="49" charset="0"/>
              <a:buNone/>
              <a:defRPr sz="1350" b="1" kern="1200">
                <a:solidFill>
                  <a:srgbClr val="7F7F7F"/>
                </a:solidFill>
                <a:latin typeface="+mn-lt"/>
                <a:ea typeface="+mn-ea"/>
                <a:cs typeface="+mn-cs"/>
              </a:defRPr>
            </a:lvl1pPr>
            <a:lvl2pPr marL="342873" indent="0" algn="l" defTabSz="342875" rtl="0" eaLnBrk="1" latinLnBrk="0" hangingPunct="1">
              <a:spcBef>
                <a:spcPct val="20000"/>
              </a:spcBef>
              <a:buClr>
                <a:srgbClr val="E5712C"/>
              </a:buClr>
              <a:buFont typeface="Courier New" panose="02070309020205020404" pitchFamily="49" charset="0"/>
              <a:buNone/>
              <a:defRPr sz="1200" kern="1200">
                <a:solidFill>
                  <a:srgbClr val="7F7F7F"/>
                </a:solidFill>
                <a:latin typeface="+mn-lt"/>
                <a:ea typeface="+mn-ea"/>
                <a:cs typeface="+mn-cs"/>
              </a:defRPr>
            </a:lvl2pPr>
            <a:lvl3pPr marL="685748" indent="0" algn="l" defTabSz="342875" rtl="0" eaLnBrk="1" latinLnBrk="0" hangingPunct="1">
              <a:spcBef>
                <a:spcPct val="20000"/>
              </a:spcBef>
              <a:buClr>
                <a:srgbClr val="E5712C"/>
              </a:buClr>
              <a:buFont typeface="Courier New" panose="02070309020205020404" pitchFamily="49" charset="0"/>
              <a:buNone/>
              <a:defRPr sz="1050" kern="1200">
                <a:solidFill>
                  <a:srgbClr val="7F7F7F"/>
                </a:solidFill>
                <a:latin typeface="+mn-lt"/>
                <a:ea typeface="+mn-ea"/>
                <a:cs typeface="+mn-cs"/>
              </a:defRPr>
            </a:lvl3pPr>
            <a:lvl4pPr marL="1028622"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4pPr>
            <a:lvl5pPr marL="1371497"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5pPr>
            <a:lvl6pPr marL="1885809" indent="-171438" algn="l" defTabSz="342875" rtl="0" eaLnBrk="1" latinLnBrk="0" hangingPunct="1">
              <a:spcBef>
                <a:spcPct val="20000"/>
              </a:spcBef>
              <a:buFont typeface="Arial"/>
              <a:buChar char="•"/>
              <a:defRPr sz="1500" kern="1200">
                <a:solidFill>
                  <a:schemeClr val="tx1"/>
                </a:solidFill>
                <a:latin typeface="+mn-lt"/>
                <a:ea typeface="+mn-ea"/>
                <a:cs typeface="+mn-cs"/>
              </a:defRPr>
            </a:lvl6pPr>
            <a:lvl7pPr marL="2228684" indent="-171438" algn="l" defTabSz="342875"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5" rtl="0" eaLnBrk="1" latinLnBrk="0" hangingPunct="1">
              <a:spcBef>
                <a:spcPct val="20000"/>
              </a:spcBef>
              <a:buFont typeface="Arial"/>
              <a:buChar char="•"/>
              <a:defRPr sz="1500" kern="1200">
                <a:solidFill>
                  <a:schemeClr val="tx1"/>
                </a:solidFill>
                <a:latin typeface="+mn-lt"/>
                <a:ea typeface="+mn-ea"/>
                <a:cs typeface="+mn-cs"/>
              </a:defRPr>
            </a:lvl8pPr>
            <a:lvl9pPr marL="2914433" indent="-171438" algn="l" defTabSz="342875"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dirty="0"/>
              <a:t>Key Milestones ​</a:t>
            </a:r>
          </a:p>
        </p:txBody>
      </p:sp>
      <p:sp>
        <p:nvSpPr>
          <p:cNvPr id="64" name="Content Placeholder 33">
            <a:extLst>
              <a:ext uri="{FF2B5EF4-FFF2-40B4-BE49-F238E27FC236}">
                <a16:creationId xmlns:a16="http://schemas.microsoft.com/office/drawing/2014/main" id="{6E42ABEB-E916-E747-AA3A-B7772B5565F1}"/>
              </a:ext>
            </a:extLst>
          </p:cNvPr>
          <p:cNvSpPr txBox="1">
            <a:spLocks/>
          </p:cNvSpPr>
          <p:nvPr/>
        </p:nvSpPr>
        <p:spPr>
          <a:xfrm>
            <a:off x="1428471" y="5361495"/>
            <a:ext cx="9764592" cy="276999"/>
          </a:xfrm>
          <a:prstGeom prst="rect">
            <a:avLst/>
          </a:prstGeom>
        </p:spPr>
        <p:txBody>
          <a:bodyPr vert="horz" wrap="square" lIns="0" tIns="0" rIns="0" bIns="0" rtlCol="0" anchor="ctr">
            <a:spAutoFit/>
          </a:bodyPr>
          <a:lstStyle>
            <a:lvl1pPr marL="0" indent="0" algn="l" defTabSz="342875" rtl="0" eaLnBrk="1" latinLnBrk="0" hangingPunct="1">
              <a:spcBef>
                <a:spcPct val="20000"/>
              </a:spcBef>
              <a:buClr>
                <a:srgbClr val="E5712C"/>
              </a:buClr>
              <a:buFont typeface="Courier New" panose="02070309020205020404" pitchFamily="49" charset="0"/>
              <a:buNone/>
              <a:defRPr sz="1350" b="1" kern="1200">
                <a:solidFill>
                  <a:srgbClr val="7F7F7F"/>
                </a:solidFill>
                <a:latin typeface="+mn-lt"/>
                <a:ea typeface="+mn-ea"/>
                <a:cs typeface="+mn-cs"/>
              </a:defRPr>
            </a:lvl1pPr>
            <a:lvl2pPr marL="342873" indent="0" algn="l" defTabSz="342875" rtl="0" eaLnBrk="1" latinLnBrk="0" hangingPunct="1">
              <a:spcBef>
                <a:spcPct val="20000"/>
              </a:spcBef>
              <a:buClr>
                <a:srgbClr val="E5712C"/>
              </a:buClr>
              <a:buFont typeface="Courier New" panose="02070309020205020404" pitchFamily="49" charset="0"/>
              <a:buNone/>
              <a:defRPr sz="1200" kern="1200">
                <a:solidFill>
                  <a:srgbClr val="7F7F7F"/>
                </a:solidFill>
                <a:latin typeface="+mn-lt"/>
                <a:ea typeface="+mn-ea"/>
                <a:cs typeface="+mn-cs"/>
              </a:defRPr>
            </a:lvl2pPr>
            <a:lvl3pPr marL="685748" indent="0" algn="l" defTabSz="342875" rtl="0" eaLnBrk="1" latinLnBrk="0" hangingPunct="1">
              <a:spcBef>
                <a:spcPct val="20000"/>
              </a:spcBef>
              <a:buClr>
                <a:srgbClr val="E5712C"/>
              </a:buClr>
              <a:buFont typeface="Courier New" panose="02070309020205020404" pitchFamily="49" charset="0"/>
              <a:buNone/>
              <a:defRPr sz="1050" kern="1200">
                <a:solidFill>
                  <a:srgbClr val="7F7F7F"/>
                </a:solidFill>
                <a:latin typeface="+mn-lt"/>
                <a:ea typeface="+mn-ea"/>
                <a:cs typeface="+mn-cs"/>
              </a:defRPr>
            </a:lvl3pPr>
            <a:lvl4pPr marL="1028622"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4pPr>
            <a:lvl5pPr marL="1371497"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5pPr>
            <a:lvl6pPr marL="1885809" indent="-171438" algn="l" defTabSz="342875" rtl="0" eaLnBrk="1" latinLnBrk="0" hangingPunct="1">
              <a:spcBef>
                <a:spcPct val="20000"/>
              </a:spcBef>
              <a:buFont typeface="Arial"/>
              <a:buChar char="•"/>
              <a:defRPr sz="1500" kern="1200">
                <a:solidFill>
                  <a:schemeClr val="tx1"/>
                </a:solidFill>
                <a:latin typeface="+mn-lt"/>
                <a:ea typeface="+mn-ea"/>
                <a:cs typeface="+mn-cs"/>
              </a:defRPr>
            </a:lvl6pPr>
            <a:lvl7pPr marL="2228684" indent="-171438" algn="l" defTabSz="342875"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5" rtl="0" eaLnBrk="1" latinLnBrk="0" hangingPunct="1">
              <a:spcBef>
                <a:spcPct val="20000"/>
              </a:spcBef>
              <a:buFont typeface="Arial"/>
              <a:buChar char="•"/>
              <a:defRPr sz="1500" kern="1200">
                <a:solidFill>
                  <a:schemeClr val="tx1"/>
                </a:solidFill>
                <a:latin typeface="+mn-lt"/>
                <a:ea typeface="+mn-ea"/>
                <a:cs typeface="+mn-cs"/>
              </a:defRPr>
            </a:lvl8pPr>
            <a:lvl9pPr marL="2914433" indent="-171438" algn="l" defTabSz="342875"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dirty="0"/>
              <a:t>Frequently asked Questions</a:t>
            </a:r>
          </a:p>
        </p:txBody>
      </p:sp>
      <p:sp>
        <p:nvSpPr>
          <p:cNvPr id="65" name="Content Placeholder 4">
            <a:extLst>
              <a:ext uri="{FF2B5EF4-FFF2-40B4-BE49-F238E27FC236}">
                <a16:creationId xmlns:a16="http://schemas.microsoft.com/office/drawing/2014/main" id="{1428526D-6C8E-3741-97E9-090541375C59}"/>
              </a:ext>
            </a:extLst>
          </p:cNvPr>
          <p:cNvSpPr txBox="1">
            <a:spLocks/>
          </p:cNvSpPr>
          <p:nvPr/>
        </p:nvSpPr>
        <p:spPr>
          <a:xfrm>
            <a:off x="381043" y="1435068"/>
            <a:ext cx="11888753" cy="1052596"/>
          </a:xfrm>
          <a:prstGeom prst="rect">
            <a:avLst/>
          </a:prstGeom>
        </p:spPr>
        <p:txBody>
          <a:bodyPr vert="horz" wrap="square" lIns="0" tIns="0" rIns="0" bIns="0" rtlCol="0" anchor="t">
            <a:normAutofit/>
          </a:bodyPr>
          <a:lstStyle>
            <a:lvl1pPr marL="0" indent="0" algn="l" defTabSz="342875" rtl="0" eaLnBrk="1" latinLnBrk="0" hangingPunct="1">
              <a:spcBef>
                <a:spcPct val="20000"/>
              </a:spcBef>
              <a:buClr>
                <a:srgbClr val="E5712C"/>
              </a:buClr>
              <a:buFont typeface="Courier New" panose="02070309020205020404" pitchFamily="49" charset="0"/>
              <a:buNone/>
              <a:defRPr sz="1350" b="1" kern="1200">
                <a:solidFill>
                  <a:srgbClr val="7F7F7F"/>
                </a:solidFill>
                <a:latin typeface="+mn-lt"/>
                <a:ea typeface="+mn-ea"/>
                <a:cs typeface="+mn-cs"/>
              </a:defRPr>
            </a:lvl1pPr>
            <a:lvl2pPr marL="342873" indent="0" algn="l" defTabSz="342875" rtl="0" eaLnBrk="1" latinLnBrk="0" hangingPunct="1">
              <a:spcBef>
                <a:spcPct val="20000"/>
              </a:spcBef>
              <a:buClr>
                <a:srgbClr val="E5712C"/>
              </a:buClr>
              <a:buFont typeface="Courier New" panose="02070309020205020404" pitchFamily="49" charset="0"/>
              <a:buNone/>
              <a:defRPr sz="1200" kern="1200">
                <a:solidFill>
                  <a:srgbClr val="7F7F7F"/>
                </a:solidFill>
                <a:latin typeface="+mn-lt"/>
                <a:ea typeface="+mn-ea"/>
                <a:cs typeface="+mn-cs"/>
              </a:defRPr>
            </a:lvl2pPr>
            <a:lvl3pPr marL="685748" indent="0" algn="l" defTabSz="342875" rtl="0" eaLnBrk="1" latinLnBrk="0" hangingPunct="1">
              <a:spcBef>
                <a:spcPct val="20000"/>
              </a:spcBef>
              <a:buClr>
                <a:srgbClr val="E5712C"/>
              </a:buClr>
              <a:buFont typeface="Courier New" panose="02070309020205020404" pitchFamily="49" charset="0"/>
              <a:buNone/>
              <a:defRPr sz="1050" kern="1200">
                <a:solidFill>
                  <a:srgbClr val="7F7F7F"/>
                </a:solidFill>
                <a:latin typeface="+mn-lt"/>
                <a:ea typeface="+mn-ea"/>
                <a:cs typeface="+mn-cs"/>
              </a:defRPr>
            </a:lvl3pPr>
            <a:lvl4pPr marL="1028622"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4pPr>
            <a:lvl5pPr marL="1371497"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5pPr>
            <a:lvl6pPr marL="1885809" indent="-171438" algn="l" defTabSz="342875" rtl="0" eaLnBrk="1" latinLnBrk="0" hangingPunct="1">
              <a:spcBef>
                <a:spcPct val="20000"/>
              </a:spcBef>
              <a:buFont typeface="Arial"/>
              <a:buChar char="•"/>
              <a:defRPr sz="1500" kern="1200">
                <a:solidFill>
                  <a:schemeClr val="tx1"/>
                </a:solidFill>
                <a:latin typeface="+mn-lt"/>
                <a:ea typeface="+mn-ea"/>
                <a:cs typeface="+mn-cs"/>
              </a:defRPr>
            </a:lvl6pPr>
            <a:lvl7pPr marL="2228684" indent="-171438" algn="l" defTabSz="342875"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5" rtl="0" eaLnBrk="1" latinLnBrk="0" hangingPunct="1">
              <a:spcBef>
                <a:spcPct val="20000"/>
              </a:spcBef>
              <a:buFont typeface="Arial"/>
              <a:buChar char="•"/>
              <a:defRPr sz="1500" kern="1200">
                <a:solidFill>
                  <a:schemeClr val="tx1"/>
                </a:solidFill>
                <a:latin typeface="+mn-lt"/>
                <a:ea typeface="+mn-ea"/>
                <a:cs typeface="+mn-cs"/>
              </a:defRPr>
            </a:lvl8pPr>
            <a:lvl9pPr marL="2914433" indent="-171438" algn="l" defTabSz="342875" rtl="0" eaLnBrk="1" latinLnBrk="0" hangingPunct="1">
              <a:spcBef>
                <a:spcPct val="20000"/>
              </a:spcBef>
              <a:buFont typeface="Arial"/>
              <a:buChar char="•"/>
              <a:defRPr sz="1500" kern="1200">
                <a:solidFill>
                  <a:schemeClr val="tx1"/>
                </a:solidFill>
                <a:latin typeface="+mn-lt"/>
                <a:ea typeface="+mn-ea"/>
                <a:cs typeface="+mn-cs"/>
              </a:defRPr>
            </a:lvl9pPr>
          </a:lstStyle>
          <a:p>
            <a:pPr marL="342045" indent="-342045" algn="ctr">
              <a:lnSpc>
                <a:spcPct val="90000"/>
              </a:lnSpc>
            </a:pPr>
            <a:r>
              <a:rPr lang="en-US" sz="2667" dirty="0">
                <a:solidFill>
                  <a:srgbClr val="E5712C"/>
                </a:solidFill>
              </a:rPr>
              <a:t>Today: FMS Transition</a:t>
            </a:r>
          </a:p>
          <a:p>
            <a:pPr marL="342045" indent="-342045" algn="ctr">
              <a:lnSpc>
                <a:spcPct val="90000"/>
              </a:lnSpc>
            </a:pPr>
            <a:r>
              <a:rPr lang="en-US" sz="1900" dirty="0">
                <a:solidFill>
                  <a:srgbClr val="E5712C"/>
                </a:solidFill>
              </a:rPr>
              <a:t>Presented by your CHC MCOs—AmeriHealth Caritas, Keystone First, PHW, &amp; UPMC—</a:t>
            </a:r>
          </a:p>
          <a:p>
            <a:pPr marL="342045" indent="-342045" algn="ctr">
              <a:lnSpc>
                <a:spcPct val="90000"/>
              </a:lnSpc>
            </a:pPr>
            <a:r>
              <a:rPr lang="en-US" sz="1900" dirty="0">
                <a:solidFill>
                  <a:srgbClr val="E5712C"/>
                </a:solidFill>
              </a:rPr>
              <a:t>and Tempus Unlimited</a:t>
            </a:r>
          </a:p>
          <a:p>
            <a:pPr marL="342045" indent="-342045" algn="ctr">
              <a:lnSpc>
                <a:spcPct val="90000"/>
              </a:lnSpc>
            </a:pPr>
            <a:endParaRPr lang="en-US" sz="2667" dirty="0">
              <a:solidFill>
                <a:srgbClr val="E5712C"/>
              </a:solidFill>
            </a:endParaRPr>
          </a:p>
        </p:txBody>
      </p:sp>
      <p:pic>
        <p:nvPicPr>
          <p:cNvPr id="66" name="Picture 65" descr="A blue sign with white text&#10;&#10;Description automatically generated with low confidence">
            <a:extLst>
              <a:ext uri="{FF2B5EF4-FFF2-40B4-BE49-F238E27FC236}">
                <a16:creationId xmlns:a16="http://schemas.microsoft.com/office/drawing/2014/main" id="{66D8FE00-6903-9E4B-AA96-4479DECA5EAE}"/>
              </a:ext>
            </a:extLst>
          </p:cNvPr>
          <p:cNvPicPr>
            <a:picLocks noChangeAspect="1"/>
          </p:cNvPicPr>
          <p:nvPr/>
        </p:nvPicPr>
        <p:blipFill>
          <a:blip r:embed="rId2"/>
          <a:stretch>
            <a:fillRect/>
          </a:stretch>
        </p:blipFill>
        <p:spPr>
          <a:xfrm>
            <a:off x="9314305" y="6019727"/>
            <a:ext cx="2583404" cy="838273"/>
          </a:xfrm>
          <a:prstGeom prst="rect">
            <a:avLst/>
          </a:prstGeom>
        </p:spPr>
      </p:pic>
    </p:spTree>
    <p:extLst>
      <p:ext uri="{BB962C8B-B14F-4D97-AF65-F5344CB8AC3E}">
        <p14:creationId xmlns:p14="http://schemas.microsoft.com/office/powerpoint/2010/main" val="171739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AED5F5-97A5-4DF9-9790-DB78915DF6C5}"/>
              </a:ext>
            </a:extLst>
          </p:cNvPr>
          <p:cNvSpPr>
            <a:spLocks noGrp="1"/>
          </p:cNvSpPr>
          <p:nvPr>
            <p:ph idx="1"/>
          </p:nvPr>
        </p:nvSpPr>
        <p:spPr>
          <a:xfrm>
            <a:off x="2224432" y="1402080"/>
            <a:ext cx="9357967" cy="5285982"/>
          </a:xfrm>
        </p:spPr>
        <p:txBody>
          <a:bodyPr>
            <a:normAutofit fontScale="85000" lnSpcReduction="10000"/>
          </a:bodyPr>
          <a:lstStyle/>
          <a:p>
            <a:pPr marL="854075" marR="0" indent="-457200">
              <a:spcBef>
                <a:spcPts val="0"/>
              </a:spcBef>
              <a:spcAft>
                <a:spcPts val="0"/>
              </a:spcAft>
              <a:buFont typeface="+mj-lt"/>
              <a:buAutoNum type="arabicPeriod" startAt="8"/>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will change? </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254125" lvl="1" indent="-342900">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Your services will remain the same. Those are not changing unless it’s the result of a reassessment. What will change is that you will begin working with Tempus Unlimited in mid-March 2022 instead of PPL. They will support you as your F/EA and provide the same type of services you have been receiving from PPL. </a:t>
            </a:r>
          </a:p>
          <a:p>
            <a:pPr marL="1254125" lvl="1" indent="-342900">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 will be some changes in terms of to whom you communicate about your service delivery and how you communicate with them such as different phone numbers, fax numbers, e-mails, and websites. </a:t>
            </a:r>
          </a:p>
          <a:p>
            <a:pPr marL="1254125" lvl="1" indent="-342900">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Portals and Web Apps you use for logging, submitting, reviewing, and editing time worked will be different, but payroll schedules will remain the same. </a:t>
            </a:r>
          </a:p>
          <a:p>
            <a:pPr marL="1254125" lvl="1" indent="-342900">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EVV app will be all new and easier to use for Direct Care Workers and Common-Law Employers</a:t>
            </a:r>
            <a:b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854075" marR="0" indent="-457200">
              <a:spcBef>
                <a:spcPts val="0"/>
              </a:spcBef>
              <a:spcAft>
                <a:spcPts val="0"/>
              </a:spcAft>
              <a:buFont typeface="+mj-lt"/>
              <a:buAutoNum type="arabicPeriod" startAt="9"/>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should I expect from this transition?</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254125" lvl="1" indent="-341313">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First and foremost, you should expect clear communication that occurs frequently. E-Mails, mailings, information site updates, as well as information sessions will all be regularly occurring during the transition. </a:t>
            </a:r>
          </a:p>
          <a:p>
            <a:pPr marL="1254125" lvl="1" indent="-341313">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 should also expect an inclusive and collaborative approach to the transition plan, with easy accessibility to both staff and resources throughout the processes.</a:t>
            </a: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2">
              <a:spcBef>
                <a:spcPts val="0"/>
              </a:spcBef>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2">
              <a:spcBef>
                <a:spcPts val="1200"/>
              </a:spcBef>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endParaRPr lang="en-US" sz="2133"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itle 1">
            <a:extLst>
              <a:ext uri="{FF2B5EF4-FFF2-40B4-BE49-F238E27FC236}">
                <a16:creationId xmlns:a16="http://schemas.microsoft.com/office/drawing/2014/main" id="{734A1573-6BB3-4B0C-B705-9D4C4AC4843B}"/>
              </a:ext>
            </a:extLst>
          </p:cNvPr>
          <p:cNvSpPr>
            <a:spLocks noGrp="1"/>
          </p:cNvSpPr>
          <p:nvPr>
            <p:ph type="title"/>
          </p:nvPr>
        </p:nvSpPr>
        <p:spPr/>
        <p:txBody>
          <a:bodyPr/>
          <a:lstStyle/>
          <a:p>
            <a:r>
              <a:rPr lang="en-US" dirty="0"/>
              <a:t>Frequently Asked Questions </a:t>
            </a:r>
          </a:p>
        </p:txBody>
      </p:sp>
    </p:spTree>
    <p:extLst>
      <p:ext uri="{BB962C8B-B14F-4D97-AF65-F5344CB8AC3E}">
        <p14:creationId xmlns:p14="http://schemas.microsoft.com/office/powerpoint/2010/main" val="150366261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AED5F5-97A5-4DF9-9790-DB78915DF6C5}"/>
              </a:ext>
            </a:extLst>
          </p:cNvPr>
          <p:cNvSpPr>
            <a:spLocks noGrp="1"/>
          </p:cNvSpPr>
          <p:nvPr>
            <p:ph idx="1"/>
          </p:nvPr>
        </p:nvSpPr>
        <p:spPr>
          <a:xfrm>
            <a:off x="2398604" y="1199535"/>
            <a:ext cx="9023259" cy="5486400"/>
          </a:xfrm>
        </p:spPr>
        <p:txBody>
          <a:bodyPr>
            <a:normAutofit/>
          </a:bodyPr>
          <a:lstStyle/>
          <a:p>
            <a:pPr marL="854075" marR="0" indent="-457200">
              <a:spcBef>
                <a:spcPts val="0"/>
              </a:spcBef>
              <a:spcAft>
                <a:spcPts val="0"/>
              </a:spcAft>
              <a:buFont typeface="+mj-lt"/>
              <a:buAutoNum type="arabicPeriod" startAt="10"/>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do I have to do to get ready for this transition?</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254125" lvl="1" indent="-339725">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Today, there is nothing you need to do other than watch your email and stay in touch with your Service Coordinator to learn about upcoming activities</a:t>
            </a:r>
          </a:p>
          <a:p>
            <a:pPr marL="1254125" lvl="1" indent="-339725">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the future, CLEs and </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DCWs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will need to complete new tax forms and participate in systems training</a:t>
            </a:r>
          </a:p>
          <a:p>
            <a:pPr marL="1652588" lvl="2" indent="-285750">
              <a:spcBef>
                <a:spcPts val="0"/>
              </a:spcBef>
              <a:buFont typeface="Courier New" panose="02070309020205020404" pitchFamily="49" charset="0"/>
              <a:buChar char="o"/>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854075" marR="0" indent="-457200">
              <a:spcBef>
                <a:spcPts val="0"/>
              </a:spcBef>
              <a:spcAft>
                <a:spcPts val="0"/>
              </a:spcAft>
              <a:buFont typeface="+mj-lt"/>
              <a:buAutoNum type="arabicPeriod" startAt="11"/>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Who do I contact / where do I go if I have more questions?</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254125" lvl="1" indent="-346075">
              <a:spcBef>
                <a:spcPts val="0"/>
              </a:spcBef>
              <a:buFont typeface="Wingdings" panose="05000000000000000000" pitchFamily="2" charset="2"/>
              <a:buChar char="§"/>
            </a:pP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You can reach your MCO by contacting your Service Coordinator listed on your Service Plan</a:t>
            </a:r>
          </a:p>
          <a:p>
            <a:pPr marL="1254125" lvl="1" indent="-346075">
              <a:spcBef>
                <a:spcPts val="0"/>
              </a:spcBef>
              <a:buFont typeface="Wingdings" panose="05000000000000000000" pitchFamily="2"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 can reach OLTL at 1-800-932-0939</a:t>
            </a:r>
          </a:p>
          <a:p>
            <a:pPr marL="1254125" lvl="1" indent="-346075">
              <a:spcBef>
                <a:spcPts val="0"/>
              </a:spcBef>
              <a:buFont typeface="Wingdings" panose="05000000000000000000" pitchFamily="2" charset="2"/>
              <a:buChar char="§"/>
            </a:pP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You may also go to the Tempus Unlimited  website for up-to-date information and resources at </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3"/>
              </a:rPr>
              <a:t>pa.tempusunlimited.org</a:t>
            </a:r>
            <a:endPar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1654135" lvl="2" indent="-346075">
              <a:spcBef>
                <a:spcPts val="0"/>
              </a:spcBef>
              <a:buFont typeface="Wingdings" panose="05000000000000000000" pitchFamily="2" charset="2"/>
              <a:buChar char="§"/>
            </a:pPr>
            <a:r>
              <a:rPr lang="en-US" sz="16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Check Frequently: Information and updates from the MCOs and from Tempus will be posted to the Documentation section</a:t>
            </a:r>
          </a:p>
          <a:p>
            <a:pPr marL="1654135" lvl="2" indent="-346075">
              <a:spcBef>
                <a:spcPts val="0"/>
              </a:spcBef>
              <a:buFont typeface="Wingdings" panose="05000000000000000000" pitchFamily="2" charset="2"/>
              <a:buChar char="§"/>
            </a:pPr>
            <a:r>
              <a:rPr lang="en-US" sz="16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Webinars and In-person sessions: Soon we’ll post the schedules for important webinars and in-person sessions to assist you with paperwork and to answer questions</a:t>
            </a:r>
          </a:p>
          <a:p>
            <a:pPr marL="1654135" lvl="2" indent="-346075">
              <a:spcBef>
                <a:spcPts val="0"/>
              </a:spcBef>
              <a:buFont typeface="Wingdings" panose="05000000000000000000" pitchFamily="2" charset="2"/>
              <a:buChar char="§"/>
            </a:pPr>
            <a:r>
              <a:rPr lang="en-US" sz="16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FAQs will be updated as we provide more information to Participants, Common Law Employers, and Direct Care Workers</a:t>
            </a:r>
          </a:p>
          <a:p>
            <a:pPr marL="908050" lvl="1" indent="0">
              <a:spcBef>
                <a:spcPts val="0"/>
              </a:spcBef>
              <a:buNone/>
            </a:pPr>
            <a:endPar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2">
              <a:spcBef>
                <a:spcPts val="1200"/>
              </a:spcBef>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endParaRPr lang="en-US" sz="2133"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itle 1">
            <a:extLst>
              <a:ext uri="{FF2B5EF4-FFF2-40B4-BE49-F238E27FC236}">
                <a16:creationId xmlns:a16="http://schemas.microsoft.com/office/drawing/2014/main" id="{E3A4B5A0-D209-443A-B124-C7521CD12513}"/>
              </a:ext>
            </a:extLst>
          </p:cNvPr>
          <p:cNvSpPr>
            <a:spLocks noGrp="1"/>
          </p:cNvSpPr>
          <p:nvPr>
            <p:ph type="title"/>
          </p:nvPr>
        </p:nvSpPr>
        <p:spPr/>
        <p:txBody>
          <a:bodyPr/>
          <a:lstStyle/>
          <a:p>
            <a:r>
              <a:rPr lang="en-US" dirty="0"/>
              <a:t>Frequently Asked Questions </a:t>
            </a:r>
          </a:p>
        </p:txBody>
      </p:sp>
    </p:spTree>
    <p:extLst>
      <p:ext uri="{BB962C8B-B14F-4D97-AF65-F5344CB8AC3E}">
        <p14:creationId xmlns:p14="http://schemas.microsoft.com/office/powerpoint/2010/main" val="596242758"/>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9A9E-7BD0-429F-B4BD-F67991B566BA}"/>
              </a:ext>
            </a:extLst>
          </p:cNvPr>
          <p:cNvSpPr>
            <a:spLocks noGrp="1"/>
          </p:cNvSpPr>
          <p:nvPr>
            <p:ph type="title"/>
          </p:nvPr>
        </p:nvSpPr>
        <p:spPr>
          <a:xfrm>
            <a:off x="323687" y="-235130"/>
            <a:ext cx="6099487" cy="6858000"/>
          </a:xfrm>
        </p:spPr>
        <p:txBody>
          <a:bodyPr/>
          <a:lstStyle/>
          <a:p>
            <a:r>
              <a:rPr lang="en-US" dirty="0"/>
              <a:t>Questions? </a:t>
            </a:r>
          </a:p>
        </p:txBody>
      </p:sp>
    </p:spTree>
    <p:extLst>
      <p:ext uri="{BB962C8B-B14F-4D97-AF65-F5344CB8AC3E}">
        <p14:creationId xmlns:p14="http://schemas.microsoft.com/office/powerpoint/2010/main" val="238350312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3271BE-2314-4E5E-84F9-2811EB4F8FED}"/>
              </a:ext>
            </a:extLst>
          </p:cNvPr>
          <p:cNvSpPr>
            <a:spLocks noGrp="1"/>
          </p:cNvSpPr>
          <p:nvPr>
            <p:ph type="title"/>
          </p:nvPr>
        </p:nvSpPr>
        <p:spPr>
          <a:xfrm>
            <a:off x="611071" y="1"/>
            <a:ext cx="7765674" cy="6858000"/>
          </a:xfrm>
        </p:spPr>
        <p:txBody>
          <a:bodyPr anchor="ctr">
            <a:normAutofit/>
          </a:bodyPr>
          <a:lstStyle/>
          <a:p>
            <a:r>
              <a:rPr lang="en-US" sz="3733" dirty="0"/>
              <a:t>Introducing your Tempus Team</a:t>
            </a:r>
          </a:p>
        </p:txBody>
      </p:sp>
      <p:sp>
        <p:nvSpPr>
          <p:cNvPr id="3" name="Slide Number Placeholder 3">
            <a:extLst>
              <a:ext uri="{FF2B5EF4-FFF2-40B4-BE49-F238E27FC236}">
                <a16:creationId xmlns:a16="http://schemas.microsoft.com/office/drawing/2014/main" id="{A5087959-5104-444D-9425-3017101114D7}"/>
              </a:ext>
            </a:extLst>
          </p:cNvPr>
          <p:cNvSpPr txBox="1">
            <a:spLocks/>
          </p:cNvSpPr>
          <p:nvPr/>
        </p:nvSpPr>
        <p:spPr>
          <a:xfrm>
            <a:off x="11085860" y="6364376"/>
            <a:ext cx="568769" cy="365125"/>
          </a:xfrm>
          <a:prstGeom prst="rect">
            <a:avLst/>
          </a:prstGeom>
        </p:spPr>
        <p:txBody>
          <a:bodyPr/>
          <a:lstStyle>
            <a:defPPr>
              <a:defRPr lang="en-US"/>
            </a:defPPr>
            <a:lvl1pPr marL="0" algn="l" defTabSz="457200" rtl="0" eaLnBrk="1" latinLnBrk="0" hangingPunct="1">
              <a:defRPr sz="68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70">
              <a:defRPr/>
            </a:pPr>
            <a:fld id="{65DFA85A-DAD2-3545-9EF2-9823132B00E5}" type="slidenum">
              <a:rPr lang="en-US" sz="907">
                <a:solidFill>
                  <a:prstClr val="white"/>
                </a:solidFill>
                <a:latin typeface="Arial"/>
              </a:rPr>
              <a:pPr defTabSz="609570">
                <a:defRPr/>
              </a:pPr>
              <a:t>3</a:t>
            </a:fld>
            <a:endParaRPr lang="en-US" sz="907" dirty="0">
              <a:solidFill>
                <a:prstClr val="white"/>
              </a:solidFill>
              <a:latin typeface="Arial"/>
            </a:endParaRPr>
          </a:p>
        </p:txBody>
      </p:sp>
    </p:spTree>
    <p:extLst>
      <p:ext uri="{BB962C8B-B14F-4D97-AF65-F5344CB8AC3E}">
        <p14:creationId xmlns:p14="http://schemas.microsoft.com/office/powerpoint/2010/main" val="378215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BAC3-C9AC-4134-8FC4-724FBB7F3356}"/>
              </a:ext>
            </a:extLst>
          </p:cNvPr>
          <p:cNvSpPr>
            <a:spLocks noGrp="1"/>
          </p:cNvSpPr>
          <p:nvPr>
            <p:ph type="title"/>
          </p:nvPr>
        </p:nvSpPr>
        <p:spPr>
          <a:xfrm>
            <a:off x="176600" y="183318"/>
            <a:ext cx="9505881" cy="822036"/>
          </a:xfrm>
        </p:spPr>
        <p:txBody>
          <a:bodyPr vert="horz" lIns="0" tIns="0" rIns="0" bIns="0" rtlCol="0" anchor="ctr">
            <a:noAutofit/>
          </a:bodyPr>
          <a:lstStyle/>
          <a:p>
            <a:r>
              <a:rPr lang="en-US" sz="3200" dirty="0">
                <a:solidFill>
                  <a:srgbClr val="1C7BC0"/>
                </a:solidFill>
              </a:rPr>
              <a:t>Tempus Unlimited Team</a:t>
            </a:r>
          </a:p>
        </p:txBody>
      </p:sp>
      <p:sp>
        <p:nvSpPr>
          <p:cNvPr id="4" name="Slide Number Placeholder 3">
            <a:extLst>
              <a:ext uri="{FF2B5EF4-FFF2-40B4-BE49-F238E27FC236}">
                <a16:creationId xmlns:a16="http://schemas.microsoft.com/office/drawing/2014/main" id="{013488E4-3206-4F22-8286-C0DAE1EA0AB1}"/>
              </a:ext>
            </a:extLst>
          </p:cNvPr>
          <p:cNvSpPr>
            <a:spLocks noGrp="1"/>
          </p:cNvSpPr>
          <p:nvPr>
            <p:ph type="sldNum" sz="quarter" idx="12"/>
          </p:nvPr>
        </p:nvSpPr>
        <p:spPr/>
        <p:txBody>
          <a:bodyPr/>
          <a:lstStyle/>
          <a:p>
            <a:pPr defTabSz="609585"/>
            <a:fld id="{65DFA85A-DAD2-3545-9EF2-9823132B00E5}" type="slidenum">
              <a:rPr lang="en-US">
                <a:latin typeface="Arial"/>
              </a:rPr>
              <a:pPr defTabSz="609585"/>
              <a:t>4</a:t>
            </a:fld>
            <a:endParaRPr lang="en-US" dirty="0">
              <a:latin typeface="Arial"/>
            </a:endParaRPr>
          </a:p>
        </p:txBody>
      </p:sp>
      <p:sp>
        <p:nvSpPr>
          <p:cNvPr id="24" name="Rectangle 23">
            <a:extLst>
              <a:ext uri="{FF2B5EF4-FFF2-40B4-BE49-F238E27FC236}">
                <a16:creationId xmlns:a16="http://schemas.microsoft.com/office/drawing/2014/main" id="{3FFBEC1B-E0E0-46CE-A5FF-34A45B71BFCA}"/>
              </a:ext>
            </a:extLst>
          </p:cNvPr>
          <p:cNvSpPr/>
          <p:nvPr/>
        </p:nvSpPr>
        <p:spPr>
          <a:xfrm>
            <a:off x="7602367" y="3979201"/>
            <a:ext cx="4582067" cy="2031325"/>
          </a:xfrm>
          <a:prstGeom prst="rect">
            <a:avLst/>
          </a:prstGeom>
        </p:spPr>
        <p:txBody>
          <a:bodyPr wrap="square">
            <a:spAutoFit/>
          </a:bodyPr>
          <a:lstStyle/>
          <a:p>
            <a:pPr defTabSz="609585"/>
            <a:r>
              <a:rPr lang="en-US" sz="1600" b="1" dirty="0">
                <a:solidFill>
                  <a:srgbClr val="55585A"/>
                </a:solidFill>
                <a:latin typeface="Arial"/>
              </a:rPr>
              <a:t>LINDA ANDRADE</a:t>
            </a:r>
          </a:p>
          <a:p>
            <a:pPr defTabSz="609585"/>
            <a:r>
              <a:rPr lang="en-US" sz="1400" b="1" dirty="0">
                <a:solidFill>
                  <a:srgbClr val="55585A"/>
                </a:solidFill>
                <a:latin typeface="Arial"/>
              </a:rPr>
              <a:t>Director of Community Services</a:t>
            </a:r>
          </a:p>
          <a:p>
            <a:pPr marL="285744" indent="-285744" defTabSz="609585">
              <a:buClr>
                <a:srgbClr val="225F98"/>
              </a:buClr>
              <a:buFont typeface="Courier New" panose="02070309020205020404" pitchFamily="49" charset="0"/>
              <a:buChar char="o"/>
            </a:pPr>
            <a:r>
              <a:rPr lang="en-US" sz="1600" dirty="0">
                <a:solidFill>
                  <a:srgbClr val="55585A"/>
                </a:solidFill>
                <a:latin typeface="Arial"/>
              </a:rPr>
              <a:t>24+ years experience directing community service programs</a:t>
            </a:r>
          </a:p>
          <a:p>
            <a:pPr marL="285744" indent="-285744" defTabSz="609585">
              <a:buClr>
                <a:srgbClr val="225F98"/>
              </a:buClr>
              <a:buFont typeface="Courier New" panose="02070309020205020404" pitchFamily="49" charset="0"/>
              <a:buChar char="o"/>
            </a:pPr>
            <a:r>
              <a:rPr lang="en-US" sz="1600" dirty="0">
                <a:solidFill>
                  <a:srgbClr val="55585A"/>
                </a:solidFill>
                <a:latin typeface="Arial"/>
              </a:rPr>
              <a:t>16+ years participating as a stakeholder, providing leadership and managing service delivery to community based MassHealth Long Term Services and Supports Services.</a:t>
            </a:r>
          </a:p>
        </p:txBody>
      </p:sp>
      <p:sp>
        <p:nvSpPr>
          <p:cNvPr id="18" name="Rectangle 17">
            <a:extLst>
              <a:ext uri="{FF2B5EF4-FFF2-40B4-BE49-F238E27FC236}">
                <a16:creationId xmlns:a16="http://schemas.microsoft.com/office/drawing/2014/main" id="{251217C8-DB3F-4988-AE41-D85EFFED3FC8}"/>
              </a:ext>
            </a:extLst>
          </p:cNvPr>
          <p:cNvSpPr/>
          <p:nvPr/>
        </p:nvSpPr>
        <p:spPr>
          <a:xfrm>
            <a:off x="1455837" y="3979202"/>
            <a:ext cx="4416644" cy="2031325"/>
          </a:xfrm>
          <a:prstGeom prst="rect">
            <a:avLst/>
          </a:prstGeom>
        </p:spPr>
        <p:txBody>
          <a:bodyPr wrap="square">
            <a:spAutoFit/>
          </a:bodyPr>
          <a:lstStyle/>
          <a:p>
            <a:pPr defTabSz="609585"/>
            <a:r>
              <a:rPr lang="en-US" sz="1600" b="1" dirty="0">
                <a:solidFill>
                  <a:srgbClr val="55585A"/>
                </a:solidFill>
                <a:latin typeface="Arial"/>
              </a:rPr>
              <a:t>DAVID RIDDLE</a:t>
            </a:r>
          </a:p>
          <a:p>
            <a:pPr defTabSz="609585"/>
            <a:r>
              <a:rPr lang="en-US" sz="1400" b="1" dirty="0">
                <a:solidFill>
                  <a:srgbClr val="55585A"/>
                </a:solidFill>
                <a:latin typeface="Arial"/>
              </a:rPr>
              <a:t>VP of Operations/Assistant FI Director</a:t>
            </a:r>
          </a:p>
          <a:p>
            <a:pPr marL="285744" indent="-285744" defTabSz="609585">
              <a:buClr>
                <a:srgbClr val="225F98"/>
              </a:buClr>
              <a:buFont typeface="Courier New" panose="02070309020205020404" pitchFamily="49" charset="0"/>
              <a:buChar char="o"/>
            </a:pPr>
            <a:r>
              <a:rPr lang="en-US" sz="1600" dirty="0">
                <a:solidFill>
                  <a:srgbClr val="55585A"/>
                </a:solidFill>
                <a:latin typeface="Arial"/>
              </a:rPr>
              <a:t>8 years providing leadership and managing service delivery in FMS</a:t>
            </a:r>
          </a:p>
          <a:p>
            <a:pPr marL="285744" indent="-285744" defTabSz="609585">
              <a:buClr>
                <a:srgbClr val="225F98"/>
              </a:buClr>
              <a:buFont typeface="Courier New" panose="02070309020205020404" pitchFamily="49" charset="0"/>
              <a:buChar char="o"/>
            </a:pPr>
            <a:r>
              <a:rPr lang="en-US" sz="1600" dirty="0">
                <a:solidFill>
                  <a:srgbClr val="55585A"/>
                </a:solidFill>
                <a:latin typeface="Arial"/>
              </a:rPr>
              <a:t>20+ years prior experience in management and business relationship roles</a:t>
            </a:r>
          </a:p>
          <a:p>
            <a:pPr marL="285744" indent="-285744" defTabSz="609585">
              <a:buClr>
                <a:srgbClr val="225F98"/>
              </a:buClr>
              <a:buFont typeface="Courier New" panose="02070309020205020404" pitchFamily="49" charset="0"/>
              <a:buChar char="o"/>
            </a:pPr>
            <a:r>
              <a:rPr lang="en-US" sz="1600" dirty="0">
                <a:solidFill>
                  <a:srgbClr val="55585A"/>
                </a:solidFill>
                <a:latin typeface="Arial"/>
              </a:rPr>
              <a:t>Oversees integration and delivery of FMS services</a:t>
            </a:r>
          </a:p>
        </p:txBody>
      </p:sp>
      <p:sp>
        <p:nvSpPr>
          <p:cNvPr id="19" name="Rectangle 18">
            <a:extLst>
              <a:ext uri="{FF2B5EF4-FFF2-40B4-BE49-F238E27FC236}">
                <a16:creationId xmlns:a16="http://schemas.microsoft.com/office/drawing/2014/main" id="{937DC582-23AC-4F80-BA8B-773BC37902A9}"/>
              </a:ext>
            </a:extLst>
          </p:cNvPr>
          <p:cNvSpPr/>
          <p:nvPr/>
        </p:nvSpPr>
        <p:spPr>
          <a:xfrm>
            <a:off x="7602368" y="1291409"/>
            <a:ext cx="4582065" cy="1785104"/>
          </a:xfrm>
          <a:prstGeom prst="rect">
            <a:avLst/>
          </a:prstGeom>
        </p:spPr>
        <p:txBody>
          <a:bodyPr wrap="square">
            <a:spAutoFit/>
          </a:bodyPr>
          <a:lstStyle/>
          <a:p>
            <a:pPr defTabSz="609585"/>
            <a:r>
              <a:rPr lang="en-US" sz="1600" b="1" dirty="0">
                <a:solidFill>
                  <a:srgbClr val="55585A"/>
                </a:solidFill>
                <a:latin typeface="Arial"/>
              </a:rPr>
              <a:t>LAURA FRATICELLI</a:t>
            </a:r>
          </a:p>
          <a:p>
            <a:pPr defTabSz="609585"/>
            <a:r>
              <a:rPr lang="en-US" sz="1400" b="1" dirty="0">
                <a:solidFill>
                  <a:srgbClr val="55585A"/>
                </a:solidFill>
                <a:latin typeface="Arial"/>
              </a:rPr>
              <a:t>Assistant FI Director</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11+ years as management at Tempus Unlimited</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19+ years F/EA work at Tempus Unlimited</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Applied Self-Direction Steering Committee Member</a:t>
            </a:r>
          </a:p>
        </p:txBody>
      </p:sp>
      <p:sp>
        <p:nvSpPr>
          <p:cNvPr id="20" name="TextBox 19">
            <a:extLst>
              <a:ext uri="{FF2B5EF4-FFF2-40B4-BE49-F238E27FC236}">
                <a16:creationId xmlns:a16="http://schemas.microsoft.com/office/drawing/2014/main" id="{5C9A2FD7-60E5-40A2-9CA9-81A8198139C0}"/>
              </a:ext>
            </a:extLst>
          </p:cNvPr>
          <p:cNvSpPr txBox="1"/>
          <p:nvPr/>
        </p:nvSpPr>
        <p:spPr>
          <a:xfrm>
            <a:off x="1465074" y="1168298"/>
            <a:ext cx="4407407" cy="2031325"/>
          </a:xfrm>
          <a:prstGeom prst="rect">
            <a:avLst/>
          </a:prstGeom>
          <a:noFill/>
        </p:spPr>
        <p:txBody>
          <a:bodyPr wrap="square">
            <a:spAutoFit/>
          </a:bodyPr>
          <a:lstStyle/>
          <a:p>
            <a:pPr defTabSz="609585"/>
            <a:r>
              <a:rPr lang="en-US" sz="1600" b="1" dirty="0">
                <a:solidFill>
                  <a:srgbClr val="55585A"/>
                </a:solidFill>
                <a:latin typeface="Arial"/>
              </a:rPr>
              <a:t>LARRY SPENCER</a:t>
            </a:r>
          </a:p>
          <a:p>
            <a:pPr defTabSz="609585"/>
            <a:r>
              <a:rPr lang="en-US" sz="1400" b="1" dirty="0">
                <a:solidFill>
                  <a:srgbClr val="55585A"/>
                </a:solidFill>
                <a:latin typeface="Arial"/>
              </a:rPr>
              <a:t>CEO and FI Director</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22+ years as Director of F/EA Services</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20 years as Tempus Unlimited CFO</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9 years as Tempus Unlimited CEO</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Applied Self-Direction Steering Committee Member</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Commitment to Self-Direction</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6601" y="1239922"/>
            <a:ext cx="1279236" cy="19188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4052330"/>
            <a:ext cx="1433671" cy="1915847"/>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6601" y="4050826"/>
            <a:ext cx="1279236" cy="191885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2" y="1248822"/>
            <a:ext cx="1432679" cy="1901055"/>
          </a:xfrm>
          <a:prstGeom prst="rect">
            <a:avLst/>
          </a:prstGeom>
        </p:spPr>
      </p:pic>
    </p:spTree>
    <p:extLst>
      <p:ext uri="{BB962C8B-B14F-4D97-AF65-F5344CB8AC3E}">
        <p14:creationId xmlns:p14="http://schemas.microsoft.com/office/powerpoint/2010/main" val="17714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BAC3-C9AC-4134-8FC4-724FBB7F3356}"/>
              </a:ext>
            </a:extLst>
          </p:cNvPr>
          <p:cNvSpPr>
            <a:spLocks noGrp="1"/>
          </p:cNvSpPr>
          <p:nvPr>
            <p:ph type="title"/>
          </p:nvPr>
        </p:nvSpPr>
        <p:spPr>
          <a:xfrm>
            <a:off x="176600" y="183318"/>
            <a:ext cx="9505881" cy="822036"/>
          </a:xfrm>
        </p:spPr>
        <p:txBody>
          <a:bodyPr vert="horz" lIns="0" tIns="0" rIns="0" bIns="0" rtlCol="0" anchor="ctr">
            <a:noAutofit/>
          </a:bodyPr>
          <a:lstStyle/>
          <a:p>
            <a:r>
              <a:rPr lang="en-US" sz="3200" dirty="0">
                <a:solidFill>
                  <a:srgbClr val="1C7BC0"/>
                </a:solidFill>
              </a:rPr>
              <a:t>Tempus Unlimited Team</a:t>
            </a:r>
          </a:p>
        </p:txBody>
      </p:sp>
      <p:sp>
        <p:nvSpPr>
          <p:cNvPr id="4" name="Slide Number Placeholder 3">
            <a:extLst>
              <a:ext uri="{FF2B5EF4-FFF2-40B4-BE49-F238E27FC236}">
                <a16:creationId xmlns:a16="http://schemas.microsoft.com/office/drawing/2014/main" id="{013488E4-3206-4F22-8286-C0DAE1EA0AB1}"/>
              </a:ext>
            </a:extLst>
          </p:cNvPr>
          <p:cNvSpPr>
            <a:spLocks noGrp="1"/>
          </p:cNvSpPr>
          <p:nvPr>
            <p:ph type="sldNum" sz="quarter" idx="12"/>
          </p:nvPr>
        </p:nvSpPr>
        <p:spPr/>
        <p:txBody>
          <a:bodyPr/>
          <a:lstStyle/>
          <a:p>
            <a:pPr defTabSz="609585"/>
            <a:fld id="{65DFA85A-DAD2-3545-9EF2-9823132B00E5}" type="slidenum">
              <a:rPr lang="en-US">
                <a:latin typeface="Arial"/>
              </a:rPr>
              <a:pPr defTabSz="609585"/>
              <a:t>5</a:t>
            </a:fld>
            <a:endParaRPr lang="en-US" dirty="0">
              <a:latin typeface="Arial"/>
            </a:endParaRPr>
          </a:p>
        </p:txBody>
      </p:sp>
      <p:sp>
        <p:nvSpPr>
          <p:cNvPr id="20" name="TextBox 19">
            <a:extLst>
              <a:ext uri="{FF2B5EF4-FFF2-40B4-BE49-F238E27FC236}">
                <a16:creationId xmlns:a16="http://schemas.microsoft.com/office/drawing/2014/main" id="{5C9A2FD7-60E5-40A2-9CA9-81A8198139C0}"/>
              </a:ext>
            </a:extLst>
          </p:cNvPr>
          <p:cNvSpPr txBox="1"/>
          <p:nvPr/>
        </p:nvSpPr>
        <p:spPr>
          <a:xfrm>
            <a:off x="1465074" y="1168298"/>
            <a:ext cx="4407407" cy="2031325"/>
          </a:xfrm>
          <a:prstGeom prst="rect">
            <a:avLst/>
          </a:prstGeom>
          <a:noFill/>
        </p:spPr>
        <p:txBody>
          <a:bodyPr wrap="square">
            <a:spAutoFit/>
          </a:bodyPr>
          <a:lstStyle/>
          <a:p>
            <a:pPr defTabSz="609585"/>
            <a:r>
              <a:rPr lang="en-US" sz="1600" b="1" dirty="0">
                <a:solidFill>
                  <a:srgbClr val="55585A"/>
                </a:solidFill>
                <a:latin typeface="Arial"/>
              </a:rPr>
              <a:t>TERRI REESER</a:t>
            </a:r>
          </a:p>
          <a:p>
            <a:pPr defTabSz="609585"/>
            <a:r>
              <a:rPr lang="en-US" sz="1400" b="1" dirty="0">
                <a:solidFill>
                  <a:srgbClr val="55585A"/>
                </a:solidFill>
                <a:latin typeface="Arial"/>
              </a:rPr>
              <a:t>Manager, PA Program</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14 years in management positions providing F/EA Services in PA OLTL and PA ODP programs</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9 years as manager with Public Partnerships LLC in PA programs</a:t>
            </a:r>
          </a:p>
          <a:p>
            <a:pPr marL="228594" indent="-228594" defTabSz="609585">
              <a:buClr>
                <a:srgbClr val="225F98"/>
              </a:buClr>
              <a:buFont typeface="Courier New" panose="02070309020205020404" pitchFamily="49" charset="0"/>
              <a:buChar char="o"/>
            </a:pPr>
            <a:r>
              <a:rPr lang="en-US" sz="1600" dirty="0">
                <a:solidFill>
                  <a:srgbClr val="55585A"/>
                </a:solidFill>
                <a:latin typeface="Arial"/>
              </a:rPr>
              <a:t>20+ years of prior management experience</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6601" y="1346525"/>
            <a:ext cx="1279236" cy="1705648"/>
          </a:xfrm>
          <a:prstGeom prst="rect">
            <a:avLst/>
          </a:prstGeom>
        </p:spPr>
      </p:pic>
      <p:sp>
        <p:nvSpPr>
          <p:cNvPr id="12" name="Rectangle 11">
            <a:extLst>
              <a:ext uri="{FF2B5EF4-FFF2-40B4-BE49-F238E27FC236}">
                <a16:creationId xmlns:a16="http://schemas.microsoft.com/office/drawing/2014/main" id="{937DC582-23AC-4F80-BA8B-773BC37902A9}"/>
              </a:ext>
            </a:extLst>
          </p:cNvPr>
          <p:cNvSpPr/>
          <p:nvPr/>
        </p:nvSpPr>
        <p:spPr>
          <a:xfrm>
            <a:off x="7602368" y="1291409"/>
            <a:ext cx="4582065" cy="2277547"/>
          </a:xfrm>
          <a:prstGeom prst="rect">
            <a:avLst/>
          </a:prstGeom>
        </p:spPr>
        <p:txBody>
          <a:bodyPr wrap="square">
            <a:spAutoFit/>
          </a:bodyPr>
          <a:lstStyle/>
          <a:p>
            <a:pPr defTabSz="609585"/>
            <a:r>
              <a:rPr lang="en-US" sz="1600" b="1" dirty="0">
                <a:solidFill>
                  <a:srgbClr val="55585A"/>
                </a:solidFill>
                <a:latin typeface="Arial"/>
              </a:rPr>
              <a:t>MARGARET BARRETT-HALL</a:t>
            </a:r>
          </a:p>
          <a:p>
            <a:pPr defTabSz="609585"/>
            <a:r>
              <a:rPr lang="en-US" sz="1400" b="1" dirty="0">
                <a:solidFill>
                  <a:srgbClr val="55585A"/>
                </a:solidFill>
                <a:latin typeface="Arial"/>
              </a:rPr>
              <a:t>Compliance and Quality Assurance Manager</a:t>
            </a:r>
          </a:p>
          <a:p>
            <a:pPr marL="228594" indent="-228594" defTabSz="609585">
              <a:buClr>
                <a:srgbClr val="225F98"/>
              </a:buClr>
              <a:buFont typeface="Courier New" panose="02070309020205020404" pitchFamily="49" charset="0"/>
              <a:buChar char="o"/>
            </a:pPr>
            <a:r>
              <a:rPr lang="en-US" sz="1600" dirty="0">
                <a:solidFill>
                  <a:srgbClr val="55585A"/>
                </a:solidFill>
                <a:latin typeface="Arial" panose="020B0604020202020204" pitchFamily="34" charset="0"/>
                <a:cs typeface="Arial" panose="020B0604020202020204" pitchFamily="34" charset="0"/>
              </a:rPr>
              <a:t>ASQ Certified Manager of Quality/Organizational Excellence</a:t>
            </a:r>
          </a:p>
          <a:p>
            <a:pPr marL="228594" indent="-228594" defTabSz="609585">
              <a:buClr>
                <a:srgbClr val="225F98"/>
              </a:buClr>
              <a:buFont typeface="Courier New" panose="02070309020205020404" pitchFamily="49" charset="0"/>
              <a:buChar char="o"/>
            </a:pPr>
            <a:r>
              <a:rPr lang="en-US" sz="1600" dirty="0">
                <a:solidFill>
                  <a:srgbClr val="55585A"/>
                </a:solidFill>
                <a:latin typeface="Arial" panose="020B0604020202020204" pitchFamily="34" charset="0"/>
                <a:cs typeface="Arial" panose="020B0604020202020204" pitchFamily="34" charset="0"/>
              </a:rPr>
              <a:t>CCB Certified in Health Care Compliance (CHC) &amp; Certified in Health Care Privacy Compliance (CHPC)</a:t>
            </a:r>
          </a:p>
          <a:p>
            <a:pPr marL="228594" indent="-228594" defTabSz="609585">
              <a:buClr>
                <a:srgbClr val="225F98"/>
              </a:buClr>
              <a:buFont typeface="Courier New" panose="02070309020205020404" pitchFamily="49" charset="0"/>
              <a:buChar char="o"/>
            </a:pPr>
            <a:r>
              <a:rPr lang="en-US" sz="1600" dirty="0">
                <a:solidFill>
                  <a:srgbClr val="55585A"/>
                </a:solidFill>
                <a:latin typeface="Arial" panose="020B0604020202020204" pitchFamily="34" charset="0"/>
                <a:cs typeface="Arial" panose="020B0604020202020204" pitchFamily="34" charset="0"/>
              </a:rPr>
              <a:t>9 years F/EA work at Tempus Unlimited</a:t>
            </a:r>
          </a:p>
          <a:p>
            <a:pPr marL="228594" indent="-228594" defTabSz="609585">
              <a:buClr>
                <a:srgbClr val="225F98"/>
              </a:buClr>
              <a:buFont typeface="Courier New" panose="02070309020205020404" pitchFamily="49" charset="0"/>
              <a:buChar char="o"/>
            </a:pPr>
            <a:r>
              <a:rPr lang="en-US" sz="1600" dirty="0">
                <a:solidFill>
                  <a:srgbClr val="55585A"/>
                </a:solidFill>
                <a:latin typeface="Arial" panose="020B0604020202020204" pitchFamily="34" charset="0"/>
                <a:cs typeface="Arial" panose="020B0604020202020204" pitchFamily="34" charset="0"/>
              </a:rPr>
              <a:t>10 years prior work in Managed Care</a:t>
            </a:r>
          </a:p>
        </p:txBody>
      </p:sp>
      <p:pic>
        <p:nvPicPr>
          <p:cNvPr id="10" name="Picture 9"/>
          <p:cNvPicPr>
            <a:picLocks noChangeAspect="1"/>
          </p:cNvPicPr>
          <p:nvPr/>
        </p:nvPicPr>
        <p:blipFill>
          <a:blip r:embed="rId4"/>
          <a:stretch>
            <a:fillRect/>
          </a:stretch>
        </p:blipFill>
        <p:spPr>
          <a:xfrm>
            <a:off x="6078019" y="1380105"/>
            <a:ext cx="1435608" cy="1425908"/>
          </a:xfrm>
          <a:prstGeom prst="rect">
            <a:avLst/>
          </a:prstGeom>
        </p:spPr>
      </p:pic>
    </p:spTree>
    <p:extLst>
      <p:ext uri="{BB962C8B-B14F-4D97-AF65-F5344CB8AC3E}">
        <p14:creationId xmlns:p14="http://schemas.microsoft.com/office/powerpoint/2010/main" val="4120807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A3FD7-34DC-47FE-8F28-CCF8D851D2DB}"/>
              </a:ext>
            </a:extLst>
          </p:cNvPr>
          <p:cNvSpPr>
            <a:spLocks noGrp="1"/>
          </p:cNvSpPr>
          <p:nvPr>
            <p:ph type="title"/>
          </p:nvPr>
        </p:nvSpPr>
        <p:spPr/>
        <p:txBody>
          <a:bodyPr/>
          <a:lstStyle/>
          <a:p>
            <a:r>
              <a:rPr lang="en-US" dirty="0"/>
              <a:t>Tempus At a Glance</a:t>
            </a:r>
          </a:p>
        </p:txBody>
      </p:sp>
    </p:spTree>
    <p:extLst>
      <p:ext uri="{BB962C8B-B14F-4D97-AF65-F5344CB8AC3E}">
        <p14:creationId xmlns:p14="http://schemas.microsoft.com/office/powerpoint/2010/main" val="3755302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85F05C-981F-444D-9649-7D6C69D29FF4}"/>
              </a:ext>
            </a:extLst>
          </p:cNvPr>
          <p:cNvSpPr>
            <a:spLocks noGrp="1"/>
          </p:cNvSpPr>
          <p:nvPr>
            <p:ph type="title"/>
          </p:nvPr>
        </p:nvSpPr>
        <p:spPr>
          <a:xfrm>
            <a:off x="518143" y="1108086"/>
            <a:ext cx="10898391" cy="1969770"/>
          </a:xfrm>
        </p:spPr>
        <p:txBody>
          <a:bodyPr/>
          <a:lstStyle/>
          <a:p>
            <a:r>
              <a:rPr lang="en-US" sz="3200" b="0" dirty="0"/>
              <a:t>Tempus Unlimited exists to provide a continuum of community-based services that support the efforts of children and adults with disabilities to live as independently as possible in the least restrictive environment</a:t>
            </a:r>
          </a:p>
        </p:txBody>
      </p:sp>
      <p:sp>
        <p:nvSpPr>
          <p:cNvPr id="5" name="Content Placeholder 4">
            <a:extLst>
              <a:ext uri="{FF2B5EF4-FFF2-40B4-BE49-F238E27FC236}">
                <a16:creationId xmlns:a16="http://schemas.microsoft.com/office/drawing/2014/main" id="{7CC6E306-A01A-8246-952C-953790932AD1}"/>
              </a:ext>
            </a:extLst>
          </p:cNvPr>
          <p:cNvSpPr>
            <a:spLocks noGrp="1"/>
          </p:cNvSpPr>
          <p:nvPr>
            <p:ph idx="1"/>
          </p:nvPr>
        </p:nvSpPr>
        <p:spPr>
          <a:xfrm>
            <a:off x="518143" y="557118"/>
            <a:ext cx="5731539" cy="550967"/>
          </a:xfrm>
        </p:spPr>
        <p:txBody>
          <a:bodyPr>
            <a:noAutofit/>
          </a:bodyPr>
          <a:lstStyle/>
          <a:p>
            <a:r>
              <a:rPr lang="en-US" sz="3200" dirty="0"/>
              <a:t>MISSION</a:t>
            </a:r>
          </a:p>
        </p:txBody>
      </p:sp>
      <p:sp>
        <p:nvSpPr>
          <p:cNvPr id="11" name="TextBox 10">
            <a:extLst>
              <a:ext uri="{FF2B5EF4-FFF2-40B4-BE49-F238E27FC236}">
                <a16:creationId xmlns:a16="http://schemas.microsoft.com/office/drawing/2014/main" id="{D3529583-7E27-47C9-8176-4365BF00AD7D}"/>
              </a:ext>
            </a:extLst>
          </p:cNvPr>
          <p:cNvSpPr txBox="1"/>
          <p:nvPr/>
        </p:nvSpPr>
        <p:spPr>
          <a:xfrm>
            <a:off x="1114697" y="3728519"/>
            <a:ext cx="10595792" cy="2657202"/>
          </a:xfrm>
          <a:prstGeom prst="rect">
            <a:avLst/>
          </a:prstGeom>
          <a:noFill/>
        </p:spPr>
        <p:txBody>
          <a:bodyPr wrap="square">
            <a:spAutoFit/>
          </a:bodyPr>
          <a:lstStyle/>
          <a:p>
            <a:pPr marL="533387" indent="-380990" defTabSz="609585">
              <a:buClr>
                <a:srgbClr val="225F98"/>
              </a:buClr>
            </a:pPr>
            <a:r>
              <a:rPr lang="en-US" sz="2667" b="1" dirty="0">
                <a:solidFill>
                  <a:srgbClr val="1C7BC0"/>
                </a:solidFill>
                <a:latin typeface="Arial"/>
              </a:rPr>
              <a:t>Facts</a:t>
            </a:r>
          </a:p>
          <a:p>
            <a:pPr marL="533387" indent="-380990" defTabSz="609585">
              <a:buClr>
                <a:srgbClr val="225F98"/>
              </a:buClr>
              <a:buFont typeface="Courier New" panose="02070309020205020404" pitchFamily="49" charset="0"/>
              <a:buChar char="o"/>
            </a:pPr>
            <a:r>
              <a:rPr lang="en-US" sz="2000" dirty="0">
                <a:solidFill>
                  <a:srgbClr val="55585A"/>
                </a:solidFill>
                <a:latin typeface="Arial"/>
              </a:rPr>
              <a:t>Non-profit organization</a:t>
            </a:r>
          </a:p>
          <a:p>
            <a:pPr marL="533387" indent="-380990" defTabSz="609585">
              <a:buClr>
                <a:srgbClr val="225F98"/>
              </a:buClr>
              <a:buFont typeface="Courier New" panose="02070309020205020404" pitchFamily="49" charset="0"/>
              <a:buChar char="o"/>
            </a:pPr>
            <a:r>
              <a:rPr lang="en-US" sz="2000" dirty="0">
                <a:solidFill>
                  <a:srgbClr val="55585A"/>
                </a:solidFill>
                <a:latin typeface="Arial"/>
              </a:rPr>
              <a:t>One of the largest Fiscal/Employer Agents in the country</a:t>
            </a:r>
          </a:p>
          <a:p>
            <a:pPr marL="533387" indent="-380990" defTabSz="609585">
              <a:buClr>
                <a:srgbClr val="225F98"/>
              </a:buClr>
              <a:buFont typeface="Courier New" panose="02070309020205020404" pitchFamily="49" charset="0"/>
              <a:buChar char="o"/>
            </a:pPr>
            <a:r>
              <a:rPr lang="en-US" sz="2000" dirty="0">
                <a:solidFill>
                  <a:srgbClr val="55585A"/>
                </a:solidFill>
                <a:latin typeface="Arial"/>
              </a:rPr>
              <a:t>Tempus board members and staff with disabilities bring lived experience to Tempus services</a:t>
            </a:r>
          </a:p>
          <a:p>
            <a:pPr marL="533387" indent="-380990" defTabSz="609585">
              <a:buClr>
                <a:srgbClr val="225F98"/>
              </a:buClr>
              <a:buFont typeface="Courier New" panose="02070309020205020404" pitchFamily="49" charset="0"/>
              <a:buChar char="o"/>
            </a:pPr>
            <a:r>
              <a:rPr lang="en-US" sz="2000" dirty="0">
                <a:solidFill>
                  <a:srgbClr val="55585A"/>
                </a:solidFill>
                <a:latin typeface="Arial"/>
              </a:rPr>
              <a:t>10+ years experience working in Managed Care</a:t>
            </a:r>
          </a:p>
          <a:p>
            <a:pPr marL="533387" indent="-380990" defTabSz="609585">
              <a:buClr>
                <a:srgbClr val="225F98"/>
              </a:buClr>
              <a:buFont typeface="Courier New" panose="02070309020205020404" pitchFamily="49" charset="0"/>
              <a:buChar char="o"/>
            </a:pPr>
            <a:r>
              <a:rPr lang="en-US" sz="2000" dirty="0">
                <a:solidFill>
                  <a:srgbClr val="55585A"/>
                </a:solidFill>
                <a:latin typeface="Arial"/>
              </a:rPr>
              <a:t>Coming soon: three Pennsylvania offices</a:t>
            </a:r>
          </a:p>
          <a:p>
            <a:pPr marL="533387" indent="-380990" defTabSz="609585">
              <a:buClr>
                <a:srgbClr val="225F98"/>
              </a:buClr>
              <a:buFont typeface="Courier New" panose="02070309020205020404" pitchFamily="49" charset="0"/>
              <a:buChar char="o"/>
            </a:pPr>
            <a:r>
              <a:rPr lang="en-US" sz="2000" dirty="0">
                <a:solidFill>
                  <a:srgbClr val="55585A"/>
                </a:solidFill>
                <a:latin typeface="Arial"/>
              </a:rPr>
              <a:t>Headquarters in Massachusetts</a:t>
            </a:r>
          </a:p>
        </p:txBody>
      </p:sp>
    </p:spTree>
    <p:extLst>
      <p:ext uri="{BB962C8B-B14F-4D97-AF65-F5344CB8AC3E}">
        <p14:creationId xmlns:p14="http://schemas.microsoft.com/office/powerpoint/2010/main" val="2273665972"/>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5AE2CF6-C9D6-42DD-B87E-7A3D463DF2E7}"/>
              </a:ext>
            </a:extLst>
          </p:cNvPr>
          <p:cNvSpPr>
            <a:spLocks noGrp="1"/>
          </p:cNvSpPr>
          <p:nvPr>
            <p:ph idx="1"/>
          </p:nvPr>
        </p:nvSpPr>
        <p:spPr>
          <a:xfrm>
            <a:off x="2355658" y="1184652"/>
            <a:ext cx="9499600" cy="5180905"/>
          </a:xfrm>
        </p:spPr>
        <p:txBody>
          <a:bodyPr/>
          <a:lstStyle/>
          <a:p>
            <a:pPr marL="232828" indent="-232828">
              <a:lnSpc>
                <a:spcPct val="100000"/>
              </a:lnSpc>
              <a:spcBef>
                <a:spcPts val="400"/>
              </a:spcBef>
              <a:buNone/>
            </a:pPr>
            <a:r>
              <a:rPr lang="en-US" sz="3200" b="1" dirty="0">
                <a:solidFill>
                  <a:srgbClr val="225F98"/>
                </a:solidFill>
              </a:rPr>
              <a:t>S</a:t>
            </a:r>
            <a:r>
              <a:rPr lang="en-US" sz="3200" dirty="0"/>
              <a:t>et-up for Participants, common law employers (CLEs), and DCWs is quick and easy</a:t>
            </a:r>
          </a:p>
          <a:p>
            <a:pPr marL="232828" indent="-232828">
              <a:lnSpc>
                <a:spcPct val="100000"/>
              </a:lnSpc>
              <a:spcBef>
                <a:spcPts val="400"/>
              </a:spcBef>
              <a:buNone/>
            </a:pPr>
            <a:r>
              <a:rPr lang="en-US" sz="3200" b="1" dirty="0">
                <a:solidFill>
                  <a:srgbClr val="225F98"/>
                </a:solidFill>
              </a:rPr>
              <a:t>P</a:t>
            </a:r>
            <a:r>
              <a:rPr lang="en-US" sz="3200" dirty="0"/>
              <a:t>ay is on-time and accurate: daily processing of completed bi-weekly payrolls with reconciliations </a:t>
            </a:r>
          </a:p>
          <a:p>
            <a:pPr marL="232828" indent="-232828">
              <a:lnSpc>
                <a:spcPct val="100000"/>
              </a:lnSpc>
              <a:spcBef>
                <a:spcPts val="400"/>
              </a:spcBef>
              <a:buNone/>
            </a:pPr>
            <a:r>
              <a:rPr lang="en-US" sz="3200" b="1" dirty="0">
                <a:solidFill>
                  <a:srgbClr val="225F98"/>
                </a:solidFill>
              </a:rPr>
              <a:t>R</a:t>
            </a:r>
            <a:r>
              <a:rPr lang="en-US" sz="3200" dirty="0"/>
              <a:t>eal people on the phone that help in </a:t>
            </a:r>
            <a:r>
              <a:rPr lang="en-US" sz="3200" i="1" dirty="0"/>
              <a:t>real-</a:t>
            </a:r>
            <a:r>
              <a:rPr lang="en-US" sz="3200" dirty="0"/>
              <a:t>time – first call resolution</a:t>
            </a:r>
          </a:p>
          <a:p>
            <a:pPr marL="232828" indent="-232828">
              <a:lnSpc>
                <a:spcPct val="100000"/>
              </a:lnSpc>
              <a:spcBef>
                <a:spcPts val="400"/>
              </a:spcBef>
              <a:buNone/>
            </a:pPr>
            <a:r>
              <a:rPr lang="en-US" sz="3200" b="1" dirty="0">
                <a:solidFill>
                  <a:srgbClr val="225F98"/>
                </a:solidFill>
              </a:rPr>
              <a:t>I</a:t>
            </a:r>
            <a:r>
              <a:rPr lang="en-US" sz="3200" dirty="0"/>
              <a:t>ntegrated, Participant-focused service delivery</a:t>
            </a:r>
          </a:p>
          <a:p>
            <a:pPr marL="228594" indent="-228594">
              <a:lnSpc>
                <a:spcPct val="100000"/>
              </a:lnSpc>
              <a:spcBef>
                <a:spcPts val="400"/>
              </a:spcBef>
              <a:buNone/>
            </a:pPr>
            <a:r>
              <a:rPr lang="en-US" sz="3200" b="1" dirty="0">
                <a:solidFill>
                  <a:srgbClr val="225F98"/>
                </a:solidFill>
              </a:rPr>
              <a:t>N</a:t>
            </a:r>
            <a:r>
              <a:rPr lang="en-US" sz="3200" dirty="0"/>
              <a:t>avigation of software and tools is simple</a:t>
            </a:r>
          </a:p>
          <a:p>
            <a:pPr marL="228594" indent="-228594">
              <a:lnSpc>
                <a:spcPct val="100000"/>
              </a:lnSpc>
              <a:spcBef>
                <a:spcPts val="400"/>
              </a:spcBef>
              <a:buNone/>
            </a:pPr>
            <a:r>
              <a:rPr lang="en-US" sz="3200" b="1" dirty="0">
                <a:solidFill>
                  <a:srgbClr val="225F98"/>
                </a:solidFill>
              </a:rPr>
              <a:t>T</a:t>
            </a:r>
            <a:r>
              <a:rPr lang="en-US" sz="3200" dirty="0"/>
              <a:t>raining is proactive and flexible to meet the individual’s need</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8</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Approach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1276" y="190158"/>
            <a:ext cx="3700648" cy="810092"/>
          </a:xfrm>
          <a:prstGeom prst="rect">
            <a:avLst/>
          </a:prstGeom>
        </p:spPr>
      </p:pic>
    </p:spTree>
    <p:extLst>
      <p:ext uri="{BB962C8B-B14F-4D97-AF65-F5344CB8AC3E}">
        <p14:creationId xmlns:p14="http://schemas.microsoft.com/office/powerpoint/2010/main" val="259677540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Key Milestones</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9</a:t>
            </a:fld>
            <a:endParaRPr lang="en-US" dirty="0">
              <a:solidFill>
                <a:prstClr val="black">
                  <a:tint val="75000"/>
                </a:prstClr>
              </a:solidFill>
              <a:latin typeface="Arial"/>
            </a:endParaRPr>
          </a:p>
        </p:txBody>
      </p:sp>
    </p:spTree>
    <p:extLst>
      <p:ext uri="{BB962C8B-B14F-4D97-AF65-F5344CB8AC3E}">
        <p14:creationId xmlns:p14="http://schemas.microsoft.com/office/powerpoint/2010/main" val="4205871935"/>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00.xml><?xml version="1.0" encoding="utf-8"?>
<p:tagLst xmlns:a="http://schemas.openxmlformats.org/drawingml/2006/main" xmlns:r="http://schemas.openxmlformats.org/officeDocument/2006/relationships" xmlns:p="http://schemas.openxmlformats.org/presentationml/2006/main">
  <p:tag name="MM_SLIDE_TYPE" val="6"/>
</p:tagLst>
</file>

<file path=ppt/tags/tag101.xml><?xml version="1.0" encoding="utf-8"?>
<p:tagLst xmlns:a="http://schemas.openxmlformats.org/drawingml/2006/main" xmlns:r="http://schemas.openxmlformats.org/officeDocument/2006/relationships" xmlns:p="http://schemas.openxmlformats.org/presentationml/2006/main">
  <p:tag name="MM_SLIDE_TYPE" val="6"/>
</p:tagLst>
</file>

<file path=ppt/tags/tag102.xml><?xml version="1.0" encoding="utf-8"?>
<p:tagLst xmlns:a="http://schemas.openxmlformats.org/drawingml/2006/main" xmlns:r="http://schemas.openxmlformats.org/officeDocument/2006/relationships" xmlns:p="http://schemas.openxmlformats.org/presentationml/2006/main">
  <p:tag name="MM_SLIDE_TYPE" val="6"/>
</p:tagLst>
</file>

<file path=ppt/tags/tag103.xml><?xml version="1.0" encoding="utf-8"?>
<p:tagLst xmlns:a="http://schemas.openxmlformats.org/drawingml/2006/main" xmlns:r="http://schemas.openxmlformats.org/officeDocument/2006/relationships" xmlns:p="http://schemas.openxmlformats.org/presentationml/2006/main">
  <p:tag name="MM_SLIDE_TYPE" val="6"/>
</p:tagLst>
</file>

<file path=ppt/tags/tag104.xml><?xml version="1.0" encoding="utf-8"?>
<p:tagLst xmlns:a="http://schemas.openxmlformats.org/drawingml/2006/main" xmlns:r="http://schemas.openxmlformats.org/officeDocument/2006/relationships" xmlns:p="http://schemas.openxmlformats.org/presentationml/2006/main">
  <p:tag name="MM_SLIDE_TYPE" val="6"/>
</p:tagLst>
</file>

<file path=ppt/tags/tag105.xml><?xml version="1.0" encoding="utf-8"?>
<p:tagLst xmlns:a="http://schemas.openxmlformats.org/drawingml/2006/main" xmlns:r="http://schemas.openxmlformats.org/officeDocument/2006/relationships" xmlns:p="http://schemas.openxmlformats.org/presentationml/2006/main">
  <p:tag name="MM_SLIDE_TYPE" val="6"/>
</p:tagLst>
</file>

<file path=ppt/tags/tag106.xml><?xml version="1.0" encoding="utf-8"?>
<p:tagLst xmlns:a="http://schemas.openxmlformats.org/drawingml/2006/main" xmlns:r="http://schemas.openxmlformats.org/officeDocument/2006/relationships" xmlns:p="http://schemas.openxmlformats.org/presentationml/2006/main">
  <p:tag name="MM_SLIDE_TYPE" val="6"/>
</p:tagLst>
</file>

<file path=ppt/tags/tag107.xml><?xml version="1.0" encoding="utf-8"?>
<p:tagLst xmlns:a="http://schemas.openxmlformats.org/drawingml/2006/main" xmlns:r="http://schemas.openxmlformats.org/officeDocument/2006/relationships" xmlns:p="http://schemas.openxmlformats.org/presentationml/2006/main">
  <p:tag name="MM_SLIDE_TYPE" val="6"/>
</p:tagLst>
</file>

<file path=ppt/tags/tag108.xml><?xml version="1.0" encoding="utf-8"?>
<p:tagLst xmlns:a="http://schemas.openxmlformats.org/drawingml/2006/main" xmlns:r="http://schemas.openxmlformats.org/officeDocument/2006/relationships" xmlns:p="http://schemas.openxmlformats.org/presentationml/2006/main">
  <p:tag name="MM_SLIDE_TYPE" val="6"/>
</p:tagLst>
</file>

<file path=ppt/tags/tag109.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10.xml><?xml version="1.0" encoding="utf-8"?>
<p:tagLst xmlns:a="http://schemas.openxmlformats.org/drawingml/2006/main" xmlns:r="http://schemas.openxmlformats.org/officeDocument/2006/relationships" xmlns:p="http://schemas.openxmlformats.org/presentationml/2006/main">
  <p:tag name="MM_SLIDE_TYPE" val="6"/>
</p:tagLst>
</file>

<file path=ppt/tags/tag111.xml><?xml version="1.0" encoding="utf-8"?>
<p:tagLst xmlns:a="http://schemas.openxmlformats.org/drawingml/2006/main" xmlns:r="http://schemas.openxmlformats.org/officeDocument/2006/relationships" xmlns:p="http://schemas.openxmlformats.org/presentationml/2006/main">
  <p:tag name="MM_SLIDE_TYPE" val="6"/>
</p:tagLst>
</file>

<file path=ppt/tags/tag112.xml><?xml version="1.0" encoding="utf-8"?>
<p:tagLst xmlns:a="http://schemas.openxmlformats.org/drawingml/2006/main" xmlns:r="http://schemas.openxmlformats.org/officeDocument/2006/relationships" xmlns:p="http://schemas.openxmlformats.org/presentationml/2006/main">
  <p:tag name="MM_SLIDE_TYPE" val="6"/>
</p:tagLst>
</file>

<file path=ppt/tags/tag113.xml><?xml version="1.0" encoding="utf-8"?>
<p:tagLst xmlns:a="http://schemas.openxmlformats.org/drawingml/2006/main" xmlns:r="http://schemas.openxmlformats.org/officeDocument/2006/relationships" xmlns:p="http://schemas.openxmlformats.org/presentationml/2006/main">
  <p:tag name="MM_SLIDE_TYPE" val="6"/>
</p:tagLst>
</file>

<file path=ppt/tags/tag114.xml><?xml version="1.0" encoding="utf-8"?>
<p:tagLst xmlns:a="http://schemas.openxmlformats.org/drawingml/2006/main" xmlns:r="http://schemas.openxmlformats.org/officeDocument/2006/relationships" xmlns:p="http://schemas.openxmlformats.org/presentationml/2006/main">
  <p:tag name="MM_SLIDE_TYPE" val="6"/>
</p:tagLst>
</file>

<file path=ppt/tags/tag115.xml><?xml version="1.0" encoding="utf-8"?>
<p:tagLst xmlns:a="http://schemas.openxmlformats.org/drawingml/2006/main" xmlns:r="http://schemas.openxmlformats.org/officeDocument/2006/relationships" xmlns:p="http://schemas.openxmlformats.org/presentationml/2006/main">
  <p:tag name="MM_SLIDE_TYPE" val="6"/>
</p:tagLst>
</file>

<file path=ppt/tags/tag116.xml><?xml version="1.0" encoding="utf-8"?>
<p:tagLst xmlns:a="http://schemas.openxmlformats.org/drawingml/2006/main" xmlns:r="http://schemas.openxmlformats.org/officeDocument/2006/relationships" xmlns:p="http://schemas.openxmlformats.org/presentationml/2006/main">
  <p:tag name="MM_SLIDE_TYPE" val="6"/>
</p:tagLst>
</file>

<file path=ppt/tags/tag117.xml><?xml version="1.0" encoding="utf-8"?>
<p:tagLst xmlns:a="http://schemas.openxmlformats.org/drawingml/2006/main" xmlns:r="http://schemas.openxmlformats.org/officeDocument/2006/relationships" xmlns:p="http://schemas.openxmlformats.org/presentationml/2006/main">
  <p:tag name="MM_SLIDE_TYPE" val="6"/>
</p:tagLst>
</file>

<file path=ppt/tags/tag118.xml><?xml version="1.0" encoding="utf-8"?>
<p:tagLst xmlns:a="http://schemas.openxmlformats.org/drawingml/2006/main" xmlns:r="http://schemas.openxmlformats.org/officeDocument/2006/relationships" xmlns:p="http://schemas.openxmlformats.org/presentationml/2006/main">
  <p:tag name="MM_SLIDE_TYPE" val="6"/>
</p:tagLst>
</file>

<file path=ppt/tags/tag119.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20.xml><?xml version="1.0" encoding="utf-8"?>
<p:tagLst xmlns:a="http://schemas.openxmlformats.org/drawingml/2006/main" xmlns:r="http://schemas.openxmlformats.org/officeDocument/2006/relationships" xmlns:p="http://schemas.openxmlformats.org/presentationml/2006/main">
  <p:tag name="MM_SLIDE_TYPE" val="6"/>
</p:tagLst>
</file>

<file path=ppt/tags/tag121.xml><?xml version="1.0" encoding="utf-8"?>
<p:tagLst xmlns:a="http://schemas.openxmlformats.org/drawingml/2006/main" xmlns:r="http://schemas.openxmlformats.org/officeDocument/2006/relationships" xmlns:p="http://schemas.openxmlformats.org/presentationml/2006/main">
  <p:tag name="MM_SLIDE_TYPE" val="6"/>
</p:tagLst>
</file>

<file path=ppt/tags/tag122.xml><?xml version="1.0" encoding="utf-8"?>
<p:tagLst xmlns:a="http://schemas.openxmlformats.org/drawingml/2006/main" xmlns:r="http://schemas.openxmlformats.org/officeDocument/2006/relationships" xmlns:p="http://schemas.openxmlformats.org/presentationml/2006/main">
  <p:tag name="MM_SLIDE_TYPE" val="6"/>
</p:tagLst>
</file>

<file path=ppt/tags/tag123.xml><?xml version="1.0" encoding="utf-8"?>
<p:tagLst xmlns:a="http://schemas.openxmlformats.org/drawingml/2006/main" xmlns:r="http://schemas.openxmlformats.org/officeDocument/2006/relationships" xmlns:p="http://schemas.openxmlformats.org/presentationml/2006/main">
  <p:tag name="MM_SLIDE_TYPE" val="6"/>
</p:tagLst>
</file>

<file path=ppt/tags/tag124.xml><?xml version="1.0" encoding="utf-8"?>
<p:tagLst xmlns:a="http://schemas.openxmlformats.org/drawingml/2006/main" xmlns:r="http://schemas.openxmlformats.org/officeDocument/2006/relationships" xmlns:p="http://schemas.openxmlformats.org/presentationml/2006/main">
  <p:tag name="MM_SLIDE_TYPE" val="6"/>
</p:tagLst>
</file>

<file path=ppt/tags/tag125.xml><?xml version="1.0" encoding="utf-8"?>
<p:tagLst xmlns:a="http://schemas.openxmlformats.org/drawingml/2006/main" xmlns:r="http://schemas.openxmlformats.org/officeDocument/2006/relationships" xmlns:p="http://schemas.openxmlformats.org/presentationml/2006/main">
  <p:tag name="MM_SLIDE_TYPE" val="6"/>
</p:tagLst>
</file>

<file path=ppt/tags/tag126.xml><?xml version="1.0" encoding="utf-8"?>
<p:tagLst xmlns:a="http://schemas.openxmlformats.org/drawingml/2006/main" xmlns:r="http://schemas.openxmlformats.org/officeDocument/2006/relationships" xmlns:p="http://schemas.openxmlformats.org/presentationml/2006/main">
  <p:tag name="MM_SLIDE_TYPE" val="6"/>
</p:tagLst>
</file>

<file path=ppt/tags/tag127.xml><?xml version="1.0" encoding="utf-8"?>
<p:tagLst xmlns:a="http://schemas.openxmlformats.org/drawingml/2006/main" xmlns:r="http://schemas.openxmlformats.org/officeDocument/2006/relationships" xmlns:p="http://schemas.openxmlformats.org/presentationml/2006/main">
  <p:tag name="MM_SLIDE_TYPE" val="6"/>
</p:tagLst>
</file>

<file path=ppt/tags/tag128.xml><?xml version="1.0" encoding="utf-8"?>
<p:tagLst xmlns:a="http://schemas.openxmlformats.org/drawingml/2006/main" xmlns:r="http://schemas.openxmlformats.org/officeDocument/2006/relationships" xmlns:p="http://schemas.openxmlformats.org/presentationml/2006/main">
  <p:tag name="MM_SLIDE_TYPE" val="6"/>
</p:tagLst>
</file>

<file path=ppt/tags/tag129.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30.xml><?xml version="1.0" encoding="utf-8"?>
<p:tagLst xmlns:a="http://schemas.openxmlformats.org/drawingml/2006/main" xmlns:r="http://schemas.openxmlformats.org/officeDocument/2006/relationships" xmlns:p="http://schemas.openxmlformats.org/presentationml/2006/main">
  <p:tag name="MM_SLIDE_TYPE" val="6"/>
</p:tagLst>
</file>

<file path=ppt/tags/tag131.xml><?xml version="1.0" encoding="utf-8"?>
<p:tagLst xmlns:a="http://schemas.openxmlformats.org/drawingml/2006/main" xmlns:r="http://schemas.openxmlformats.org/officeDocument/2006/relationships" xmlns:p="http://schemas.openxmlformats.org/presentationml/2006/main">
  <p:tag name="MM_SLIDE_TYPE" val="6"/>
</p:tagLst>
</file>

<file path=ppt/tags/tag132.xml><?xml version="1.0" encoding="utf-8"?>
<p:tagLst xmlns:a="http://schemas.openxmlformats.org/drawingml/2006/main" xmlns:r="http://schemas.openxmlformats.org/officeDocument/2006/relationships" xmlns:p="http://schemas.openxmlformats.org/presentationml/2006/main">
  <p:tag name="MM_SLIDE_TYPE" val="6"/>
</p:tagLst>
</file>

<file path=ppt/tags/tag133.xml><?xml version="1.0" encoding="utf-8"?>
<p:tagLst xmlns:a="http://schemas.openxmlformats.org/drawingml/2006/main" xmlns:r="http://schemas.openxmlformats.org/officeDocument/2006/relationships" xmlns:p="http://schemas.openxmlformats.org/presentationml/2006/main">
  <p:tag name="MM_SLIDE_TYPE" val="6"/>
</p:tagLst>
</file>

<file path=ppt/tags/tag134.xml><?xml version="1.0" encoding="utf-8"?>
<p:tagLst xmlns:a="http://schemas.openxmlformats.org/drawingml/2006/main" xmlns:r="http://schemas.openxmlformats.org/officeDocument/2006/relationships" xmlns:p="http://schemas.openxmlformats.org/presentationml/2006/main">
  <p:tag name="MM_SLIDE_TYPE" val="6"/>
</p:tagLst>
</file>

<file path=ppt/tags/tag135.xml><?xml version="1.0" encoding="utf-8"?>
<p:tagLst xmlns:a="http://schemas.openxmlformats.org/drawingml/2006/main" xmlns:r="http://schemas.openxmlformats.org/officeDocument/2006/relationships" xmlns:p="http://schemas.openxmlformats.org/presentationml/2006/main">
  <p:tag name="MM_SLIDE_TYPE" val="6"/>
</p:tagLst>
</file>

<file path=ppt/tags/tag136.xml><?xml version="1.0" encoding="utf-8"?>
<p:tagLst xmlns:a="http://schemas.openxmlformats.org/drawingml/2006/main" xmlns:r="http://schemas.openxmlformats.org/officeDocument/2006/relationships" xmlns:p="http://schemas.openxmlformats.org/presentationml/2006/main">
  <p:tag name="MM_SLIDE_TYPE" val="6"/>
</p:tagLst>
</file>

<file path=ppt/tags/tag137.xml><?xml version="1.0" encoding="utf-8"?>
<p:tagLst xmlns:a="http://schemas.openxmlformats.org/drawingml/2006/main" xmlns:r="http://schemas.openxmlformats.org/officeDocument/2006/relationships" xmlns:p="http://schemas.openxmlformats.org/presentationml/2006/main">
  <p:tag name="MM_SLIDE_TYPE" val="6"/>
</p:tagLst>
</file>

<file path=ppt/tags/tag138.xml><?xml version="1.0" encoding="utf-8"?>
<p:tagLst xmlns:a="http://schemas.openxmlformats.org/drawingml/2006/main" xmlns:r="http://schemas.openxmlformats.org/officeDocument/2006/relationships" xmlns:p="http://schemas.openxmlformats.org/presentationml/2006/main">
  <p:tag name="MM_SLIDE_TYPE" val="6"/>
</p:tagLst>
</file>

<file path=ppt/tags/tag139.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40.xml><?xml version="1.0" encoding="utf-8"?>
<p:tagLst xmlns:a="http://schemas.openxmlformats.org/drawingml/2006/main" xmlns:r="http://schemas.openxmlformats.org/officeDocument/2006/relationships" xmlns:p="http://schemas.openxmlformats.org/presentationml/2006/main">
  <p:tag name="MM_SLIDE_TYPE" val="6"/>
</p:tagLst>
</file>

<file path=ppt/tags/tag141.xml><?xml version="1.0" encoding="utf-8"?>
<p:tagLst xmlns:a="http://schemas.openxmlformats.org/drawingml/2006/main" xmlns:r="http://schemas.openxmlformats.org/officeDocument/2006/relationships" xmlns:p="http://schemas.openxmlformats.org/presentationml/2006/main">
  <p:tag name="MM_SLIDE_TYPE" val="6"/>
</p:tagLst>
</file>

<file path=ppt/tags/tag142.xml><?xml version="1.0" encoding="utf-8"?>
<p:tagLst xmlns:a="http://schemas.openxmlformats.org/drawingml/2006/main" xmlns:r="http://schemas.openxmlformats.org/officeDocument/2006/relationships" xmlns:p="http://schemas.openxmlformats.org/presentationml/2006/main">
  <p:tag name="MM_SLIDE_TYPE" val="6"/>
</p:tagLst>
</file>

<file path=ppt/tags/tag143.xml><?xml version="1.0" encoding="utf-8"?>
<p:tagLst xmlns:a="http://schemas.openxmlformats.org/drawingml/2006/main" xmlns:r="http://schemas.openxmlformats.org/officeDocument/2006/relationships" xmlns:p="http://schemas.openxmlformats.org/presentationml/2006/main">
  <p:tag name="MM_SLIDE_TYPE" val="6"/>
</p:tagLst>
</file>

<file path=ppt/tags/tag144.xml><?xml version="1.0" encoding="utf-8"?>
<p:tagLst xmlns:a="http://schemas.openxmlformats.org/drawingml/2006/main" xmlns:r="http://schemas.openxmlformats.org/officeDocument/2006/relationships" xmlns:p="http://schemas.openxmlformats.org/presentationml/2006/main">
  <p:tag name="MM_SLIDE_TYPE" val="6"/>
</p:tagLst>
</file>

<file path=ppt/tags/tag145.xml><?xml version="1.0" encoding="utf-8"?>
<p:tagLst xmlns:a="http://schemas.openxmlformats.org/drawingml/2006/main" xmlns:r="http://schemas.openxmlformats.org/officeDocument/2006/relationships" xmlns:p="http://schemas.openxmlformats.org/presentationml/2006/main">
  <p:tag name="MM_SLIDE_TYPE" val="6"/>
</p:tagLst>
</file>

<file path=ppt/tags/tag146.xml><?xml version="1.0" encoding="utf-8"?>
<p:tagLst xmlns:a="http://schemas.openxmlformats.org/drawingml/2006/main" xmlns:r="http://schemas.openxmlformats.org/officeDocument/2006/relationships" xmlns:p="http://schemas.openxmlformats.org/presentationml/2006/main">
  <p:tag name="MM_SLIDE_TYPE" val="6"/>
</p:tagLst>
</file>

<file path=ppt/tags/tag147.xml><?xml version="1.0" encoding="utf-8"?>
<p:tagLst xmlns:a="http://schemas.openxmlformats.org/drawingml/2006/main" xmlns:r="http://schemas.openxmlformats.org/officeDocument/2006/relationships" xmlns:p="http://schemas.openxmlformats.org/presentationml/2006/main">
  <p:tag name="MM_SLIDE_TYPE" val="6"/>
</p:tagLst>
</file>

<file path=ppt/tags/tag148.xml><?xml version="1.0" encoding="utf-8"?>
<p:tagLst xmlns:a="http://schemas.openxmlformats.org/drawingml/2006/main" xmlns:r="http://schemas.openxmlformats.org/officeDocument/2006/relationships" xmlns:p="http://schemas.openxmlformats.org/presentationml/2006/main">
  <p:tag name="MM_SLIDE_TYPE" val="6"/>
</p:tagLst>
</file>

<file path=ppt/tags/tag149.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50.xml><?xml version="1.0" encoding="utf-8"?>
<p:tagLst xmlns:a="http://schemas.openxmlformats.org/drawingml/2006/main" xmlns:r="http://schemas.openxmlformats.org/officeDocument/2006/relationships" xmlns:p="http://schemas.openxmlformats.org/presentationml/2006/main">
  <p:tag name="MM_SLIDE_TYPE" val="6"/>
</p:tagLst>
</file>

<file path=ppt/tags/tag151.xml><?xml version="1.0" encoding="utf-8"?>
<p:tagLst xmlns:a="http://schemas.openxmlformats.org/drawingml/2006/main" xmlns:r="http://schemas.openxmlformats.org/officeDocument/2006/relationships" xmlns:p="http://schemas.openxmlformats.org/presentationml/2006/main">
  <p:tag name="MM_SLIDE_TYPE" val="6"/>
</p:tagLst>
</file>

<file path=ppt/tags/tag152.xml><?xml version="1.0" encoding="utf-8"?>
<p:tagLst xmlns:a="http://schemas.openxmlformats.org/drawingml/2006/main" xmlns:r="http://schemas.openxmlformats.org/officeDocument/2006/relationships" xmlns:p="http://schemas.openxmlformats.org/presentationml/2006/main">
  <p:tag name="MM_SLIDE_TYPE" val="6"/>
</p:tagLst>
</file>

<file path=ppt/tags/tag153.xml><?xml version="1.0" encoding="utf-8"?>
<p:tagLst xmlns:a="http://schemas.openxmlformats.org/drawingml/2006/main" xmlns:r="http://schemas.openxmlformats.org/officeDocument/2006/relationships" xmlns:p="http://schemas.openxmlformats.org/presentationml/2006/main">
  <p:tag name="MM_SLIDE_TYPE" val="6"/>
</p:tagLst>
</file>

<file path=ppt/tags/tag154.xml><?xml version="1.0" encoding="utf-8"?>
<p:tagLst xmlns:a="http://schemas.openxmlformats.org/drawingml/2006/main" xmlns:r="http://schemas.openxmlformats.org/officeDocument/2006/relationships" xmlns:p="http://schemas.openxmlformats.org/presentationml/2006/main">
  <p:tag name="MM_SLIDE_TYPE" val="6"/>
</p:tagLst>
</file>

<file path=ppt/tags/tag155.xml><?xml version="1.0" encoding="utf-8"?>
<p:tagLst xmlns:a="http://schemas.openxmlformats.org/drawingml/2006/main" xmlns:r="http://schemas.openxmlformats.org/officeDocument/2006/relationships" xmlns:p="http://schemas.openxmlformats.org/presentationml/2006/main">
  <p:tag name="MM_SLIDE_TYPE" val="6"/>
</p:tagLst>
</file>

<file path=ppt/tags/tag156.xml><?xml version="1.0" encoding="utf-8"?>
<p:tagLst xmlns:a="http://schemas.openxmlformats.org/drawingml/2006/main" xmlns:r="http://schemas.openxmlformats.org/officeDocument/2006/relationships" xmlns:p="http://schemas.openxmlformats.org/presentationml/2006/main">
  <p:tag name="MM_SLIDE_TYPE" val="6"/>
</p:tagLst>
</file>

<file path=ppt/tags/tag157.xml><?xml version="1.0" encoding="utf-8"?>
<p:tagLst xmlns:a="http://schemas.openxmlformats.org/drawingml/2006/main" xmlns:r="http://schemas.openxmlformats.org/officeDocument/2006/relationships" xmlns:p="http://schemas.openxmlformats.org/presentationml/2006/main">
  <p:tag name="MM_SLIDE_TYPE" val="6"/>
</p:tagLst>
</file>

<file path=ppt/tags/tag158.xml><?xml version="1.0" encoding="utf-8"?>
<p:tagLst xmlns:a="http://schemas.openxmlformats.org/drawingml/2006/main" xmlns:r="http://schemas.openxmlformats.org/officeDocument/2006/relationships" xmlns:p="http://schemas.openxmlformats.org/presentationml/2006/main">
  <p:tag name="MM_SLIDE_TYPE" val="6"/>
</p:tagLst>
</file>

<file path=ppt/tags/tag159.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60.xml><?xml version="1.0" encoding="utf-8"?>
<p:tagLst xmlns:a="http://schemas.openxmlformats.org/drawingml/2006/main" xmlns:r="http://schemas.openxmlformats.org/officeDocument/2006/relationships" xmlns:p="http://schemas.openxmlformats.org/presentationml/2006/main">
  <p:tag name="MM_SLIDE_TYPE" val="6"/>
</p:tagLst>
</file>

<file path=ppt/tags/tag161.xml><?xml version="1.0" encoding="utf-8"?>
<p:tagLst xmlns:a="http://schemas.openxmlformats.org/drawingml/2006/main" xmlns:r="http://schemas.openxmlformats.org/officeDocument/2006/relationships" xmlns:p="http://schemas.openxmlformats.org/presentationml/2006/main">
  <p:tag name="MM_SLIDE_TYPE" val="6"/>
</p:tagLst>
</file>

<file path=ppt/tags/tag162.xml><?xml version="1.0" encoding="utf-8"?>
<p:tagLst xmlns:a="http://schemas.openxmlformats.org/drawingml/2006/main" xmlns:r="http://schemas.openxmlformats.org/officeDocument/2006/relationships" xmlns:p="http://schemas.openxmlformats.org/presentationml/2006/main">
  <p:tag name="MM_SLIDE_TYPE" val="6"/>
</p:tagLst>
</file>

<file path=ppt/tags/tag163.xml><?xml version="1.0" encoding="utf-8"?>
<p:tagLst xmlns:a="http://schemas.openxmlformats.org/drawingml/2006/main" xmlns:r="http://schemas.openxmlformats.org/officeDocument/2006/relationships" xmlns:p="http://schemas.openxmlformats.org/presentationml/2006/main">
  <p:tag name="MM_SLIDE_TYPE" val="6"/>
</p:tagLst>
</file>

<file path=ppt/tags/tag164.xml><?xml version="1.0" encoding="utf-8"?>
<p:tagLst xmlns:a="http://schemas.openxmlformats.org/drawingml/2006/main" xmlns:r="http://schemas.openxmlformats.org/officeDocument/2006/relationships" xmlns:p="http://schemas.openxmlformats.org/presentationml/2006/main">
  <p:tag name="MM_SLIDE_TYPE" val="6"/>
</p:tagLst>
</file>

<file path=ppt/tags/tag165.xml><?xml version="1.0" encoding="utf-8"?>
<p:tagLst xmlns:a="http://schemas.openxmlformats.org/drawingml/2006/main" xmlns:r="http://schemas.openxmlformats.org/officeDocument/2006/relationships" xmlns:p="http://schemas.openxmlformats.org/presentationml/2006/main">
  <p:tag name="MM_SLIDE_TYPE" val="6"/>
</p:tagLst>
</file>

<file path=ppt/tags/tag166.xml><?xml version="1.0" encoding="utf-8"?>
<p:tagLst xmlns:a="http://schemas.openxmlformats.org/drawingml/2006/main" xmlns:r="http://schemas.openxmlformats.org/officeDocument/2006/relationships" xmlns:p="http://schemas.openxmlformats.org/presentationml/2006/main">
  <p:tag name="MM_SLIDE_TYPE" val="6"/>
</p:tagLst>
</file>

<file path=ppt/tags/tag167.xml><?xml version="1.0" encoding="utf-8"?>
<p:tagLst xmlns:a="http://schemas.openxmlformats.org/drawingml/2006/main" xmlns:r="http://schemas.openxmlformats.org/officeDocument/2006/relationships" xmlns:p="http://schemas.openxmlformats.org/presentationml/2006/main">
  <p:tag name="MM_SLIDE_TYPE" val="6"/>
</p:tagLst>
</file>

<file path=ppt/tags/tag168.xml><?xml version="1.0" encoding="utf-8"?>
<p:tagLst xmlns:a="http://schemas.openxmlformats.org/drawingml/2006/main" xmlns:r="http://schemas.openxmlformats.org/officeDocument/2006/relationships" xmlns:p="http://schemas.openxmlformats.org/presentationml/2006/main">
  <p:tag name="MM_SLIDE_TYPE" val="6"/>
</p:tagLst>
</file>

<file path=ppt/tags/tag169.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70.xml><?xml version="1.0" encoding="utf-8"?>
<p:tagLst xmlns:a="http://schemas.openxmlformats.org/drawingml/2006/main" xmlns:r="http://schemas.openxmlformats.org/officeDocument/2006/relationships" xmlns:p="http://schemas.openxmlformats.org/presentationml/2006/main">
  <p:tag name="MM_SLIDE_TYPE" val="6"/>
</p:tagLst>
</file>

<file path=ppt/tags/tag171.xml><?xml version="1.0" encoding="utf-8"?>
<p:tagLst xmlns:a="http://schemas.openxmlformats.org/drawingml/2006/main" xmlns:r="http://schemas.openxmlformats.org/officeDocument/2006/relationships" xmlns:p="http://schemas.openxmlformats.org/presentationml/2006/main">
  <p:tag name="MM_SLIDE_TYPE" val="6"/>
</p:tagLst>
</file>

<file path=ppt/tags/tag172.xml><?xml version="1.0" encoding="utf-8"?>
<p:tagLst xmlns:a="http://schemas.openxmlformats.org/drawingml/2006/main" xmlns:r="http://schemas.openxmlformats.org/officeDocument/2006/relationships" xmlns:p="http://schemas.openxmlformats.org/presentationml/2006/main">
  <p:tag name="MM_SLIDE_TYPE" val="6"/>
</p:tagLst>
</file>

<file path=ppt/tags/tag173.xml><?xml version="1.0" encoding="utf-8"?>
<p:tagLst xmlns:a="http://schemas.openxmlformats.org/drawingml/2006/main" xmlns:r="http://schemas.openxmlformats.org/officeDocument/2006/relationships" xmlns:p="http://schemas.openxmlformats.org/presentationml/2006/main">
  <p:tag name="MM_SLIDE_TYPE" val="6"/>
</p:tagLst>
</file>

<file path=ppt/tags/tag174.xml><?xml version="1.0" encoding="utf-8"?>
<p:tagLst xmlns:a="http://schemas.openxmlformats.org/drawingml/2006/main" xmlns:r="http://schemas.openxmlformats.org/officeDocument/2006/relationships" xmlns:p="http://schemas.openxmlformats.org/presentationml/2006/main">
  <p:tag name="MM_SLIDE_TYPE" val="6"/>
</p:tagLst>
</file>

<file path=ppt/tags/tag175.xml><?xml version="1.0" encoding="utf-8"?>
<p:tagLst xmlns:a="http://schemas.openxmlformats.org/drawingml/2006/main" xmlns:r="http://schemas.openxmlformats.org/officeDocument/2006/relationships" xmlns:p="http://schemas.openxmlformats.org/presentationml/2006/main">
  <p:tag name="MM_SLIDE_TYPE" val="6"/>
</p:tagLst>
</file>

<file path=ppt/tags/tag176.xml><?xml version="1.0" encoding="utf-8"?>
<p:tagLst xmlns:a="http://schemas.openxmlformats.org/drawingml/2006/main" xmlns:r="http://schemas.openxmlformats.org/officeDocument/2006/relationships" xmlns:p="http://schemas.openxmlformats.org/presentationml/2006/main">
  <p:tag name="MM_SLIDE_TYPE" val="6"/>
</p:tagLst>
</file>

<file path=ppt/tags/tag177.xml><?xml version="1.0" encoding="utf-8"?>
<p:tagLst xmlns:a="http://schemas.openxmlformats.org/drawingml/2006/main" xmlns:r="http://schemas.openxmlformats.org/officeDocument/2006/relationships" xmlns:p="http://schemas.openxmlformats.org/presentationml/2006/main">
  <p:tag name="MM_SLIDE_TYPE" val="6"/>
</p:tagLst>
</file>

<file path=ppt/tags/tag178.xml><?xml version="1.0" encoding="utf-8"?>
<p:tagLst xmlns:a="http://schemas.openxmlformats.org/drawingml/2006/main" xmlns:r="http://schemas.openxmlformats.org/officeDocument/2006/relationships" xmlns:p="http://schemas.openxmlformats.org/presentationml/2006/main">
  <p:tag name="MM_SLIDE_TYPE" val="6"/>
</p:tagLst>
</file>

<file path=ppt/tags/tag179.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80.xml><?xml version="1.0" encoding="utf-8"?>
<p:tagLst xmlns:a="http://schemas.openxmlformats.org/drawingml/2006/main" xmlns:r="http://schemas.openxmlformats.org/officeDocument/2006/relationships" xmlns:p="http://schemas.openxmlformats.org/presentationml/2006/main">
  <p:tag name="MM_SLIDE_TYPE" val="6"/>
</p:tagLst>
</file>

<file path=ppt/tags/tag181.xml><?xml version="1.0" encoding="utf-8"?>
<p:tagLst xmlns:a="http://schemas.openxmlformats.org/drawingml/2006/main" xmlns:r="http://schemas.openxmlformats.org/officeDocument/2006/relationships" xmlns:p="http://schemas.openxmlformats.org/presentationml/2006/main">
  <p:tag name="MM_SLIDE_TYPE" val="6"/>
</p:tagLst>
</file>

<file path=ppt/tags/tag182.xml><?xml version="1.0" encoding="utf-8"?>
<p:tagLst xmlns:a="http://schemas.openxmlformats.org/drawingml/2006/main" xmlns:r="http://schemas.openxmlformats.org/officeDocument/2006/relationships" xmlns:p="http://schemas.openxmlformats.org/presentationml/2006/main">
  <p:tag name="MM_SLIDE_TYPE" val="6"/>
</p:tagLst>
</file>

<file path=ppt/tags/tag183.xml><?xml version="1.0" encoding="utf-8"?>
<p:tagLst xmlns:a="http://schemas.openxmlformats.org/drawingml/2006/main" xmlns:r="http://schemas.openxmlformats.org/officeDocument/2006/relationships" xmlns:p="http://schemas.openxmlformats.org/presentationml/2006/main">
  <p:tag name="MM_SLIDE_TYPE" val="6"/>
</p:tagLst>
</file>

<file path=ppt/tags/tag184.xml><?xml version="1.0" encoding="utf-8"?>
<p:tagLst xmlns:a="http://schemas.openxmlformats.org/drawingml/2006/main" xmlns:r="http://schemas.openxmlformats.org/officeDocument/2006/relationships" xmlns:p="http://schemas.openxmlformats.org/presentationml/2006/main">
  <p:tag name="MM_SLIDE_TYPE" val="6"/>
</p:tagLst>
</file>

<file path=ppt/tags/tag185.xml><?xml version="1.0" encoding="utf-8"?>
<p:tagLst xmlns:a="http://schemas.openxmlformats.org/drawingml/2006/main" xmlns:r="http://schemas.openxmlformats.org/officeDocument/2006/relationships" xmlns:p="http://schemas.openxmlformats.org/presentationml/2006/main">
  <p:tag name="MM_SLIDE_TYPE" val="6"/>
</p:tagLst>
</file>

<file path=ppt/tags/tag186.xml><?xml version="1.0" encoding="utf-8"?>
<p:tagLst xmlns:a="http://schemas.openxmlformats.org/drawingml/2006/main" xmlns:r="http://schemas.openxmlformats.org/officeDocument/2006/relationships" xmlns:p="http://schemas.openxmlformats.org/presentationml/2006/main">
  <p:tag name="MM_SLIDE_TYPE" val="6"/>
</p:tagLst>
</file>

<file path=ppt/tags/tag187.xml><?xml version="1.0" encoding="utf-8"?>
<p:tagLst xmlns:a="http://schemas.openxmlformats.org/drawingml/2006/main" xmlns:r="http://schemas.openxmlformats.org/officeDocument/2006/relationships" xmlns:p="http://schemas.openxmlformats.org/presentationml/2006/main">
  <p:tag name="MM_SLIDE_TYPE" val="6"/>
</p:tagLst>
</file>

<file path=ppt/tags/tag188.xml><?xml version="1.0" encoding="utf-8"?>
<p:tagLst xmlns:a="http://schemas.openxmlformats.org/drawingml/2006/main" xmlns:r="http://schemas.openxmlformats.org/officeDocument/2006/relationships" xmlns:p="http://schemas.openxmlformats.org/presentationml/2006/main">
  <p:tag name="MM_SLIDE_TYPE" val="6"/>
</p:tagLst>
</file>

<file path=ppt/tags/tag189.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190.xml><?xml version="1.0" encoding="utf-8"?>
<p:tagLst xmlns:a="http://schemas.openxmlformats.org/drawingml/2006/main" xmlns:r="http://schemas.openxmlformats.org/officeDocument/2006/relationships" xmlns:p="http://schemas.openxmlformats.org/presentationml/2006/main">
  <p:tag name="MM_SLIDE_TYPE" val="6"/>
</p:tagLst>
</file>

<file path=ppt/tags/tag191.xml><?xml version="1.0" encoding="utf-8"?>
<p:tagLst xmlns:a="http://schemas.openxmlformats.org/drawingml/2006/main" xmlns:r="http://schemas.openxmlformats.org/officeDocument/2006/relationships" xmlns:p="http://schemas.openxmlformats.org/presentationml/2006/main">
  <p:tag name="MM_SLIDE_TYPE" val="6"/>
</p:tagLst>
</file>

<file path=ppt/tags/tag192.xml><?xml version="1.0" encoding="utf-8"?>
<p:tagLst xmlns:a="http://schemas.openxmlformats.org/drawingml/2006/main" xmlns:r="http://schemas.openxmlformats.org/officeDocument/2006/relationships" xmlns:p="http://schemas.openxmlformats.org/presentationml/2006/main">
  <p:tag name="MM_SLIDE_TYPE" val="6"/>
</p:tagLst>
</file>

<file path=ppt/tags/tag193.xml><?xml version="1.0" encoding="utf-8"?>
<p:tagLst xmlns:a="http://schemas.openxmlformats.org/drawingml/2006/main" xmlns:r="http://schemas.openxmlformats.org/officeDocument/2006/relationships" xmlns:p="http://schemas.openxmlformats.org/presentationml/2006/main">
  <p:tag name="MM_SLIDE_TYPE" val="6"/>
</p:tagLst>
</file>

<file path=ppt/tags/tag194.xml><?xml version="1.0" encoding="utf-8"?>
<p:tagLst xmlns:a="http://schemas.openxmlformats.org/drawingml/2006/main" xmlns:r="http://schemas.openxmlformats.org/officeDocument/2006/relationships" xmlns:p="http://schemas.openxmlformats.org/presentationml/2006/main">
  <p:tag name="MM_SLIDE_TYPE" val="6"/>
</p:tagLst>
</file>

<file path=ppt/tags/tag195.xml><?xml version="1.0" encoding="utf-8"?>
<p:tagLst xmlns:a="http://schemas.openxmlformats.org/drawingml/2006/main" xmlns:r="http://schemas.openxmlformats.org/officeDocument/2006/relationships" xmlns:p="http://schemas.openxmlformats.org/presentationml/2006/main">
  <p:tag name="MM_SLIDE_TYPE" val="6"/>
</p:tagLst>
</file>

<file path=ppt/tags/tag196.xml><?xml version="1.0" encoding="utf-8"?>
<p:tagLst xmlns:a="http://schemas.openxmlformats.org/drawingml/2006/main" xmlns:r="http://schemas.openxmlformats.org/officeDocument/2006/relationships" xmlns:p="http://schemas.openxmlformats.org/presentationml/2006/main">
  <p:tag name="MM_SLIDE_TYPE" val="6"/>
</p:tagLst>
</file>

<file path=ppt/tags/tag197.xml><?xml version="1.0" encoding="utf-8"?>
<p:tagLst xmlns:a="http://schemas.openxmlformats.org/drawingml/2006/main" xmlns:r="http://schemas.openxmlformats.org/officeDocument/2006/relationships" xmlns:p="http://schemas.openxmlformats.org/presentationml/2006/main">
  <p:tag name="MM_SLIDE_TYPE" val="6"/>
</p:tagLst>
</file>

<file path=ppt/tags/tag198.xml><?xml version="1.0" encoding="utf-8"?>
<p:tagLst xmlns:a="http://schemas.openxmlformats.org/drawingml/2006/main" xmlns:r="http://schemas.openxmlformats.org/officeDocument/2006/relationships" xmlns:p="http://schemas.openxmlformats.org/presentationml/2006/main">
  <p:tag name="MM_SLIDE_TYPE" val="6"/>
</p:tagLst>
</file>

<file path=ppt/tags/tag19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00.xml><?xml version="1.0" encoding="utf-8"?>
<p:tagLst xmlns:a="http://schemas.openxmlformats.org/drawingml/2006/main" xmlns:r="http://schemas.openxmlformats.org/officeDocument/2006/relationships" xmlns:p="http://schemas.openxmlformats.org/presentationml/2006/main">
  <p:tag name="MM_SLIDE_TYPE" val="6"/>
</p:tagLst>
</file>

<file path=ppt/tags/tag201.xml><?xml version="1.0" encoding="utf-8"?>
<p:tagLst xmlns:a="http://schemas.openxmlformats.org/drawingml/2006/main" xmlns:r="http://schemas.openxmlformats.org/officeDocument/2006/relationships" xmlns:p="http://schemas.openxmlformats.org/presentationml/2006/main">
  <p:tag name="MM_SLIDE_TYPE" val="6"/>
</p:tagLst>
</file>

<file path=ppt/tags/tag202.xml><?xml version="1.0" encoding="utf-8"?>
<p:tagLst xmlns:a="http://schemas.openxmlformats.org/drawingml/2006/main" xmlns:r="http://schemas.openxmlformats.org/officeDocument/2006/relationships" xmlns:p="http://schemas.openxmlformats.org/presentationml/2006/main">
  <p:tag name="MM_SLIDE_TYPE" val="6"/>
</p:tagLst>
</file>

<file path=ppt/tags/tag203.xml><?xml version="1.0" encoding="utf-8"?>
<p:tagLst xmlns:a="http://schemas.openxmlformats.org/drawingml/2006/main" xmlns:r="http://schemas.openxmlformats.org/officeDocument/2006/relationships" xmlns:p="http://schemas.openxmlformats.org/presentationml/2006/main">
  <p:tag name="MM_SLIDE_TYPE" val="6"/>
</p:tagLst>
</file>

<file path=ppt/tags/tag204.xml><?xml version="1.0" encoding="utf-8"?>
<p:tagLst xmlns:a="http://schemas.openxmlformats.org/drawingml/2006/main" xmlns:r="http://schemas.openxmlformats.org/officeDocument/2006/relationships" xmlns:p="http://schemas.openxmlformats.org/presentationml/2006/main">
  <p:tag name="MM_SLIDE_TYPE" val="6"/>
</p:tagLst>
</file>

<file path=ppt/tags/tag205.xml><?xml version="1.0" encoding="utf-8"?>
<p:tagLst xmlns:a="http://schemas.openxmlformats.org/drawingml/2006/main" xmlns:r="http://schemas.openxmlformats.org/officeDocument/2006/relationships" xmlns:p="http://schemas.openxmlformats.org/presentationml/2006/main">
  <p:tag name="MM_SLIDE_TYPE" val="6"/>
</p:tagLst>
</file>

<file path=ppt/tags/tag206.xml><?xml version="1.0" encoding="utf-8"?>
<p:tagLst xmlns:a="http://schemas.openxmlformats.org/drawingml/2006/main" xmlns:r="http://schemas.openxmlformats.org/officeDocument/2006/relationships" xmlns:p="http://schemas.openxmlformats.org/presentationml/2006/main">
  <p:tag name="MM_SLIDE_TYPE" val="6"/>
</p:tagLst>
</file>

<file path=ppt/tags/tag207.xml><?xml version="1.0" encoding="utf-8"?>
<p:tagLst xmlns:a="http://schemas.openxmlformats.org/drawingml/2006/main" xmlns:r="http://schemas.openxmlformats.org/officeDocument/2006/relationships" xmlns:p="http://schemas.openxmlformats.org/presentationml/2006/main">
  <p:tag name="MM_SLIDE_TYPE" val="6"/>
</p:tagLst>
</file>

<file path=ppt/tags/tag208.xml><?xml version="1.0" encoding="utf-8"?>
<p:tagLst xmlns:a="http://schemas.openxmlformats.org/drawingml/2006/main" xmlns:r="http://schemas.openxmlformats.org/officeDocument/2006/relationships" xmlns:p="http://schemas.openxmlformats.org/presentationml/2006/main">
  <p:tag name="MM_SLIDE_TYPE" val="6"/>
</p:tagLst>
</file>

<file path=ppt/tags/tag209.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10.xml><?xml version="1.0" encoding="utf-8"?>
<p:tagLst xmlns:a="http://schemas.openxmlformats.org/drawingml/2006/main" xmlns:r="http://schemas.openxmlformats.org/officeDocument/2006/relationships" xmlns:p="http://schemas.openxmlformats.org/presentationml/2006/main">
  <p:tag name="MM_SLIDE_TYPE" val="6"/>
</p:tagLst>
</file>

<file path=ppt/tags/tag211.xml><?xml version="1.0" encoding="utf-8"?>
<p:tagLst xmlns:a="http://schemas.openxmlformats.org/drawingml/2006/main" xmlns:r="http://schemas.openxmlformats.org/officeDocument/2006/relationships" xmlns:p="http://schemas.openxmlformats.org/presentationml/2006/main">
  <p:tag name="MM_SLIDE_TYPE" val="6"/>
</p:tagLst>
</file>

<file path=ppt/tags/tag212.xml><?xml version="1.0" encoding="utf-8"?>
<p:tagLst xmlns:a="http://schemas.openxmlformats.org/drawingml/2006/main" xmlns:r="http://schemas.openxmlformats.org/officeDocument/2006/relationships" xmlns:p="http://schemas.openxmlformats.org/presentationml/2006/main">
  <p:tag name="MM_SLIDE_TYPE" val="6"/>
</p:tagLst>
</file>

<file path=ppt/tags/tag213.xml><?xml version="1.0" encoding="utf-8"?>
<p:tagLst xmlns:a="http://schemas.openxmlformats.org/drawingml/2006/main" xmlns:r="http://schemas.openxmlformats.org/officeDocument/2006/relationships" xmlns:p="http://schemas.openxmlformats.org/presentationml/2006/main">
  <p:tag name="MM_SLIDE_TYPE" val="6"/>
</p:tagLst>
</file>

<file path=ppt/tags/tag214.xml><?xml version="1.0" encoding="utf-8"?>
<p:tagLst xmlns:a="http://schemas.openxmlformats.org/drawingml/2006/main" xmlns:r="http://schemas.openxmlformats.org/officeDocument/2006/relationships" xmlns:p="http://schemas.openxmlformats.org/presentationml/2006/main">
  <p:tag name="MM_SLIDE_TYPE" val="6"/>
</p:tagLst>
</file>

<file path=ppt/tags/tag215.xml><?xml version="1.0" encoding="utf-8"?>
<p:tagLst xmlns:a="http://schemas.openxmlformats.org/drawingml/2006/main" xmlns:r="http://schemas.openxmlformats.org/officeDocument/2006/relationships" xmlns:p="http://schemas.openxmlformats.org/presentationml/2006/main">
  <p:tag name="MM_SLIDE_TYPE" val="6"/>
</p:tagLst>
</file>

<file path=ppt/tags/tag216.xml><?xml version="1.0" encoding="utf-8"?>
<p:tagLst xmlns:a="http://schemas.openxmlformats.org/drawingml/2006/main" xmlns:r="http://schemas.openxmlformats.org/officeDocument/2006/relationships" xmlns:p="http://schemas.openxmlformats.org/presentationml/2006/main">
  <p:tag name="MM_SLIDE_TYPE" val="6"/>
</p:tagLst>
</file>

<file path=ppt/tags/tag217.xml><?xml version="1.0" encoding="utf-8"?>
<p:tagLst xmlns:a="http://schemas.openxmlformats.org/drawingml/2006/main" xmlns:r="http://schemas.openxmlformats.org/officeDocument/2006/relationships" xmlns:p="http://schemas.openxmlformats.org/presentationml/2006/main">
  <p:tag name="MM_SLIDE_TYPE" val="6"/>
</p:tagLst>
</file>

<file path=ppt/tags/tag218.xml><?xml version="1.0" encoding="utf-8"?>
<p:tagLst xmlns:a="http://schemas.openxmlformats.org/drawingml/2006/main" xmlns:r="http://schemas.openxmlformats.org/officeDocument/2006/relationships" xmlns:p="http://schemas.openxmlformats.org/presentationml/2006/main">
  <p:tag name="MM_SLIDE_TYPE" val="6"/>
</p:tagLst>
</file>

<file path=ppt/tags/tag219.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20.xml><?xml version="1.0" encoding="utf-8"?>
<p:tagLst xmlns:a="http://schemas.openxmlformats.org/drawingml/2006/main" xmlns:r="http://schemas.openxmlformats.org/officeDocument/2006/relationships" xmlns:p="http://schemas.openxmlformats.org/presentationml/2006/main">
  <p:tag name="MM_SLIDE_TYPE" val="6"/>
</p:tagLst>
</file>

<file path=ppt/tags/tag221.xml><?xml version="1.0" encoding="utf-8"?>
<p:tagLst xmlns:a="http://schemas.openxmlformats.org/drawingml/2006/main" xmlns:r="http://schemas.openxmlformats.org/officeDocument/2006/relationships" xmlns:p="http://schemas.openxmlformats.org/presentationml/2006/main">
  <p:tag name="MM_SLIDE_TYPE" val="6"/>
</p:tagLst>
</file>

<file path=ppt/tags/tag222.xml><?xml version="1.0" encoding="utf-8"?>
<p:tagLst xmlns:a="http://schemas.openxmlformats.org/drawingml/2006/main" xmlns:r="http://schemas.openxmlformats.org/officeDocument/2006/relationships" xmlns:p="http://schemas.openxmlformats.org/presentationml/2006/main">
  <p:tag name="MM_SLIDE_TYPE" val="6"/>
</p:tagLst>
</file>

<file path=ppt/tags/tag223.xml><?xml version="1.0" encoding="utf-8"?>
<p:tagLst xmlns:a="http://schemas.openxmlformats.org/drawingml/2006/main" xmlns:r="http://schemas.openxmlformats.org/officeDocument/2006/relationships" xmlns:p="http://schemas.openxmlformats.org/presentationml/2006/main">
  <p:tag name="MM_SLIDE_TYPE" val="6"/>
</p:tagLst>
</file>

<file path=ppt/tags/tag224.xml><?xml version="1.0" encoding="utf-8"?>
<p:tagLst xmlns:a="http://schemas.openxmlformats.org/drawingml/2006/main" xmlns:r="http://schemas.openxmlformats.org/officeDocument/2006/relationships" xmlns:p="http://schemas.openxmlformats.org/presentationml/2006/main">
  <p:tag name="MM_SLIDE_TYPE" val="6"/>
</p:tagLst>
</file>

<file path=ppt/tags/tag225.xml><?xml version="1.0" encoding="utf-8"?>
<p:tagLst xmlns:a="http://schemas.openxmlformats.org/drawingml/2006/main" xmlns:r="http://schemas.openxmlformats.org/officeDocument/2006/relationships" xmlns:p="http://schemas.openxmlformats.org/presentationml/2006/main">
  <p:tag name="MM_SLIDE_TYPE" val="6"/>
</p:tagLst>
</file>

<file path=ppt/tags/tag226.xml><?xml version="1.0" encoding="utf-8"?>
<p:tagLst xmlns:a="http://schemas.openxmlformats.org/drawingml/2006/main" xmlns:r="http://schemas.openxmlformats.org/officeDocument/2006/relationships" xmlns:p="http://schemas.openxmlformats.org/presentationml/2006/main">
  <p:tag name="MM_SLIDE_TYPE" val="6"/>
</p:tagLst>
</file>

<file path=ppt/tags/tag227.xml><?xml version="1.0" encoding="utf-8"?>
<p:tagLst xmlns:a="http://schemas.openxmlformats.org/drawingml/2006/main" xmlns:r="http://schemas.openxmlformats.org/officeDocument/2006/relationships" xmlns:p="http://schemas.openxmlformats.org/presentationml/2006/main">
  <p:tag name="MM_SLIDE_TYPE" val="6"/>
</p:tagLst>
</file>

<file path=ppt/tags/tag228.xml><?xml version="1.0" encoding="utf-8"?>
<p:tagLst xmlns:a="http://schemas.openxmlformats.org/drawingml/2006/main" xmlns:r="http://schemas.openxmlformats.org/officeDocument/2006/relationships" xmlns:p="http://schemas.openxmlformats.org/presentationml/2006/main">
  <p:tag name="MM_SLIDE_TYPE" val="6"/>
</p:tagLst>
</file>

<file path=ppt/tags/tag229.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M_SLIDE_TYPE" val="6"/>
</p:tagLst>
</file>

<file path=ppt/tags/tag230.xml><?xml version="1.0" encoding="utf-8"?>
<p:tagLst xmlns:a="http://schemas.openxmlformats.org/drawingml/2006/main" xmlns:r="http://schemas.openxmlformats.org/officeDocument/2006/relationships" xmlns:p="http://schemas.openxmlformats.org/presentationml/2006/main">
  <p:tag name="MM_SLIDE_TYPE" val="6"/>
</p:tagLst>
</file>

<file path=ppt/tags/tag231.xml><?xml version="1.0" encoding="utf-8"?>
<p:tagLst xmlns:a="http://schemas.openxmlformats.org/drawingml/2006/main" xmlns:r="http://schemas.openxmlformats.org/officeDocument/2006/relationships" xmlns:p="http://schemas.openxmlformats.org/presentationml/2006/main">
  <p:tag name="MM_SLIDE_TYPE" val="6"/>
</p:tagLst>
</file>

<file path=ppt/tags/tag232.xml><?xml version="1.0" encoding="utf-8"?>
<p:tagLst xmlns:a="http://schemas.openxmlformats.org/drawingml/2006/main" xmlns:r="http://schemas.openxmlformats.org/officeDocument/2006/relationships" xmlns:p="http://schemas.openxmlformats.org/presentationml/2006/main">
  <p:tag name="MM_SLIDE_TYPE" val="6"/>
</p:tagLst>
</file>

<file path=ppt/tags/tag233.xml><?xml version="1.0" encoding="utf-8"?>
<p:tagLst xmlns:a="http://schemas.openxmlformats.org/drawingml/2006/main" xmlns:r="http://schemas.openxmlformats.org/officeDocument/2006/relationships" xmlns:p="http://schemas.openxmlformats.org/presentationml/2006/main">
  <p:tag name="MM_SLIDE_TYPE" val="6"/>
</p:tagLst>
</file>

<file path=ppt/tags/tag234.xml><?xml version="1.0" encoding="utf-8"?>
<p:tagLst xmlns:a="http://schemas.openxmlformats.org/drawingml/2006/main" xmlns:r="http://schemas.openxmlformats.org/officeDocument/2006/relationships" xmlns:p="http://schemas.openxmlformats.org/presentationml/2006/main">
  <p:tag name="MM_SLIDE_TYPE" val="6"/>
</p:tagLst>
</file>

<file path=ppt/tags/tag235.xml><?xml version="1.0" encoding="utf-8"?>
<p:tagLst xmlns:a="http://schemas.openxmlformats.org/drawingml/2006/main" xmlns:r="http://schemas.openxmlformats.org/officeDocument/2006/relationships" xmlns:p="http://schemas.openxmlformats.org/presentationml/2006/main">
  <p:tag name="MM_SLIDE_TYPE" val="6"/>
</p:tagLst>
</file>

<file path=ppt/tags/tag236.xml><?xml version="1.0" encoding="utf-8"?>
<p:tagLst xmlns:a="http://schemas.openxmlformats.org/drawingml/2006/main" xmlns:r="http://schemas.openxmlformats.org/officeDocument/2006/relationships" xmlns:p="http://schemas.openxmlformats.org/presentationml/2006/main">
  <p:tag name="MM_SLIDE_TYPE" val="6"/>
</p:tagLst>
</file>

<file path=ppt/tags/tag237.xml><?xml version="1.0" encoding="utf-8"?>
<p:tagLst xmlns:a="http://schemas.openxmlformats.org/drawingml/2006/main" xmlns:r="http://schemas.openxmlformats.org/officeDocument/2006/relationships" xmlns:p="http://schemas.openxmlformats.org/presentationml/2006/main">
  <p:tag name="MM_SLIDE_TYPE" val="6"/>
</p:tagLst>
</file>

<file path=ppt/tags/tag238.xml><?xml version="1.0" encoding="utf-8"?>
<p:tagLst xmlns:a="http://schemas.openxmlformats.org/drawingml/2006/main" xmlns:r="http://schemas.openxmlformats.org/officeDocument/2006/relationships" xmlns:p="http://schemas.openxmlformats.org/presentationml/2006/main">
  <p:tag name="MM_SLIDE_TYPE" val="6"/>
</p:tagLst>
</file>

<file path=ppt/tags/tag239.xml><?xml version="1.0" encoding="utf-8"?>
<p:tagLst xmlns:a="http://schemas.openxmlformats.org/drawingml/2006/main" xmlns:r="http://schemas.openxmlformats.org/officeDocument/2006/relationships" xmlns:p="http://schemas.openxmlformats.org/presentationml/2006/main">
  <p:tag name="MM_SLIDE_TYPE" val="6"/>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40.xml><?xml version="1.0" encoding="utf-8"?>
<p:tagLst xmlns:a="http://schemas.openxmlformats.org/drawingml/2006/main" xmlns:r="http://schemas.openxmlformats.org/officeDocument/2006/relationships" xmlns:p="http://schemas.openxmlformats.org/presentationml/2006/main">
  <p:tag name="MM_SLIDE_TYPE" val="6"/>
</p:tagLst>
</file>

<file path=ppt/tags/tag241.xml><?xml version="1.0" encoding="utf-8"?>
<p:tagLst xmlns:a="http://schemas.openxmlformats.org/drawingml/2006/main" xmlns:r="http://schemas.openxmlformats.org/officeDocument/2006/relationships" xmlns:p="http://schemas.openxmlformats.org/presentationml/2006/main">
  <p:tag name="MM_SLIDE_TYPE" val="6"/>
</p:tagLst>
</file>

<file path=ppt/tags/tag242.xml><?xml version="1.0" encoding="utf-8"?>
<p:tagLst xmlns:a="http://schemas.openxmlformats.org/drawingml/2006/main" xmlns:r="http://schemas.openxmlformats.org/officeDocument/2006/relationships" xmlns:p="http://schemas.openxmlformats.org/presentationml/2006/main">
  <p:tag name="MM_SLIDE_TYPE" val="6"/>
</p:tagLst>
</file>

<file path=ppt/tags/tag243.xml><?xml version="1.0" encoding="utf-8"?>
<p:tagLst xmlns:a="http://schemas.openxmlformats.org/drawingml/2006/main" xmlns:r="http://schemas.openxmlformats.org/officeDocument/2006/relationships" xmlns:p="http://schemas.openxmlformats.org/presentationml/2006/main">
  <p:tag name="MM_SLIDE_TYPE" val="6"/>
</p:tagLst>
</file>

<file path=ppt/tags/tag244.xml><?xml version="1.0" encoding="utf-8"?>
<p:tagLst xmlns:a="http://schemas.openxmlformats.org/drawingml/2006/main" xmlns:r="http://schemas.openxmlformats.org/officeDocument/2006/relationships" xmlns:p="http://schemas.openxmlformats.org/presentationml/2006/main">
  <p:tag name="MM_SLIDE_TYPE" val="6"/>
</p:tagLst>
</file>

<file path=ppt/tags/tag245.xml><?xml version="1.0" encoding="utf-8"?>
<p:tagLst xmlns:a="http://schemas.openxmlformats.org/drawingml/2006/main" xmlns:r="http://schemas.openxmlformats.org/officeDocument/2006/relationships" xmlns:p="http://schemas.openxmlformats.org/presentationml/2006/main">
  <p:tag name="MM_SLIDE_TYPE" val="6"/>
</p:tagLst>
</file>

<file path=ppt/tags/tag246.xml><?xml version="1.0" encoding="utf-8"?>
<p:tagLst xmlns:a="http://schemas.openxmlformats.org/drawingml/2006/main" xmlns:r="http://schemas.openxmlformats.org/officeDocument/2006/relationships" xmlns:p="http://schemas.openxmlformats.org/presentationml/2006/main">
  <p:tag name="MM_SLIDE_TYPE" val="6"/>
</p:tagLst>
</file>

<file path=ppt/tags/tag247.xml><?xml version="1.0" encoding="utf-8"?>
<p:tagLst xmlns:a="http://schemas.openxmlformats.org/drawingml/2006/main" xmlns:r="http://schemas.openxmlformats.org/officeDocument/2006/relationships" xmlns:p="http://schemas.openxmlformats.org/presentationml/2006/main">
  <p:tag name="MM_SLIDE_TYPE" val="6"/>
</p:tagLst>
</file>

<file path=ppt/tags/tag248.xml><?xml version="1.0" encoding="utf-8"?>
<p:tagLst xmlns:a="http://schemas.openxmlformats.org/drawingml/2006/main" xmlns:r="http://schemas.openxmlformats.org/officeDocument/2006/relationships" xmlns:p="http://schemas.openxmlformats.org/presentationml/2006/main">
  <p:tag name="MM_SLIDE_TYPE" val="6"/>
</p:tagLst>
</file>

<file path=ppt/tags/tag249.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MM_SLIDE_TYPE" val="6"/>
</p:tagLst>
</file>

<file path=ppt/tags/tag250.xml><?xml version="1.0" encoding="utf-8"?>
<p:tagLst xmlns:a="http://schemas.openxmlformats.org/drawingml/2006/main" xmlns:r="http://schemas.openxmlformats.org/officeDocument/2006/relationships" xmlns:p="http://schemas.openxmlformats.org/presentationml/2006/main">
  <p:tag name="MM_SLIDE_TYPE" val="6"/>
</p:tagLst>
</file>

<file path=ppt/tags/tag251.xml><?xml version="1.0" encoding="utf-8"?>
<p:tagLst xmlns:a="http://schemas.openxmlformats.org/drawingml/2006/main" xmlns:r="http://schemas.openxmlformats.org/officeDocument/2006/relationships" xmlns:p="http://schemas.openxmlformats.org/presentationml/2006/main">
  <p:tag name="MM_SLIDE_TYPE" val="6"/>
</p:tagLst>
</file>

<file path=ppt/tags/tag252.xml><?xml version="1.0" encoding="utf-8"?>
<p:tagLst xmlns:a="http://schemas.openxmlformats.org/drawingml/2006/main" xmlns:r="http://schemas.openxmlformats.org/officeDocument/2006/relationships" xmlns:p="http://schemas.openxmlformats.org/presentationml/2006/main">
  <p:tag name="MM_SLIDE_TYPE" val="6"/>
</p:tagLst>
</file>

<file path=ppt/tags/tag253.xml><?xml version="1.0" encoding="utf-8"?>
<p:tagLst xmlns:a="http://schemas.openxmlformats.org/drawingml/2006/main" xmlns:r="http://schemas.openxmlformats.org/officeDocument/2006/relationships" xmlns:p="http://schemas.openxmlformats.org/presentationml/2006/main">
  <p:tag name="MM_SLIDE_TYPE" val="6"/>
</p:tagLst>
</file>

<file path=ppt/tags/tag254.xml><?xml version="1.0" encoding="utf-8"?>
<p:tagLst xmlns:a="http://schemas.openxmlformats.org/drawingml/2006/main" xmlns:r="http://schemas.openxmlformats.org/officeDocument/2006/relationships" xmlns:p="http://schemas.openxmlformats.org/presentationml/2006/main">
  <p:tag name="MM_SLIDE_TYPE" val="6"/>
</p:tagLst>
</file>

<file path=ppt/tags/tag255.xml><?xml version="1.0" encoding="utf-8"?>
<p:tagLst xmlns:a="http://schemas.openxmlformats.org/drawingml/2006/main" xmlns:r="http://schemas.openxmlformats.org/officeDocument/2006/relationships" xmlns:p="http://schemas.openxmlformats.org/presentationml/2006/main">
  <p:tag name="MM_SLIDE_TYPE" val="6"/>
</p:tagLst>
</file>

<file path=ppt/tags/tag256.xml><?xml version="1.0" encoding="utf-8"?>
<p:tagLst xmlns:a="http://schemas.openxmlformats.org/drawingml/2006/main" xmlns:r="http://schemas.openxmlformats.org/officeDocument/2006/relationships" xmlns:p="http://schemas.openxmlformats.org/presentationml/2006/main">
  <p:tag name="MM_SLIDE_TYPE" val="6"/>
</p:tagLst>
</file>

<file path=ppt/tags/tag257.xml><?xml version="1.0" encoding="utf-8"?>
<p:tagLst xmlns:a="http://schemas.openxmlformats.org/drawingml/2006/main" xmlns:r="http://schemas.openxmlformats.org/officeDocument/2006/relationships" xmlns:p="http://schemas.openxmlformats.org/presentationml/2006/main">
  <p:tag name="MM_SLIDE_TYPE" val="6"/>
</p:tagLst>
</file>

<file path=ppt/tags/tag258.xml><?xml version="1.0" encoding="utf-8"?>
<p:tagLst xmlns:a="http://schemas.openxmlformats.org/drawingml/2006/main" xmlns:r="http://schemas.openxmlformats.org/officeDocument/2006/relationships" xmlns:p="http://schemas.openxmlformats.org/presentationml/2006/main">
  <p:tag name="MM_SLIDE_TYPE" val="6"/>
</p:tagLst>
</file>

<file path=ppt/tags/tag259.xml><?xml version="1.0" encoding="utf-8"?>
<p:tagLst xmlns:a="http://schemas.openxmlformats.org/drawingml/2006/main" xmlns:r="http://schemas.openxmlformats.org/officeDocument/2006/relationships" xmlns:p="http://schemas.openxmlformats.org/presentationml/2006/main">
  <p:tag name="MM_SLIDE_TYPE" val="6"/>
</p:tagLst>
</file>

<file path=ppt/tags/tag26.xml><?xml version="1.0" encoding="utf-8"?>
<p:tagLst xmlns:a="http://schemas.openxmlformats.org/drawingml/2006/main" xmlns:r="http://schemas.openxmlformats.org/officeDocument/2006/relationships" xmlns:p="http://schemas.openxmlformats.org/presentationml/2006/main">
  <p:tag name="MM_SLIDE_TYPE" val="6"/>
</p:tagLst>
</file>

<file path=ppt/tags/tag260.xml><?xml version="1.0" encoding="utf-8"?>
<p:tagLst xmlns:a="http://schemas.openxmlformats.org/drawingml/2006/main" xmlns:r="http://schemas.openxmlformats.org/officeDocument/2006/relationships" xmlns:p="http://schemas.openxmlformats.org/presentationml/2006/main">
  <p:tag name="MM_SLIDE_TYPE" val="6"/>
</p:tagLst>
</file>

<file path=ppt/tags/tag261.xml><?xml version="1.0" encoding="utf-8"?>
<p:tagLst xmlns:a="http://schemas.openxmlformats.org/drawingml/2006/main" xmlns:r="http://schemas.openxmlformats.org/officeDocument/2006/relationships" xmlns:p="http://schemas.openxmlformats.org/presentationml/2006/main">
  <p:tag name="MM_SLIDE_TYPE" val="6"/>
</p:tagLst>
</file>

<file path=ppt/tags/tag262.xml><?xml version="1.0" encoding="utf-8"?>
<p:tagLst xmlns:a="http://schemas.openxmlformats.org/drawingml/2006/main" xmlns:r="http://schemas.openxmlformats.org/officeDocument/2006/relationships" xmlns:p="http://schemas.openxmlformats.org/presentationml/2006/main">
  <p:tag name="MM_SLIDE_TYPE" val="6"/>
</p:tagLst>
</file>

<file path=ppt/tags/tag263.xml><?xml version="1.0" encoding="utf-8"?>
<p:tagLst xmlns:a="http://schemas.openxmlformats.org/drawingml/2006/main" xmlns:r="http://schemas.openxmlformats.org/officeDocument/2006/relationships" xmlns:p="http://schemas.openxmlformats.org/presentationml/2006/main">
  <p:tag name="MM_SLIDE_TYPE" val="6"/>
</p:tagLst>
</file>

<file path=ppt/tags/tag264.xml><?xml version="1.0" encoding="utf-8"?>
<p:tagLst xmlns:a="http://schemas.openxmlformats.org/drawingml/2006/main" xmlns:r="http://schemas.openxmlformats.org/officeDocument/2006/relationships" xmlns:p="http://schemas.openxmlformats.org/presentationml/2006/main">
  <p:tag name="MM_SLIDE_TYPE" val="6"/>
</p:tagLst>
</file>

<file path=ppt/tags/tag265.xml><?xml version="1.0" encoding="utf-8"?>
<p:tagLst xmlns:a="http://schemas.openxmlformats.org/drawingml/2006/main" xmlns:r="http://schemas.openxmlformats.org/officeDocument/2006/relationships" xmlns:p="http://schemas.openxmlformats.org/presentationml/2006/main">
  <p:tag name="MM_SLIDE_TYPE" val="6"/>
</p:tagLst>
</file>

<file path=ppt/tags/tag266.xml><?xml version="1.0" encoding="utf-8"?>
<p:tagLst xmlns:a="http://schemas.openxmlformats.org/drawingml/2006/main" xmlns:r="http://schemas.openxmlformats.org/officeDocument/2006/relationships" xmlns:p="http://schemas.openxmlformats.org/presentationml/2006/main">
  <p:tag name="MM_SLIDE_TYPE" val="6"/>
</p:tagLst>
</file>

<file path=ppt/tags/tag267.xml><?xml version="1.0" encoding="utf-8"?>
<p:tagLst xmlns:a="http://schemas.openxmlformats.org/drawingml/2006/main" xmlns:r="http://schemas.openxmlformats.org/officeDocument/2006/relationships" xmlns:p="http://schemas.openxmlformats.org/presentationml/2006/main">
  <p:tag name="MM_SLIDE_TYPE" val="6"/>
</p:tagLst>
</file>

<file path=ppt/tags/tag268.xml><?xml version="1.0" encoding="utf-8"?>
<p:tagLst xmlns:a="http://schemas.openxmlformats.org/drawingml/2006/main" xmlns:r="http://schemas.openxmlformats.org/officeDocument/2006/relationships" xmlns:p="http://schemas.openxmlformats.org/presentationml/2006/main">
  <p:tag name="MM_SLIDE_TYPE" val="6"/>
</p:tagLst>
</file>

<file path=ppt/tags/tag269.xml><?xml version="1.0" encoding="utf-8"?>
<p:tagLst xmlns:a="http://schemas.openxmlformats.org/drawingml/2006/main" xmlns:r="http://schemas.openxmlformats.org/officeDocument/2006/relationships" xmlns:p="http://schemas.openxmlformats.org/presentationml/2006/main">
  <p:tag name="MM_SLIDE_TYPE" val="6"/>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70.xml><?xml version="1.0" encoding="utf-8"?>
<p:tagLst xmlns:a="http://schemas.openxmlformats.org/drawingml/2006/main" xmlns:r="http://schemas.openxmlformats.org/officeDocument/2006/relationships" xmlns:p="http://schemas.openxmlformats.org/presentationml/2006/main">
  <p:tag name="MM_SLIDE_TYPE" val="6"/>
</p:tagLst>
</file>

<file path=ppt/tags/tag271.xml><?xml version="1.0" encoding="utf-8"?>
<p:tagLst xmlns:a="http://schemas.openxmlformats.org/drawingml/2006/main" xmlns:r="http://schemas.openxmlformats.org/officeDocument/2006/relationships" xmlns:p="http://schemas.openxmlformats.org/presentationml/2006/main">
  <p:tag name="MM_SLIDE_TYPE" val="6"/>
</p:tagLst>
</file>

<file path=ppt/tags/tag272.xml><?xml version="1.0" encoding="utf-8"?>
<p:tagLst xmlns:a="http://schemas.openxmlformats.org/drawingml/2006/main" xmlns:r="http://schemas.openxmlformats.org/officeDocument/2006/relationships" xmlns:p="http://schemas.openxmlformats.org/presentationml/2006/main">
  <p:tag name="MM_SLIDE_TYPE" val="6"/>
</p:tagLst>
</file>

<file path=ppt/tags/tag273.xml><?xml version="1.0" encoding="utf-8"?>
<p:tagLst xmlns:a="http://schemas.openxmlformats.org/drawingml/2006/main" xmlns:r="http://schemas.openxmlformats.org/officeDocument/2006/relationships" xmlns:p="http://schemas.openxmlformats.org/presentationml/2006/main">
  <p:tag name="MM_SLIDE_TYPE" val="6"/>
</p:tagLst>
</file>

<file path=ppt/tags/tag274.xml><?xml version="1.0" encoding="utf-8"?>
<p:tagLst xmlns:a="http://schemas.openxmlformats.org/drawingml/2006/main" xmlns:r="http://schemas.openxmlformats.org/officeDocument/2006/relationships" xmlns:p="http://schemas.openxmlformats.org/presentationml/2006/main">
  <p:tag name="MM_SLIDE_TYPE" val="6"/>
</p:tagLst>
</file>

<file path=ppt/tags/tag275.xml><?xml version="1.0" encoding="utf-8"?>
<p:tagLst xmlns:a="http://schemas.openxmlformats.org/drawingml/2006/main" xmlns:r="http://schemas.openxmlformats.org/officeDocument/2006/relationships" xmlns:p="http://schemas.openxmlformats.org/presentationml/2006/main">
  <p:tag name="MM_SLIDE_TYPE" val="6"/>
</p:tagLst>
</file>

<file path=ppt/tags/tag276.xml><?xml version="1.0" encoding="utf-8"?>
<p:tagLst xmlns:a="http://schemas.openxmlformats.org/drawingml/2006/main" xmlns:r="http://schemas.openxmlformats.org/officeDocument/2006/relationships" xmlns:p="http://schemas.openxmlformats.org/presentationml/2006/main">
  <p:tag name="MM_SLIDE_TYPE" val="6"/>
</p:tagLst>
</file>

<file path=ppt/tags/tag277.xml><?xml version="1.0" encoding="utf-8"?>
<p:tagLst xmlns:a="http://schemas.openxmlformats.org/drawingml/2006/main" xmlns:r="http://schemas.openxmlformats.org/officeDocument/2006/relationships" xmlns:p="http://schemas.openxmlformats.org/presentationml/2006/main">
  <p:tag name="MM_SLIDE_TYPE" val="6"/>
</p:tagLst>
</file>

<file path=ppt/tags/tag278.xml><?xml version="1.0" encoding="utf-8"?>
<p:tagLst xmlns:a="http://schemas.openxmlformats.org/drawingml/2006/main" xmlns:r="http://schemas.openxmlformats.org/officeDocument/2006/relationships" xmlns:p="http://schemas.openxmlformats.org/presentationml/2006/main">
  <p:tag name="MM_SLIDE_TYPE" val="6"/>
</p:tagLst>
</file>

<file path=ppt/tags/tag279.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MM_SLIDE_TYPE" val="6"/>
</p:tagLst>
</file>

<file path=ppt/tags/tag280.xml><?xml version="1.0" encoding="utf-8"?>
<p:tagLst xmlns:a="http://schemas.openxmlformats.org/drawingml/2006/main" xmlns:r="http://schemas.openxmlformats.org/officeDocument/2006/relationships" xmlns:p="http://schemas.openxmlformats.org/presentationml/2006/main">
  <p:tag name="MM_SLIDE_TYPE" val="6"/>
</p:tagLst>
</file>

<file path=ppt/tags/tag281.xml><?xml version="1.0" encoding="utf-8"?>
<p:tagLst xmlns:a="http://schemas.openxmlformats.org/drawingml/2006/main" xmlns:r="http://schemas.openxmlformats.org/officeDocument/2006/relationships" xmlns:p="http://schemas.openxmlformats.org/presentationml/2006/main">
  <p:tag name="MM_SLIDE_TYPE" val="6"/>
</p:tagLst>
</file>

<file path=ppt/tags/tag282.xml><?xml version="1.0" encoding="utf-8"?>
<p:tagLst xmlns:a="http://schemas.openxmlformats.org/drawingml/2006/main" xmlns:r="http://schemas.openxmlformats.org/officeDocument/2006/relationships" xmlns:p="http://schemas.openxmlformats.org/presentationml/2006/main">
  <p:tag name="MM_SLIDE_TYPE" val="6"/>
</p:tagLst>
</file>

<file path=ppt/tags/tag283.xml><?xml version="1.0" encoding="utf-8"?>
<p:tagLst xmlns:a="http://schemas.openxmlformats.org/drawingml/2006/main" xmlns:r="http://schemas.openxmlformats.org/officeDocument/2006/relationships" xmlns:p="http://schemas.openxmlformats.org/presentationml/2006/main">
  <p:tag name="MM_SLIDE_TYPE" val="6"/>
</p:tagLst>
</file>

<file path=ppt/tags/tag284.xml><?xml version="1.0" encoding="utf-8"?>
<p:tagLst xmlns:a="http://schemas.openxmlformats.org/drawingml/2006/main" xmlns:r="http://schemas.openxmlformats.org/officeDocument/2006/relationships" xmlns:p="http://schemas.openxmlformats.org/presentationml/2006/main">
  <p:tag name="MM_SLIDE_TYPE" val="6"/>
</p:tagLst>
</file>

<file path=ppt/tags/tag285.xml><?xml version="1.0" encoding="utf-8"?>
<p:tagLst xmlns:a="http://schemas.openxmlformats.org/drawingml/2006/main" xmlns:r="http://schemas.openxmlformats.org/officeDocument/2006/relationships" xmlns:p="http://schemas.openxmlformats.org/presentationml/2006/main">
  <p:tag name="MM_SLIDE_TYPE" val="6"/>
</p:tagLst>
</file>

<file path=ppt/tags/tag29.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MM_SLIDE_TYPE" val="6"/>
</p:tagLst>
</file>

<file path=ppt/tags/tag32.xml><?xml version="1.0" encoding="utf-8"?>
<p:tagLst xmlns:a="http://schemas.openxmlformats.org/drawingml/2006/main" xmlns:r="http://schemas.openxmlformats.org/officeDocument/2006/relationships" xmlns:p="http://schemas.openxmlformats.org/presentationml/2006/main">
  <p:tag name="MM_SLIDE_TYPE" val="6"/>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MM_SLIDE_TYPE" val="6"/>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MM_SLIDE_TYPE" val="6"/>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41.xml><?xml version="1.0" encoding="utf-8"?>
<p:tagLst xmlns:a="http://schemas.openxmlformats.org/drawingml/2006/main" xmlns:r="http://schemas.openxmlformats.org/officeDocument/2006/relationships" xmlns:p="http://schemas.openxmlformats.org/presentationml/2006/main">
  <p:tag name="MM_SLIDE_TYPE" val="6"/>
</p:tagLst>
</file>

<file path=ppt/tags/tag42.xml><?xml version="1.0" encoding="utf-8"?>
<p:tagLst xmlns:a="http://schemas.openxmlformats.org/drawingml/2006/main" xmlns:r="http://schemas.openxmlformats.org/officeDocument/2006/relationships" xmlns:p="http://schemas.openxmlformats.org/presentationml/2006/main">
  <p:tag name="MM_SLIDE_TYPE" val="6"/>
</p:tagLst>
</file>

<file path=ppt/tags/tag43.xml><?xml version="1.0" encoding="utf-8"?>
<p:tagLst xmlns:a="http://schemas.openxmlformats.org/drawingml/2006/main" xmlns:r="http://schemas.openxmlformats.org/officeDocument/2006/relationships" xmlns:p="http://schemas.openxmlformats.org/presentationml/2006/main">
  <p:tag name="MM_SLIDE_TYPE" val="6"/>
</p:tagLst>
</file>

<file path=ppt/tags/tag44.xml><?xml version="1.0" encoding="utf-8"?>
<p:tagLst xmlns:a="http://schemas.openxmlformats.org/drawingml/2006/main" xmlns:r="http://schemas.openxmlformats.org/officeDocument/2006/relationships" xmlns:p="http://schemas.openxmlformats.org/presentationml/2006/main">
  <p:tag name="MM_SLIDE_TYPE" val="6"/>
</p:tagLst>
</file>

<file path=ppt/tags/tag45.xml><?xml version="1.0" encoding="utf-8"?>
<p:tagLst xmlns:a="http://schemas.openxmlformats.org/drawingml/2006/main" xmlns:r="http://schemas.openxmlformats.org/officeDocument/2006/relationships" xmlns:p="http://schemas.openxmlformats.org/presentationml/2006/main">
  <p:tag name="MM_SLIDE_TYPE" val="6"/>
</p:tagLst>
</file>

<file path=ppt/tags/tag46.xml><?xml version="1.0" encoding="utf-8"?>
<p:tagLst xmlns:a="http://schemas.openxmlformats.org/drawingml/2006/main" xmlns:r="http://schemas.openxmlformats.org/officeDocument/2006/relationships" xmlns:p="http://schemas.openxmlformats.org/presentationml/2006/main">
  <p:tag name="MM_SLIDE_TYPE" val="6"/>
</p:tagLst>
</file>

<file path=ppt/tags/tag47.xml><?xml version="1.0" encoding="utf-8"?>
<p:tagLst xmlns:a="http://schemas.openxmlformats.org/drawingml/2006/main" xmlns:r="http://schemas.openxmlformats.org/officeDocument/2006/relationships" xmlns:p="http://schemas.openxmlformats.org/presentationml/2006/main">
  <p:tag name="MM_SLIDE_TYPE" val="6"/>
</p:tagLst>
</file>

<file path=ppt/tags/tag48.xml><?xml version="1.0" encoding="utf-8"?>
<p:tagLst xmlns:a="http://schemas.openxmlformats.org/drawingml/2006/main" xmlns:r="http://schemas.openxmlformats.org/officeDocument/2006/relationships" xmlns:p="http://schemas.openxmlformats.org/presentationml/2006/main">
  <p:tag name="MM_SLIDE_TYPE" val="6"/>
</p:tagLst>
</file>

<file path=ppt/tags/tag49.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50.xml><?xml version="1.0" encoding="utf-8"?>
<p:tagLst xmlns:a="http://schemas.openxmlformats.org/drawingml/2006/main" xmlns:r="http://schemas.openxmlformats.org/officeDocument/2006/relationships" xmlns:p="http://schemas.openxmlformats.org/presentationml/2006/main">
  <p:tag name="MM_SLIDE_TYPE" val="6"/>
</p:tagLst>
</file>

<file path=ppt/tags/tag51.xml><?xml version="1.0" encoding="utf-8"?>
<p:tagLst xmlns:a="http://schemas.openxmlformats.org/drawingml/2006/main" xmlns:r="http://schemas.openxmlformats.org/officeDocument/2006/relationships" xmlns:p="http://schemas.openxmlformats.org/presentationml/2006/main">
  <p:tag name="MM_SLIDE_TYPE" val="6"/>
</p:tagLst>
</file>

<file path=ppt/tags/tag52.xml><?xml version="1.0" encoding="utf-8"?>
<p:tagLst xmlns:a="http://schemas.openxmlformats.org/drawingml/2006/main" xmlns:r="http://schemas.openxmlformats.org/officeDocument/2006/relationships" xmlns:p="http://schemas.openxmlformats.org/presentationml/2006/main">
  <p:tag name="MM_SLIDE_TYPE" val="6"/>
</p:tagLst>
</file>

<file path=ppt/tags/tag53.xml><?xml version="1.0" encoding="utf-8"?>
<p:tagLst xmlns:a="http://schemas.openxmlformats.org/drawingml/2006/main" xmlns:r="http://schemas.openxmlformats.org/officeDocument/2006/relationships" xmlns:p="http://schemas.openxmlformats.org/presentationml/2006/main">
  <p:tag name="MM_SLIDE_TYPE" val="6"/>
</p:tagLst>
</file>

<file path=ppt/tags/tag54.xml><?xml version="1.0" encoding="utf-8"?>
<p:tagLst xmlns:a="http://schemas.openxmlformats.org/drawingml/2006/main" xmlns:r="http://schemas.openxmlformats.org/officeDocument/2006/relationships" xmlns:p="http://schemas.openxmlformats.org/presentationml/2006/main">
  <p:tag name="MM_SLIDE_TYPE" val="6"/>
</p:tagLst>
</file>

<file path=ppt/tags/tag55.xml><?xml version="1.0" encoding="utf-8"?>
<p:tagLst xmlns:a="http://schemas.openxmlformats.org/drawingml/2006/main" xmlns:r="http://schemas.openxmlformats.org/officeDocument/2006/relationships" xmlns:p="http://schemas.openxmlformats.org/presentationml/2006/main">
  <p:tag name="MM_SLIDE_TYPE" val="6"/>
</p:tagLst>
</file>

<file path=ppt/tags/tag56.xml><?xml version="1.0" encoding="utf-8"?>
<p:tagLst xmlns:a="http://schemas.openxmlformats.org/drawingml/2006/main" xmlns:r="http://schemas.openxmlformats.org/officeDocument/2006/relationships" xmlns:p="http://schemas.openxmlformats.org/presentationml/2006/main">
  <p:tag name="MM_SLIDE_TYPE" val="6"/>
</p:tagLst>
</file>

<file path=ppt/tags/tag57.xml><?xml version="1.0" encoding="utf-8"?>
<p:tagLst xmlns:a="http://schemas.openxmlformats.org/drawingml/2006/main" xmlns:r="http://schemas.openxmlformats.org/officeDocument/2006/relationships" xmlns:p="http://schemas.openxmlformats.org/presentationml/2006/main">
  <p:tag name="MM_SLIDE_TYPE" val="6"/>
</p:tagLst>
</file>

<file path=ppt/tags/tag58.xml><?xml version="1.0" encoding="utf-8"?>
<p:tagLst xmlns:a="http://schemas.openxmlformats.org/drawingml/2006/main" xmlns:r="http://schemas.openxmlformats.org/officeDocument/2006/relationships" xmlns:p="http://schemas.openxmlformats.org/presentationml/2006/main">
  <p:tag name="MM_SLIDE_TYPE" val="6"/>
</p:tagLst>
</file>

<file path=ppt/tags/tag59.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60.xml><?xml version="1.0" encoding="utf-8"?>
<p:tagLst xmlns:a="http://schemas.openxmlformats.org/drawingml/2006/main" xmlns:r="http://schemas.openxmlformats.org/officeDocument/2006/relationships" xmlns:p="http://schemas.openxmlformats.org/presentationml/2006/main">
  <p:tag name="MM_SLIDE_TYPE" val="6"/>
</p:tagLst>
</file>

<file path=ppt/tags/tag61.xml><?xml version="1.0" encoding="utf-8"?>
<p:tagLst xmlns:a="http://schemas.openxmlformats.org/drawingml/2006/main" xmlns:r="http://schemas.openxmlformats.org/officeDocument/2006/relationships" xmlns:p="http://schemas.openxmlformats.org/presentationml/2006/main">
  <p:tag name="MM_SLIDE_TYPE" val="6"/>
</p:tagLst>
</file>

<file path=ppt/tags/tag62.xml><?xml version="1.0" encoding="utf-8"?>
<p:tagLst xmlns:a="http://schemas.openxmlformats.org/drawingml/2006/main" xmlns:r="http://schemas.openxmlformats.org/officeDocument/2006/relationships" xmlns:p="http://schemas.openxmlformats.org/presentationml/2006/main">
  <p:tag name="MM_SLIDE_TYPE" val="6"/>
</p:tagLst>
</file>

<file path=ppt/tags/tag63.xml><?xml version="1.0" encoding="utf-8"?>
<p:tagLst xmlns:a="http://schemas.openxmlformats.org/drawingml/2006/main" xmlns:r="http://schemas.openxmlformats.org/officeDocument/2006/relationships" xmlns:p="http://schemas.openxmlformats.org/presentationml/2006/main">
  <p:tag name="MM_SLIDE_TYPE" val="6"/>
</p:tagLst>
</file>

<file path=ppt/tags/tag64.xml><?xml version="1.0" encoding="utf-8"?>
<p:tagLst xmlns:a="http://schemas.openxmlformats.org/drawingml/2006/main" xmlns:r="http://schemas.openxmlformats.org/officeDocument/2006/relationships" xmlns:p="http://schemas.openxmlformats.org/presentationml/2006/main">
  <p:tag name="MM_SLIDE_TYPE" val="6"/>
</p:tagLst>
</file>

<file path=ppt/tags/tag65.xml><?xml version="1.0" encoding="utf-8"?>
<p:tagLst xmlns:a="http://schemas.openxmlformats.org/drawingml/2006/main" xmlns:r="http://schemas.openxmlformats.org/officeDocument/2006/relationships" xmlns:p="http://schemas.openxmlformats.org/presentationml/2006/main">
  <p:tag name="MM_SLIDE_TYPE" val="6"/>
</p:tagLst>
</file>

<file path=ppt/tags/tag66.xml><?xml version="1.0" encoding="utf-8"?>
<p:tagLst xmlns:a="http://schemas.openxmlformats.org/drawingml/2006/main" xmlns:r="http://schemas.openxmlformats.org/officeDocument/2006/relationships" xmlns:p="http://schemas.openxmlformats.org/presentationml/2006/main">
  <p:tag name="MM_SLIDE_TYPE" val="6"/>
</p:tagLst>
</file>

<file path=ppt/tags/tag67.xml><?xml version="1.0" encoding="utf-8"?>
<p:tagLst xmlns:a="http://schemas.openxmlformats.org/drawingml/2006/main" xmlns:r="http://schemas.openxmlformats.org/officeDocument/2006/relationships" xmlns:p="http://schemas.openxmlformats.org/presentationml/2006/main">
  <p:tag name="MM_SLIDE_TYPE" val="6"/>
</p:tagLst>
</file>

<file path=ppt/tags/tag68.xml><?xml version="1.0" encoding="utf-8"?>
<p:tagLst xmlns:a="http://schemas.openxmlformats.org/drawingml/2006/main" xmlns:r="http://schemas.openxmlformats.org/officeDocument/2006/relationships" xmlns:p="http://schemas.openxmlformats.org/presentationml/2006/main">
  <p:tag name="MM_SLIDE_TYPE" val="6"/>
</p:tagLst>
</file>

<file path=ppt/tags/tag69.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MM_SLIDE_TYPE" val="6"/>
</p:tagLst>
</file>

<file path=ppt/tags/tag71.xml><?xml version="1.0" encoding="utf-8"?>
<p:tagLst xmlns:a="http://schemas.openxmlformats.org/drawingml/2006/main" xmlns:r="http://schemas.openxmlformats.org/officeDocument/2006/relationships" xmlns:p="http://schemas.openxmlformats.org/presentationml/2006/main">
  <p:tag name="MM_SLIDE_TYPE" val="6"/>
</p:tagLst>
</file>

<file path=ppt/tags/tag72.xml><?xml version="1.0" encoding="utf-8"?>
<p:tagLst xmlns:a="http://schemas.openxmlformats.org/drawingml/2006/main" xmlns:r="http://schemas.openxmlformats.org/officeDocument/2006/relationships" xmlns:p="http://schemas.openxmlformats.org/presentationml/2006/main">
  <p:tag name="MM_SLIDE_TYPE" val="6"/>
</p:tagLst>
</file>

<file path=ppt/tags/tag73.xml><?xml version="1.0" encoding="utf-8"?>
<p:tagLst xmlns:a="http://schemas.openxmlformats.org/drawingml/2006/main" xmlns:r="http://schemas.openxmlformats.org/officeDocument/2006/relationships" xmlns:p="http://schemas.openxmlformats.org/presentationml/2006/main">
  <p:tag name="MM_SLIDE_TYPE" val="6"/>
</p:tagLst>
</file>

<file path=ppt/tags/tag74.xml><?xml version="1.0" encoding="utf-8"?>
<p:tagLst xmlns:a="http://schemas.openxmlformats.org/drawingml/2006/main" xmlns:r="http://schemas.openxmlformats.org/officeDocument/2006/relationships" xmlns:p="http://schemas.openxmlformats.org/presentationml/2006/main">
  <p:tag name="MM_SLIDE_TYPE" val="6"/>
</p:tagLst>
</file>

<file path=ppt/tags/tag75.xml><?xml version="1.0" encoding="utf-8"?>
<p:tagLst xmlns:a="http://schemas.openxmlformats.org/drawingml/2006/main" xmlns:r="http://schemas.openxmlformats.org/officeDocument/2006/relationships" xmlns:p="http://schemas.openxmlformats.org/presentationml/2006/main">
  <p:tag name="MM_SLIDE_TYPE" val="6"/>
</p:tagLst>
</file>

<file path=ppt/tags/tag76.xml><?xml version="1.0" encoding="utf-8"?>
<p:tagLst xmlns:a="http://schemas.openxmlformats.org/drawingml/2006/main" xmlns:r="http://schemas.openxmlformats.org/officeDocument/2006/relationships" xmlns:p="http://schemas.openxmlformats.org/presentationml/2006/main">
  <p:tag name="MM_SLIDE_TYPE" val="6"/>
</p:tagLst>
</file>

<file path=ppt/tags/tag77.xml><?xml version="1.0" encoding="utf-8"?>
<p:tagLst xmlns:a="http://schemas.openxmlformats.org/drawingml/2006/main" xmlns:r="http://schemas.openxmlformats.org/officeDocument/2006/relationships" xmlns:p="http://schemas.openxmlformats.org/presentationml/2006/main">
  <p:tag name="MM_SLIDE_TYPE" val="6"/>
</p:tagLst>
</file>

<file path=ppt/tags/tag78.xml><?xml version="1.0" encoding="utf-8"?>
<p:tagLst xmlns:a="http://schemas.openxmlformats.org/drawingml/2006/main" xmlns:r="http://schemas.openxmlformats.org/officeDocument/2006/relationships" xmlns:p="http://schemas.openxmlformats.org/presentationml/2006/main">
  <p:tag name="MM_SLIDE_TYPE" val="6"/>
</p:tagLst>
</file>

<file path=ppt/tags/tag79.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80.xml><?xml version="1.0" encoding="utf-8"?>
<p:tagLst xmlns:a="http://schemas.openxmlformats.org/drawingml/2006/main" xmlns:r="http://schemas.openxmlformats.org/officeDocument/2006/relationships" xmlns:p="http://schemas.openxmlformats.org/presentationml/2006/main">
  <p:tag name="MM_SLIDE_TYPE" val="6"/>
</p:tagLst>
</file>

<file path=ppt/tags/tag81.xml><?xml version="1.0" encoding="utf-8"?>
<p:tagLst xmlns:a="http://schemas.openxmlformats.org/drawingml/2006/main" xmlns:r="http://schemas.openxmlformats.org/officeDocument/2006/relationships" xmlns:p="http://schemas.openxmlformats.org/presentationml/2006/main">
  <p:tag name="MM_SLIDE_TYPE" val="6"/>
</p:tagLst>
</file>

<file path=ppt/tags/tag82.xml><?xml version="1.0" encoding="utf-8"?>
<p:tagLst xmlns:a="http://schemas.openxmlformats.org/drawingml/2006/main" xmlns:r="http://schemas.openxmlformats.org/officeDocument/2006/relationships" xmlns:p="http://schemas.openxmlformats.org/presentationml/2006/main">
  <p:tag name="MM_SLIDE_TYPE" val="6"/>
</p:tagLst>
</file>

<file path=ppt/tags/tag83.xml><?xml version="1.0" encoding="utf-8"?>
<p:tagLst xmlns:a="http://schemas.openxmlformats.org/drawingml/2006/main" xmlns:r="http://schemas.openxmlformats.org/officeDocument/2006/relationships" xmlns:p="http://schemas.openxmlformats.org/presentationml/2006/main">
  <p:tag name="MM_SLIDE_TYPE" val="6"/>
</p:tagLst>
</file>

<file path=ppt/tags/tag84.xml><?xml version="1.0" encoding="utf-8"?>
<p:tagLst xmlns:a="http://schemas.openxmlformats.org/drawingml/2006/main" xmlns:r="http://schemas.openxmlformats.org/officeDocument/2006/relationships" xmlns:p="http://schemas.openxmlformats.org/presentationml/2006/main">
  <p:tag name="MM_SLIDE_TYPE" val="6"/>
</p:tagLst>
</file>

<file path=ppt/tags/tag85.xml><?xml version="1.0" encoding="utf-8"?>
<p:tagLst xmlns:a="http://schemas.openxmlformats.org/drawingml/2006/main" xmlns:r="http://schemas.openxmlformats.org/officeDocument/2006/relationships" xmlns:p="http://schemas.openxmlformats.org/presentationml/2006/main">
  <p:tag name="MM_SLIDE_TYPE" val="6"/>
</p:tagLst>
</file>

<file path=ppt/tags/tag86.xml><?xml version="1.0" encoding="utf-8"?>
<p:tagLst xmlns:a="http://schemas.openxmlformats.org/drawingml/2006/main" xmlns:r="http://schemas.openxmlformats.org/officeDocument/2006/relationships" xmlns:p="http://schemas.openxmlformats.org/presentationml/2006/main">
  <p:tag name="MM_SLIDE_TYPE" val="6"/>
</p:tagLst>
</file>

<file path=ppt/tags/tag87.xml><?xml version="1.0" encoding="utf-8"?>
<p:tagLst xmlns:a="http://schemas.openxmlformats.org/drawingml/2006/main" xmlns:r="http://schemas.openxmlformats.org/officeDocument/2006/relationships" xmlns:p="http://schemas.openxmlformats.org/presentationml/2006/main">
  <p:tag name="MM_SLIDE_TYPE" val="6"/>
</p:tagLst>
</file>

<file path=ppt/tags/tag88.xml><?xml version="1.0" encoding="utf-8"?>
<p:tagLst xmlns:a="http://schemas.openxmlformats.org/drawingml/2006/main" xmlns:r="http://schemas.openxmlformats.org/officeDocument/2006/relationships" xmlns:p="http://schemas.openxmlformats.org/presentationml/2006/main">
  <p:tag name="MM_SLIDE_TYPE" val="6"/>
</p:tagLst>
</file>

<file path=ppt/tags/tag89.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ags/tag90.xml><?xml version="1.0" encoding="utf-8"?>
<p:tagLst xmlns:a="http://schemas.openxmlformats.org/drawingml/2006/main" xmlns:r="http://schemas.openxmlformats.org/officeDocument/2006/relationships" xmlns:p="http://schemas.openxmlformats.org/presentationml/2006/main">
  <p:tag name="MM_SLIDE_TYPE" val="6"/>
</p:tagLst>
</file>

<file path=ppt/tags/tag91.xml><?xml version="1.0" encoding="utf-8"?>
<p:tagLst xmlns:a="http://schemas.openxmlformats.org/drawingml/2006/main" xmlns:r="http://schemas.openxmlformats.org/officeDocument/2006/relationships" xmlns:p="http://schemas.openxmlformats.org/presentationml/2006/main">
  <p:tag name="MM_SLIDE_TYPE" val="6"/>
</p:tagLst>
</file>

<file path=ppt/tags/tag92.xml><?xml version="1.0" encoding="utf-8"?>
<p:tagLst xmlns:a="http://schemas.openxmlformats.org/drawingml/2006/main" xmlns:r="http://schemas.openxmlformats.org/officeDocument/2006/relationships" xmlns:p="http://schemas.openxmlformats.org/presentationml/2006/main">
  <p:tag name="MM_SLIDE_TYPE" val="6"/>
</p:tagLst>
</file>

<file path=ppt/tags/tag93.xml><?xml version="1.0" encoding="utf-8"?>
<p:tagLst xmlns:a="http://schemas.openxmlformats.org/drawingml/2006/main" xmlns:r="http://schemas.openxmlformats.org/officeDocument/2006/relationships" xmlns:p="http://schemas.openxmlformats.org/presentationml/2006/main">
  <p:tag name="MM_SLIDE_TYPE" val="6"/>
</p:tagLst>
</file>

<file path=ppt/tags/tag94.xml><?xml version="1.0" encoding="utf-8"?>
<p:tagLst xmlns:a="http://schemas.openxmlformats.org/drawingml/2006/main" xmlns:r="http://schemas.openxmlformats.org/officeDocument/2006/relationships" xmlns:p="http://schemas.openxmlformats.org/presentationml/2006/main">
  <p:tag name="MM_SLIDE_TYPE" val="6"/>
</p:tagLst>
</file>

<file path=ppt/tags/tag95.xml><?xml version="1.0" encoding="utf-8"?>
<p:tagLst xmlns:a="http://schemas.openxmlformats.org/drawingml/2006/main" xmlns:r="http://schemas.openxmlformats.org/officeDocument/2006/relationships" xmlns:p="http://schemas.openxmlformats.org/presentationml/2006/main">
  <p:tag name="MM_SLIDE_TYPE" val="6"/>
</p:tagLst>
</file>

<file path=ppt/tags/tag96.xml><?xml version="1.0" encoding="utf-8"?>
<p:tagLst xmlns:a="http://schemas.openxmlformats.org/drawingml/2006/main" xmlns:r="http://schemas.openxmlformats.org/officeDocument/2006/relationships" xmlns:p="http://schemas.openxmlformats.org/presentationml/2006/main">
  <p:tag name="MM_SLIDE_TYPE" val="6"/>
</p:tagLst>
</file>

<file path=ppt/tags/tag97.xml><?xml version="1.0" encoding="utf-8"?>
<p:tagLst xmlns:a="http://schemas.openxmlformats.org/drawingml/2006/main" xmlns:r="http://schemas.openxmlformats.org/officeDocument/2006/relationships" xmlns:p="http://schemas.openxmlformats.org/presentationml/2006/main">
  <p:tag name="MM_SLIDE_TYPE" val="6"/>
</p:tagLst>
</file>

<file path=ppt/tags/tag98.xml><?xml version="1.0" encoding="utf-8"?>
<p:tagLst xmlns:a="http://schemas.openxmlformats.org/drawingml/2006/main" xmlns:r="http://schemas.openxmlformats.org/officeDocument/2006/relationships" xmlns:p="http://schemas.openxmlformats.org/presentationml/2006/main">
  <p:tag name="MM_SLIDE_TYPE" val="6"/>
</p:tagLst>
</file>

<file path=ppt/tags/tag9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MC_PowerPoint_Movement.potx  -  Read-Only" id="{69CB0DB6-CF4A-4FFE-915A-42FD40092387}" vid="{2FFBC790-8D86-4B57-BBD1-0BC747596D24}"/>
    </a:ext>
  </a:extLst>
</a:theme>
</file>

<file path=ppt/theme/theme2.xml><?xml version="1.0" encoding="utf-8"?>
<a:theme xmlns:a="http://schemas.openxmlformats.org/drawingml/2006/main" name="Office Theme">
  <a:themeElements>
    <a:clrScheme name="Custom 6">
      <a:dk1>
        <a:sysClr val="windowText" lastClr="000000"/>
      </a:dk1>
      <a:lt1>
        <a:sysClr val="window" lastClr="FFFFFF"/>
      </a:lt1>
      <a:dk2>
        <a:srgbClr val="395C6E"/>
      </a:dk2>
      <a:lt2>
        <a:srgbClr val="ACC1C6"/>
      </a:lt2>
      <a:accent1>
        <a:srgbClr val="3A5C6E"/>
      </a:accent1>
      <a:accent2>
        <a:srgbClr val="CB5C22"/>
      </a:accent2>
      <a:accent3>
        <a:srgbClr val="ACC1C6"/>
      </a:accent3>
      <a:accent4>
        <a:srgbClr val="ACC1C6"/>
      </a:accent4>
      <a:accent5>
        <a:srgbClr val="86CAD3"/>
      </a:accent5>
      <a:accent6>
        <a:srgbClr val="F79646"/>
      </a:accent6>
      <a:hlink>
        <a:srgbClr val="CB5C22"/>
      </a:hlink>
      <a:folHlink>
        <a:srgbClr val="395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l" defTabSz="342875">
          <a:defRPr sz="1390">
            <a:solidFill>
              <a:prstClr val="white"/>
            </a:solidFill>
            <a:latin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Updated Slide Template">
  <a:themeElements>
    <a:clrScheme name="Custom 6">
      <a:dk1>
        <a:sysClr val="windowText" lastClr="000000"/>
      </a:dk1>
      <a:lt1>
        <a:sysClr val="window" lastClr="FFFFFF"/>
      </a:lt1>
      <a:dk2>
        <a:srgbClr val="395C6E"/>
      </a:dk2>
      <a:lt2>
        <a:srgbClr val="ACC1C6"/>
      </a:lt2>
      <a:accent1>
        <a:srgbClr val="3A5C6E"/>
      </a:accent1>
      <a:accent2>
        <a:srgbClr val="CB5C22"/>
      </a:accent2>
      <a:accent3>
        <a:srgbClr val="ACC1C6"/>
      </a:accent3>
      <a:accent4>
        <a:srgbClr val="ACC1C6"/>
      </a:accent4>
      <a:accent5>
        <a:srgbClr val="86CAD3"/>
      </a:accent5>
      <a:accent6>
        <a:srgbClr val="F79646"/>
      </a:accent6>
      <a:hlink>
        <a:srgbClr val="CB5C22"/>
      </a:hlink>
      <a:folHlink>
        <a:srgbClr val="395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l" defTabSz="342875">
          <a:defRPr sz="1390">
            <a:solidFill>
              <a:prstClr val="white"/>
            </a:solidFill>
            <a:latin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Custom 6">
      <a:dk1>
        <a:sysClr val="windowText" lastClr="000000"/>
      </a:dk1>
      <a:lt1>
        <a:sysClr val="window" lastClr="FFFFFF"/>
      </a:lt1>
      <a:dk2>
        <a:srgbClr val="395C6E"/>
      </a:dk2>
      <a:lt2>
        <a:srgbClr val="ACC1C6"/>
      </a:lt2>
      <a:accent1>
        <a:srgbClr val="3A5C6E"/>
      </a:accent1>
      <a:accent2>
        <a:srgbClr val="CB5C22"/>
      </a:accent2>
      <a:accent3>
        <a:srgbClr val="ACC1C6"/>
      </a:accent3>
      <a:accent4>
        <a:srgbClr val="ACC1C6"/>
      </a:accent4>
      <a:accent5>
        <a:srgbClr val="86CAD3"/>
      </a:accent5>
      <a:accent6>
        <a:srgbClr val="F79646"/>
      </a:accent6>
      <a:hlink>
        <a:srgbClr val="CB5C22"/>
      </a:hlink>
      <a:folHlink>
        <a:srgbClr val="395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l" defTabSz="342875">
          <a:defRPr sz="1390">
            <a:solidFill>
              <a:prstClr val="white"/>
            </a:solidFill>
            <a:latin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836ACDB165F64E94728C087B746F4E" ma:contentTypeVersion="1" ma:contentTypeDescription="Create a new document." ma:contentTypeScope="" ma:versionID="38e7775210294f63ddc4ac639728973d">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0FAC414-423B-4D9D-AD1B-01F615DB89F8}"/>
</file>

<file path=customXml/itemProps2.xml><?xml version="1.0" encoding="utf-8"?>
<ds:datastoreItem xmlns:ds="http://schemas.openxmlformats.org/officeDocument/2006/customXml" ds:itemID="{CADE76A8-ABCE-4DA8-A18E-A4DA0C46CD6D}"/>
</file>

<file path=customXml/itemProps3.xml><?xml version="1.0" encoding="utf-8"?>
<ds:datastoreItem xmlns:ds="http://schemas.openxmlformats.org/officeDocument/2006/customXml" ds:itemID="{0E2156AF-85B2-445A-9C05-7BA4C31424BB}"/>
</file>

<file path=docProps/app.xml><?xml version="1.0" encoding="utf-8"?>
<Properties xmlns="http://schemas.openxmlformats.org/officeDocument/2006/extended-properties" xmlns:vt="http://schemas.openxmlformats.org/officeDocument/2006/docPropsVTypes">
  <TotalTime>14008</TotalTime>
  <Words>1686</Words>
  <Application>Microsoft Office PowerPoint</Application>
  <PresentationFormat>Widescreen</PresentationFormat>
  <Paragraphs>253</Paragraphs>
  <Slides>22</Slides>
  <Notes>19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Arial</vt:lpstr>
      <vt:lpstr>Arial Black</vt:lpstr>
      <vt:lpstr>Calibri</vt:lpstr>
      <vt:lpstr>Catamaran</vt:lpstr>
      <vt:lpstr>Courier New</vt:lpstr>
      <vt:lpstr>Lato Black</vt:lpstr>
      <vt:lpstr>Montserrat</vt:lpstr>
      <vt:lpstr>Montserrat Medium</vt:lpstr>
      <vt:lpstr>Open Sans</vt:lpstr>
      <vt:lpstr>Questrial</vt:lpstr>
      <vt:lpstr>Wingdings</vt:lpstr>
      <vt:lpstr>Custom Design</vt:lpstr>
      <vt:lpstr>Office Theme</vt:lpstr>
      <vt:lpstr>Blank Updated Slide Template</vt:lpstr>
      <vt:lpstr>1_Office Theme</vt:lpstr>
      <vt:lpstr>FMS Vendor Transition for  Self-Directed Services</vt:lpstr>
      <vt:lpstr>Agenda</vt:lpstr>
      <vt:lpstr>Introducing your Tempus Team</vt:lpstr>
      <vt:lpstr>Tempus Unlimited Team</vt:lpstr>
      <vt:lpstr>Tempus Unlimited Team</vt:lpstr>
      <vt:lpstr>Tempus At a Glance</vt:lpstr>
      <vt:lpstr>Tempus Unlimited exists to provide a continuum of community-based services that support the efforts of children and adults with disabilities to live as independently as possible in the least restrictive environment</vt:lpstr>
      <vt:lpstr>Tempus Approach</vt:lpstr>
      <vt:lpstr>Key Milestones</vt:lpstr>
      <vt:lpstr>Key Milestones</vt:lpstr>
      <vt:lpstr>Key Milestones to Launch April 2022</vt:lpstr>
      <vt:lpstr>Communication Plan</vt:lpstr>
      <vt:lpstr>Communication Workflow</vt:lpstr>
      <vt:lpstr>What to Expect during Transition</vt:lpstr>
      <vt:lpstr>What to Expect during Transition</vt:lpstr>
      <vt:lpstr>PowerPoint Presentation</vt:lpstr>
      <vt:lpstr>Frequently Asked Questions</vt:lpstr>
      <vt:lpstr>Frequently Asked Questions </vt:lpstr>
      <vt:lpstr>Frequently Asked Questions </vt:lpstr>
      <vt:lpstr>Frequently Asked Questions </vt:lpstr>
      <vt:lpstr>Frequently Asked Questions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Beauregard, Garrett</dc:creator>
  <cp:lastModifiedBy>Beauregard, Garrett</cp:lastModifiedBy>
  <cp:revision>89</cp:revision>
  <dcterms:created xsi:type="dcterms:W3CDTF">2021-04-22T14:02:33Z</dcterms:created>
  <dcterms:modified xsi:type="dcterms:W3CDTF">2021-08-30T21:17:21Z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2021-04-22T14:02:33Z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988f693d-a723-4b5c-9b2c-9638ea2207b2</vt:lpwstr>
  </property>
  <property fmtid="{D5CDD505-2E9C-101B-9397-08002B2CF9AE}" pid="8" name="MSIP_Label_5e4b1be8-281e-475d-98b0-21c3457e5a46_ContentBits">
    <vt:lpwstr>0</vt:lpwstr>
  </property>
  <property fmtid="{D5CDD505-2E9C-101B-9397-08002B2CF9AE}" pid="9" name="ContentTypeId">
    <vt:lpwstr>0x010100BD836ACDB165F64E94728C087B746F4E</vt:lpwstr>
  </property>
  <property fmtid="{D5CDD505-2E9C-101B-9397-08002B2CF9AE}" pid="10" name="Order">
    <vt:r8>227100</vt:r8>
  </property>
  <property fmtid="{D5CDD505-2E9C-101B-9397-08002B2CF9AE}" pid="11" name="xd_Signature">
    <vt:bool>false</vt:bool>
  </property>
  <property fmtid="{D5CDD505-2E9C-101B-9397-08002B2CF9AE}" pid="12" name="xd_ProgID">
    <vt:lpwstr/>
  </property>
  <property fmtid="{D5CDD505-2E9C-101B-9397-08002B2CF9AE}" pid="13" name="_SourceUrl">
    <vt:lpwstr/>
  </property>
  <property fmtid="{D5CDD505-2E9C-101B-9397-08002B2CF9AE}" pid="14" name="_SharedFileIndex">
    <vt:lpwstr/>
  </property>
  <property fmtid="{D5CDD505-2E9C-101B-9397-08002B2CF9AE}" pid="15" name="TemplateUrl">
    <vt:lpwstr/>
  </property>
</Properties>
</file>