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1.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1" r:id="rId5"/>
  </p:sldMasterIdLst>
  <p:notesMasterIdLst>
    <p:notesMasterId r:id="rId31"/>
  </p:notesMasterIdLst>
  <p:sldIdLst>
    <p:sldId id="3757" r:id="rId6"/>
    <p:sldId id="3787" r:id="rId7"/>
    <p:sldId id="3786" r:id="rId8"/>
    <p:sldId id="3835" r:id="rId9"/>
    <p:sldId id="3842" r:id="rId10"/>
    <p:sldId id="3795" r:id="rId11"/>
    <p:sldId id="3794" r:id="rId12"/>
    <p:sldId id="3836" r:id="rId13"/>
    <p:sldId id="3823" r:id="rId14"/>
    <p:sldId id="3832" r:id="rId15"/>
    <p:sldId id="3833" r:id="rId16"/>
    <p:sldId id="3803" r:id="rId17"/>
    <p:sldId id="3799" r:id="rId18"/>
    <p:sldId id="3806" r:id="rId19"/>
    <p:sldId id="3804" r:id="rId20"/>
    <p:sldId id="3811" r:id="rId21"/>
    <p:sldId id="3819" r:id="rId22"/>
    <p:sldId id="3812" r:id="rId23"/>
    <p:sldId id="3822" r:id="rId24"/>
    <p:sldId id="3808" r:id="rId25"/>
    <p:sldId id="3837" r:id="rId26"/>
    <p:sldId id="3834" r:id="rId27"/>
    <p:sldId id="3791" r:id="rId28"/>
    <p:sldId id="3801" r:id="rId29"/>
    <p:sldId id="378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auregard, Garrett" initials="BG" lastIdx="6" clrIdx="0">
    <p:extLst>
      <p:ext uri="{19B8F6BF-5375-455C-9EA6-DF929625EA0E}">
        <p15:presenceInfo xmlns:p15="http://schemas.microsoft.com/office/powerpoint/2012/main" userId="S::beauregardg@upmc.edu::a9710543-3381-4d70-b521-9ec8bd0ac8fd" providerId="AD"/>
      </p:ext>
    </p:extLst>
  </p:cmAuthor>
  <p:cmAuthor id="2" name="Ries, William S" initials="RWS" lastIdx="6" clrIdx="1">
    <p:extLst>
      <p:ext uri="{19B8F6BF-5375-455C-9EA6-DF929625EA0E}">
        <p15:presenceInfo xmlns:p15="http://schemas.microsoft.com/office/powerpoint/2012/main" userId="S::riesws@upmc.edu::39dcc85c-6b97-429a-826a-d5dc5056a00e" providerId="AD"/>
      </p:ext>
    </p:extLst>
  </p:cmAuthor>
  <p:cmAuthor id="3" name="Jay A. Pagni" initials="JAP" lastIdx="3" clrIdx="2">
    <p:extLst>
      <p:ext uri="{19B8F6BF-5375-455C-9EA6-DF929625EA0E}">
        <p15:presenceInfo xmlns:p15="http://schemas.microsoft.com/office/powerpoint/2012/main" userId="S::CN140068@CENTENE.com::4dc3b02c-ebf0-4192-89c4-2c6db5746d5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14" autoAdjust="0"/>
    <p:restoredTop sz="95238" autoAdjust="0"/>
  </p:normalViewPr>
  <p:slideViewPr>
    <p:cSldViewPr snapToGrid="0">
      <p:cViewPr varScale="1">
        <p:scale>
          <a:sx n="108" d="100"/>
          <a:sy n="108" d="100"/>
        </p:scale>
        <p:origin x="708" y="11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47E071-1522-4DF0-8DDF-42CED9A117F7}" type="datetimeFigureOut">
              <a:rPr lang="en-US" smtClean="0"/>
              <a:t>2/4/2022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11DF25-7DA5-402E-AE38-30B56B373A93}" type="slidenum">
              <a:rPr lang="en-US" smtClean="0"/>
              <a:t>‹#›</a:t>
            </a:fld>
            <a:endParaRPr lang="en-US" dirty="0"/>
          </a:p>
        </p:txBody>
      </p:sp>
    </p:spTree>
    <p:extLst>
      <p:ext uri="{BB962C8B-B14F-4D97-AF65-F5344CB8AC3E}">
        <p14:creationId xmlns:p14="http://schemas.microsoft.com/office/powerpoint/2010/main" val="2717209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2F9E8-2E77-E140-A04B-57D76D8E1FAE}" type="slidenum">
              <a:rPr lang="en-US" smtClean="0"/>
              <a:t>1</a:t>
            </a:fld>
            <a:endParaRPr lang="en-US" dirty="0"/>
          </a:p>
        </p:txBody>
      </p:sp>
    </p:spTree>
    <p:extLst>
      <p:ext uri="{BB962C8B-B14F-4D97-AF65-F5344CB8AC3E}">
        <p14:creationId xmlns:p14="http://schemas.microsoft.com/office/powerpoint/2010/main" val="1989438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1786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9626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78230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5851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5296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5595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3884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34926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1531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8046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81861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76616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73313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26426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82774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5644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7380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2588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6206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3869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6127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8808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C2F9E8-2E77-E140-A04B-57D76D8E1F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7116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2.xml"/><Relationship Id="rId4" Type="http://schemas.openxmlformats.org/officeDocument/2006/relationships/image" Target="../media/image4.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3.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2.xml"/><Relationship Id="rId1" Type="http://schemas.openxmlformats.org/officeDocument/2006/relationships/tags" Target="../tags/tag4.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2.xml"/><Relationship Id="rId1" Type="http://schemas.openxmlformats.org/officeDocument/2006/relationships/tags" Target="../tags/tag6.xml"/><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11.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12.xml"/><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13.xml"/><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14.xml"/><Relationship Id="rId4"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15.xml"/><Relationship Id="rId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16.xml"/><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17.xml"/><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18.xml"/><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19.xml"/><Relationship Id="rId4"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tags" Target="../tags/tag20.xml"/><Relationship Id="rId4"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2.xml"/><Relationship Id="rId1" Type="http://schemas.openxmlformats.org/officeDocument/2006/relationships/tags" Target="../tags/tag21.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9.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9.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34.xml"/><Relationship Id="rId4" Type="http://schemas.openxmlformats.org/officeDocument/2006/relationships/image" Target="../media/image9.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9.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9.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2.xml"/><Relationship Id="rId1" Type="http://schemas.openxmlformats.org/officeDocument/2006/relationships/tags" Target="../tags/tag38.xml"/><Relationship Id="rId4" Type="http://schemas.openxmlformats.org/officeDocument/2006/relationships/image" Target="../media/image9.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39.xml"/><Relationship Id="rId4" Type="http://schemas.openxmlformats.org/officeDocument/2006/relationships/image" Target="../media/image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9.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Master" Target="../slideMasters/slideMaster2.xml"/><Relationship Id="rId1" Type="http://schemas.openxmlformats.org/officeDocument/2006/relationships/tags" Target="../tags/tag4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Master" Target="../slideMasters/slideMaster2.xml"/><Relationship Id="rId1" Type="http://schemas.openxmlformats.org/officeDocument/2006/relationships/tags" Target="../tags/tag42.xml"/><Relationship Id="rId4"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Master" Target="../slideMasters/slideMaster2.xml"/><Relationship Id="rId1" Type="http://schemas.openxmlformats.org/officeDocument/2006/relationships/tags" Target="../tags/tag43.xml"/><Relationship Id="rId4" Type="http://schemas.openxmlformats.org/officeDocument/2006/relationships/image" Target="../media/image9.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2.xml"/><Relationship Id="rId1" Type="http://schemas.openxmlformats.org/officeDocument/2006/relationships/tags" Target="../tags/tag44.xml"/><Relationship Id="rId4" Type="http://schemas.openxmlformats.org/officeDocument/2006/relationships/image" Target="../media/image9.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Master" Target="../slideMasters/slideMaster2.xml"/><Relationship Id="rId1" Type="http://schemas.openxmlformats.org/officeDocument/2006/relationships/tags" Target="../tags/tag45.xml"/><Relationship Id="rId5" Type="http://schemas.openxmlformats.org/officeDocument/2006/relationships/image" Target="../media/image9.png"/><Relationship Id="rId4" Type="http://schemas.microsoft.com/office/2007/relationships/hdphoto" Target="../media/hdphoto1.wdp"/></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Master" Target="../slideMasters/slideMaster2.xml"/><Relationship Id="rId1" Type="http://schemas.openxmlformats.org/officeDocument/2006/relationships/tags" Target="../tags/tag46.xml"/><Relationship Id="rId4" Type="http://schemas.openxmlformats.org/officeDocument/2006/relationships/image" Target="../media/image9.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Master" Target="../slideMasters/slideMaster2.xml"/><Relationship Id="rId1" Type="http://schemas.openxmlformats.org/officeDocument/2006/relationships/tags" Target="../tags/tag47.xml"/><Relationship Id="rId4" Type="http://schemas.openxmlformats.org/officeDocument/2006/relationships/image" Target="../media/image9.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Master" Target="../slideMasters/slideMaster2.xml"/><Relationship Id="rId1" Type="http://schemas.openxmlformats.org/officeDocument/2006/relationships/tags" Target="../tags/tag48.xml"/><Relationship Id="rId4" Type="http://schemas.openxmlformats.org/officeDocument/2006/relationships/image" Target="../media/image9.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Master" Target="../slideMasters/slideMaster2.xml"/><Relationship Id="rId1" Type="http://schemas.openxmlformats.org/officeDocument/2006/relationships/tags" Target="../tags/tag49.xml"/><Relationship Id="rId4" Type="http://schemas.openxmlformats.org/officeDocument/2006/relationships/image" Target="../media/image9.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2.xml"/><Relationship Id="rId1" Type="http://schemas.openxmlformats.org/officeDocument/2006/relationships/tags" Target="../tags/tag50.xml"/><Relationship Id="rId4" Type="http://schemas.openxmlformats.org/officeDocument/2006/relationships/image" Target="../media/image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Master" Target="../slideMasters/slideMaster2.xml"/><Relationship Id="rId1" Type="http://schemas.openxmlformats.org/officeDocument/2006/relationships/tags" Target="../tags/tag5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Master" Target="../slideMasters/slideMaster2.xml"/><Relationship Id="rId1" Type="http://schemas.openxmlformats.org/officeDocument/2006/relationships/tags" Target="../tags/tag52.xml"/><Relationship Id="rId4" Type="http://schemas.openxmlformats.org/officeDocument/2006/relationships/image" Target="../media/image9.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Master" Target="../slideMasters/slideMaster2.xml"/><Relationship Id="rId1" Type="http://schemas.openxmlformats.org/officeDocument/2006/relationships/tags" Target="../tags/tag53.xml"/><Relationship Id="rId4" Type="http://schemas.openxmlformats.org/officeDocument/2006/relationships/image" Target="../media/image9.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Master" Target="../slideMasters/slideMaster2.xml"/><Relationship Id="rId1" Type="http://schemas.openxmlformats.org/officeDocument/2006/relationships/tags" Target="../tags/tag54.xml"/><Relationship Id="rId4" Type="http://schemas.openxmlformats.org/officeDocument/2006/relationships/image" Target="../media/image9.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Master" Target="../slideMasters/slideMaster2.xml"/><Relationship Id="rId1" Type="http://schemas.openxmlformats.org/officeDocument/2006/relationships/tags" Target="../tags/tag55.xml"/><Relationship Id="rId4" Type="http://schemas.openxmlformats.org/officeDocument/2006/relationships/image" Target="../media/image9.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Master" Target="../slideMasters/slideMaster2.xml"/><Relationship Id="rId1" Type="http://schemas.openxmlformats.org/officeDocument/2006/relationships/tags" Target="../tags/tag56.xml"/><Relationship Id="rId4" Type="http://schemas.openxmlformats.org/officeDocument/2006/relationships/image" Target="../media/image9.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Master" Target="../slideMasters/slideMaster2.xml"/><Relationship Id="rId1" Type="http://schemas.openxmlformats.org/officeDocument/2006/relationships/tags" Target="../tags/tag57.xml"/><Relationship Id="rId4" Type="http://schemas.openxmlformats.org/officeDocument/2006/relationships/image" Target="../media/image9.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Master" Target="../slideMasters/slideMaster2.xml"/><Relationship Id="rId1" Type="http://schemas.openxmlformats.org/officeDocument/2006/relationships/tags" Target="../tags/tag58.xml"/><Relationship Id="rId4" Type="http://schemas.openxmlformats.org/officeDocument/2006/relationships/image" Target="../media/image9.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Master" Target="../slideMasters/slideMaster2.xml"/><Relationship Id="rId1" Type="http://schemas.openxmlformats.org/officeDocument/2006/relationships/tags" Target="../tags/tag59.xml"/><Relationship Id="rId4" Type="http://schemas.openxmlformats.org/officeDocument/2006/relationships/image" Target="../media/image9.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Master" Target="../slideMasters/slideMaster2.xml"/><Relationship Id="rId1" Type="http://schemas.openxmlformats.org/officeDocument/2006/relationships/tags" Target="../tags/tag60.xml"/><Relationship Id="rId4" Type="http://schemas.openxmlformats.org/officeDocument/2006/relationships/image" Target="../media/image9.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Master" Target="../slideMasters/slideMaster2.xml"/><Relationship Id="rId1" Type="http://schemas.openxmlformats.org/officeDocument/2006/relationships/tags" Target="../tags/tag61.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Master" Target="../slideMasters/slideMaster2.xml"/><Relationship Id="rId1" Type="http://schemas.openxmlformats.org/officeDocument/2006/relationships/tags" Target="../tags/tag62.xml"/><Relationship Id="rId4" Type="http://schemas.openxmlformats.org/officeDocument/2006/relationships/image" Target="../media/image9.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Master" Target="../slideMasters/slideMaster2.xml"/><Relationship Id="rId1" Type="http://schemas.openxmlformats.org/officeDocument/2006/relationships/tags" Target="../tags/tag63.xml"/><Relationship Id="rId4" Type="http://schemas.openxmlformats.org/officeDocument/2006/relationships/image" Target="../media/image9.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Master" Target="../slideMasters/slideMaster2.xml"/><Relationship Id="rId1" Type="http://schemas.openxmlformats.org/officeDocument/2006/relationships/tags" Target="../tags/tag64.xml"/><Relationship Id="rId4" Type="http://schemas.openxmlformats.org/officeDocument/2006/relationships/image" Target="../media/image9.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Master" Target="../slideMasters/slideMaster2.xml"/><Relationship Id="rId1" Type="http://schemas.openxmlformats.org/officeDocument/2006/relationships/tags" Target="../tags/tag65.xml"/><Relationship Id="rId4" Type="http://schemas.openxmlformats.org/officeDocument/2006/relationships/image" Target="../media/image59.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Master" Target="../slideMasters/slideMaster2.xml"/><Relationship Id="rId1" Type="http://schemas.openxmlformats.org/officeDocument/2006/relationships/tags" Target="../tags/tag66.xml"/><Relationship Id="rId4" Type="http://schemas.openxmlformats.org/officeDocument/2006/relationships/image" Target="../media/image9.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Master" Target="../slideMasters/slideMaster2.xml"/><Relationship Id="rId1" Type="http://schemas.openxmlformats.org/officeDocument/2006/relationships/tags" Target="../tags/tag67.xml"/><Relationship Id="rId4" Type="http://schemas.openxmlformats.org/officeDocument/2006/relationships/image" Target="../media/image9.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Master" Target="../slideMasters/slideMaster2.xml"/><Relationship Id="rId1" Type="http://schemas.openxmlformats.org/officeDocument/2006/relationships/tags" Target="../tags/tag68.xml"/><Relationship Id="rId4" Type="http://schemas.openxmlformats.org/officeDocument/2006/relationships/image" Target="../media/image9.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Master" Target="../slideMasters/slideMaster2.xml"/><Relationship Id="rId1" Type="http://schemas.openxmlformats.org/officeDocument/2006/relationships/tags" Target="../tags/tag69.xml"/><Relationship Id="rId4" Type="http://schemas.openxmlformats.org/officeDocument/2006/relationships/image" Target="../media/image9.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Master" Target="../slideMasters/slideMaster2.xml"/><Relationship Id="rId1" Type="http://schemas.openxmlformats.org/officeDocument/2006/relationships/tags" Target="../tags/tag70.xml"/><Relationship Id="rId4" Type="http://schemas.openxmlformats.org/officeDocument/2006/relationships/image" Target="../media/image9.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Master" Target="../slideMasters/slideMaster2.xml"/><Relationship Id="rId1" Type="http://schemas.openxmlformats.org/officeDocument/2006/relationships/tags" Target="../tags/tag7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Master" Target="../slideMasters/slideMaster2.xml"/><Relationship Id="rId1" Type="http://schemas.openxmlformats.org/officeDocument/2006/relationships/tags" Target="../tags/tag72.xml"/><Relationship Id="rId4" Type="http://schemas.openxmlformats.org/officeDocument/2006/relationships/image" Target="../media/image9.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Master" Target="../slideMasters/slideMaster2.xml"/><Relationship Id="rId1" Type="http://schemas.openxmlformats.org/officeDocument/2006/relationships/tags" Target="../tags/tag73.xml"/><Relationship Id="rId4" Type="http://schemas.openxmlformats.org/officeDocument/2006/relationships/image" Target="../media/image9.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7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Master" Target="../slideMasters/slideMaster2.xml"/><Relationship Id="rId1" Type="http://schemas.openxmlformats.org/officeDocument/2006/relationships/tags" Target="../tags/tag7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xml"/><Relationship Id="rId1" Type="http://schemas.openxmlformats.org/officeDocument/2006/relationships/tags" Target="../tags/tag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733"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1">
            <a:extLst>
              <a:ext uri="{FF2B5EF4-FFF2-40B4-BE49-F238E27FC236}">
                <a16:creationId xmlns:a16="http://schemas.microsoft.com/office/drawing/2014/main" id="{F6749880-22E3-E648-BE74-21906CE8BBDC}"/>
              </a:ext>
            </a:extLst>
          </p:cNvPr>
          <p:cNvSpPr>
            <a:spLocks noGrp="1"/>
          </p:cNvSpPr>
          <p:nvPr>
            <p:ph type="sldNum" sz="quarter" idx="4"/>
          </p:nvPr>
        </p:nvSpPr>
        <p:spPr>
          <a:xfrm>
            <a:off x="4673600" y="6356351"/>
            <a:ext cx="2844800" cy="366183"/>
          </a:xfrm>
          <a:prstGeom prst="rect">
            <a:avLst/>
          </a:prstGeom>
        </p:spPr>
        <p:txBody>
          <a:bodyPr vert="horz" lIns="91440" tIns="45720" rIns="91440" bIns="45720" rtlCol="0" anchor="ctr"/>
          <a:lstStyle>
            <a:lvl1pPr algn="ctr">
              <a:defRPr sz="1600">
                <a:solidFill>
                  <a:schemeClr val="tx1"/>
                </a:solidFill>
              </a:defRPr>
            </a:lvl1pPr>
          </a:lstStyle>
          <a:p>
            <a:fld id="{23088ACA-6532-5B47-9D60-7AF590FE3009}" type="slidenum">
              <a:rPr lang="en-US" smtClean="0"/>
              <a:pPr/>
              <a:t>‹#›</a:t>
            </a:fld>
            <a:endParaRPr lang="en-US" dirty="0"/>
          </a:p>
        </p:txBody>
      </p:sp>
      <p:sp>
        <p:nvSpPr>
          <p:cNvPr id="21" name="Text Placeholder 20">
            <a:extLst>
              <a:ext uri="{FF2B5EF4-FFF2-40B4-BE49-F238E27FC236}">
                <a16:creationId xmlns:a16="http://schemas.microsoft.com/office/drawing/2014/main" id="{0F056F93-C546-2C4D-AF8C-AAD52D205FD5}"/>
              </a:ext>
            </a:extLst>
          </p:cNvPr>
          <p:cNvSpPr>
            <a:spLocks noGrp="1"/>
          </p:cNvSpPr>
          <p:nvPr>
            <p:ph type="body" sz="quarter" idx="10" hasCustomPrompt="1"/>
          </p:nvPr>
        </p:nvSpPr>
        <p:spPr>
          <a:xfrm>
            <a:off x="221418" y="6412800"/>
            <a:ext cx="3253783" cy="435600"/>
          </a:xfrm>
        </p:spPr>
        <p:txBody>
          <a:bodyPr>
            <a:normAutofit/>
          </a:bodyPr>
          <a:lstStyle>
            <a:lvl1pPr marL="0" indent="0">
              <a:buNone/>
              <a:defRPr sz="1200" b="0" i="0">
                <a:solidFill>
                  <a:schemeClr val="tx1"/>
                </a:solidFill>
                <a:latin typeface="Montserrat Medium" pitchFamily="2" charset="77"/>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Department Name Here</a:t>
            </a:r>
          </a:p>
        </p:txBody>
      </p:sp>
    </p:spTree>
    <p:extLst>
      <p:ext uri="{BB962C8B-B14F-4D97-AF65-F5344CB8AC3E}">
        <p14:creationId xmlns:p14="http://schemas.microsoft.com/office/powerpoint/2010/main" val="1745149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3034C62-6B41-0444-99DD-9886A890FCD0}"/>
              </a:ext>
            </a:extLst>
          </p:cNvPr>
          <p:cNvSpPr/>
          <p:nvPr userDrawn="1"/>
        </p:nvSpPr>
        <p:spPr>
          <a:xfrm>
            <a:off x="0" y="1"/>
            <a:ext cx="12192000" cy="9338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Do not remove" hidden="1">
            <a:extLst>
              <a:ext uri="{FF2B5EF4-FFF2-40B4-BE49-F238E27FC236}">
                <a16:creationId xmlns:a16="http://schemas.microsoft.com/office/drawing/2014/main" id="{36453293-7DFF-4167-93BE-1639D56AECA1}"/>
              </a:ext>
            </a:extLst>
          </p:cNvPr>
          <p:cNvSpPr/>
          <p:nvPr userDrawn="1">
            <p:custDataLst>
              <p:tags r:id="rId1"/>
            </p:custDataLst>
          </p:nvPr>
        </p:nvSpPr>
        <p:spPr>
          <a:xfrm>
            <a:off x="1" y="0"/>
            <a:ext cx="22577" cy="16933"/>
          </a:xfrm>
          <a:prstGeom prst="octagon">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8" name="Picture 7" descr="Logo&#10;&#10;Description automatically generated">
            <a:extLst>
              <a:ext uri="{FF2B5EF4-FFF2-40B4-BE49-F238E27FC236}">
                <a16:creationId xmlns:a16="http://schemas.microsoft.com/office/drawing/2014/main" id="{7FD903C3-72D2-6C4C-9FFD-9F242A8628C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8144" y="125605"/>
            <a:ext cx="2754753" cy="682595"/>
          </a:xfrm>
          <a:prstGeom prst="rect">
            <a:avLst/>
          </a:prstGeom>
        </p:spPr>
      </p:pic>
      <p:pic>
        <p:nvPicPr>
          <p:cNvPr id="14" name="Picture 13">
            <a:extLst>
              <a:ext uri="{FF2B5EF4-FFF2-40B4-BE49-F238E27FC236}">
                <a16:creationId xmlns:a16="http://schemas.microsoft.com/office/drawing/2014/main" id="{90D6346F-D388-4259-A7E9-ACBAE2921DC7}"/>
              </a:ext>
            </a:extLst>
          </p:cNvPr>
          <p:cNvPicPr>
            <a:picLocks noChangeAspect="1"/>
          </p:cNvPicPr>
          <p:nvPr userDrawn="1"/>
        </p:nvPicPr>
        <p:blipFill rotWithShape="1">
          <a:blip r:embed="rId4"/>
          <a:srcRect l="5233" r="13433" b="13616"/>
          <a:stretch/>
        </p:blipFill>
        <p:spPr>
          <a:xfrm>
            <a:off x="-1" y="955535"/>
            <a:ext cx="12192001" cy="5924195"/>
          </a:xfrm>
          <a:prstGeom prst="rect">
            <a:avLst/>
          </a:prstGeom>
        </p:spPr>
      </p:pic>
      <p:sp>
        <p:nvSpPr>
          <p:cNvPr id="5" name="Rectangle 4"/>
          <p:cNvSpPr/>
          <p:nvPr userDrawn="1"/>
        </p:nvSpPr>
        <p:spPr>
          <a:xfrm>
            <a:off x="0" y="955535"/>
            <a:ext cx="12192000" cy="5924195"/>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 name="Rectangle 1">
            <a:extLst>
              <a:ext uri="{FF2B5EF4-FFF2-40B4-BE49-F238E27FC236}">
                <a16:creationId xmlns:a16="http://schemas.microsoft.com/office/drawing/2014/main" id="{499ADFA7-EF14-CD40-92C5-DD5D9C7F5815}"/>
              </a:ext>
            </a:extLst>
          </p:cNvPr>
          <p:cNvSpPr/>
          <p:nvPr userDrawn="1"/>
        </p:nvSpPr>
        <p:spPr>
          <a:xfrm>
            <a:off x="518144" y="6013723"/>
            <a:ext cx="11210561" cy="615883"/>
          </a:xfrm>
          <a:prstGeom prst="rect">
            <a:avLst/>
          </a:prstGeom>
          <a:solidFill>
            <a:schemeClr val="bg1">
              <a:alpha val="1972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457155" rtl="0" eaLnBrk="1" fontAlgn="auto" latinLnBrk="0" hangingPunct="1">
              <a:lnSpc>
                <a:spcPct val="100000"/>
              </a:lnSpc>
              <a:spcBef>
                <a:spcPts val="0"/>
              </a:spcBef>
              <a:spcAft>
                <a:spcPts val="0"/>
              </a:spcAft>
              <a:buClrTx/>
              <a:buSzTx/>
              <a:buFontTx/>
              <a:buNone/>
              <a:tabLst/>
              <a:defRPr/>
            </a:pPr>
            <a:r>
              <a:rPr lang="en-US" sz="1067" dirty="0">
                <a:solidFill>
                  <a:schemeClr val="bg1"/>
                </a:solidFill>
              </a:rPr>
              <a:t>The content contained herein (“Confidential Information”) are the confidential property of HHAeXchange and may not be copied or distributed outside the HHAeXchange organization without the express written consent of HHAeXchange. Distribution of this document or disclosure of any Confidential Information set forth herein to any party other than the intended recipient(s) of this presentation is expressly prohibited.</a:t>
            </a:r>
          </a:p>
        </p:txBody>
      </p:sp>
      <p:sp>
        <p:nvSpPr>
          <p:cNvPr id="13" name="Title 18">
            <a:extLst>
              <a:ext uri="{FF2B5EF4-FFF2-40B4-BE49-F238E27FC236}">
                <a16:creationId xmlns:a16="http://schemas.microsoft.com/office/drawing/2014/main" id="{B6C08C7E-F2F3-3542-B656-7223A070EDF4}"/>
              </a:ext>
            </a:extLst>
          </p:cNvPr>
          <p:cNvSpPr>
            <a:spLocks noGrp="1"/>
          </p:cNvSpPr>
          <p:nvPr>
            <p:ph type="title"/>
          </p:nvPr>
        </p:nvSpPr>
        <p:spPr>
          <a:xfrm>
            <a:off x="518143" y="3127634"/>
            <a:ext cx="7555215" cy="656591"/>
          </a:xfrm>
        </p:spPr>
        <p:txBody>
          <a:bodyPr wrap="square" lIns="0" tIns="0" rIns="0" bIns="0" anchor="t" anchorCtr="0">
            <a:spAutoFit/>
          </a:bodyPr>
          <a:lstStyle>
            <a:lvl1pPr algn="l">
              <a:defRPr sz="4267" b="1">
                <a:solidFill>
                  <a:schemeClr val="bg1"/>
                </a:solidFill>
              </a:defRPr>
            </a:lvl1pPr>
          </a:lstStyle>
          <a:p>
            <a:r>
              <a:rPr lang="en-US" dirty="0"/>
              <a:t>Click to edit Master title style</a:t>
            </a:r>
          </a:p>
        </p:txBody>
      </p:sp>
      <p:sp>
        <p:nvSpPr>
          <p:cNvPr id="15" name="Text Placeholder 2">
            <a:extLst>
              <a:ext uri="{FF2B5EF4-FFF2-40B4-BE49-F238E27FC236}">
                <a16:creationId xmlns:a16="http://schemas.microsoft.com/office/drawing/2014/main" id="{5D305785-EDC9-8E4A-A106-19A3839685D4}"/>
              </a:ext>
            </a:extLst>
          </p:cNvPr>
          <p:cNvSpPr>
            <a:spLocks noGrp="1"/>
          </p:cNvSpPr>
          <p:nvPr>
            <p:ph idx="1" hasCustomPrompt="1"/>
          </p:nvPr>
        </p:nvSpPr>
        <p:spPr>
          <a:xfrm>
            <a:off x="518143" y="2839148"/>
            <a:ext cx="5731539" cy="237157"/>
          </a:xfrm>
          <a:prstGeom prst="rect">
            <a:avLst/>
          </a:prstGeom>
        </p:spPr>
        <p:txBody>
          <a:bodyPr vert="horz" lIns="0" tIns="0" rIns="0" bIns="45720" rtlCol="0">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0" name="Triangle 9">
            <a:extLst>
              <a:ext uri="{FF2B5EF4-FFF2-40B4-BE49-F238E27FC236}">
                <a16:creationId xmlns:a16="http://schemas.microsoft.com/office/drawing/2014/main" id="{54A81B92-5693-B445-BF08-6233507A147C}"/>
              </a:ext>
            </a:extLst>
          </p:cNvPr>
          <p:cNvSpPr/>
          <p:nvPr userDrawn="1"/>
        </p:nvSpPr>
        <p:spPr>
          <a:xfrm rot="10800000">
            <a:off x="500475" y="844278"/>
            <a:ext cx="352965" cy="222513"/>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3984973611"/>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A703D96-E62B-4CBE-80F0-9AAC4F90A4B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12" name="Rectangle 11">
            <a:extLst>
              <a:ext uri="{FF2B5EF4-FFF2-40B4-BE49-F238E27FC236}">
                <a16:creationId xmlns:a16="http://schemas.microsoft.com/office/drawing/2014/main" id="{13034C62-6B41-0444-99DD-9886A890FCD0}"/>
              </a:ext>
            </a:extLst>
          </p:cNvPr>
          <p:cNvSpPr/>
          <p:nvPr userDrawn="1"/>
        </p:nvSpPr>
        <p:spPr>
          <a:xfrm>
            <a:off x="0" y="1"/>
            <a:ext cx="12192000" cy="9338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Do not remove" hidden="1">
            <a:extLst>
              <a:ext uri="{FF2B5EF4-FFF2-40B4-BE49-F238E27FC236}">
                <a16:creationId xmlns:a16="http://schemas.microsoft.com/office/drawing/2014/main" id="{36453293-7DFF-4167-93BE-1639D56AECA1}"/>
              </a:ext>
            </a:extLst>
          </p:cNvPr>
          <p:cNvSpPr/>
          <p:nvPr userDrawn="1">
            <p:custDataLst>
              <p:tags r:id="rId1"/>
            </p:custDataLst>
          </p:nvPr>
        </p:nvSpPr>
        <p:spPr>
          <a:xfrm>
            <a:off x="1" y="0"/>
            <a:ext cx="22577" cy="16933"/>
          </a:xfrm>
          <a:prstGeom prst="octagon">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8" name="Picture 7" descr="Logo&#10;&#10;Description automatically generated">
            <a:extLst>
              <a:ext uri="{FF2B5EF4-FFF2-40B4-BE49-F238E27FC236}">
                <a16:creationId xmlns:a16="http://schemas.microsoft.com/office/drawing/2014/main" id="{7FD903C3-72D2-6C4C-9FFD-9F242A8628C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18144" y="125605"/>
            <a:ext cx="2754753" cy="682595"/>
          </a:xfrm>
          <a:prstGeom prst="rect">
            <a:avLst/>
          </a:prstGeom>
        </p:spPr>
      </p:pic>
      <p:sp>
        <p:nvSpPr>
          <p:cNvPr id="2" name="Rectangle 1">
            <a:extLst>
              <a:ext uri="{FF2B5EF4-FFF2-40B4-BE49-F238E27FC236}">
                <a16:creationId xmlns:a16="http://schemas.microsoft.com/office/drawing/2014/main" id="{499ADFA7-EF14-CD40-92C5-DD5D9C7F5815}"/>
              </a:ext>
            </a:extLst>
          </p:cNvPr>
          <p:cNvSpPr/>
          <p:nvPr userDrawn="1"/>
        </p:nvSpPr>
        <p:spPr>
          <a:xfrm>
            <a:off x="518144" y="6013723"/>
            <a:ext cx="11210561" cy="615883"/>
          </a:xfrm>
          <a:prstGeom prst="rect">
            <a:avLst/>
          </a:prstGeom>
          <a:solidFill>
            <a:schemeClr val="bg1">
              <a:alpha val="1972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457155" rtl="0" eaLnBrk="1" fontAlgn="auto" latinLnBrk="0" hangingPunct="1">
              <a:lnSpc>
                <a:spcPct val="100000"/>
              </a:lnSpc>
              <a:spcBef>
                <a:spcPts val="0"/>
              </a:spcBef>
              <a:spcAft>
                <a:spcPts val="0"/>
              </a:spcAft>
              <a:buClrTx/>
              <a:buSzTx/>
              <a:buFontTx/>
              <a:buNone/>
              <a:tabLst/>
              <a:defRPr/>
            </a:pPr>
            <a:r>
              <a:rPr lang="en-US" sz="1067" dirty="0">
                <a:solidFill>
                  <a:schemeClr val="bg1"/>
                </a:solidFill>
              </a:rPr>
              <a:t>The content contained herein (“Confidential Information”) are the confidential property of HHAeXchange and may not be copied or distributed outside the HHAeXchange organization without the express written consent of HHAeXchange. Distribution of this document or disclosure of any Confidential Information set forth herein to any party other than the intended recipient(s) of this presentation is expressly prohibited.</a:t>
            </a:r>
          </a:p>
        </p:txBody>
      </p:sp>
      <p:sp>
        <p:nvSpPr>
          <p:cNvPr id="13" name="Title 18">
            <a:extLst>
              <a:ext uri="{FF2B5EF4-FFF2-40B4-BE49-F238E27FC236}">
                <a16:creationId xmlns:a16="http://schemas.microsoft.com/office/drawing/2014/main" id="{B6C08C7E-F2F3-3542-B656-7223A070EDF4}"/>
              </a:ext>
            </a:extLst>
          </p:cNvPr>
          <p:cNvSpPr>
            <a:spLocks noGrp="1"/>
          </p:cNvSpPr>
          <p:nvPr>
            <p:ph type="title"/>
          </p:nvPr>
        </p:nvSpPr>
        <p:spPr>
          <a:xfrm>
            <a:off x="518143" y="3127634"/>
            <a:ext cx="7555215" cy="656591"/>
          </a:xfrm>
        </p:spPr>
        <p:txBody>
          <a:bodyPr wrap="square" lIns="0" tIns="0" rIns="0" bIns="0" anchor="t" anchorCtr="0">
            <a:spAutoFit/>
          </a:bodyPr>
          <a:lstStyle>
            <a:lvl1pPr algn="l">
              <a:defRPr sz="4267" b="1">
                <a:solidFill>
                  <a:schemeClr val="bg1"/>
                </a:solidFill>
              </a:defRPr>
            </a:lvl1pPr>
          </a:lstStyle>
          <a:p>
            <a:r>
              <a:rPr lang="en-US" dirty="0"/>
              <a:t>Click to edit Master title style</a:t>
            </a:r>
          </a:p>
        </p:txBody>
      </p:sp>
      <p:sp>
        <p:nvSpPr>
          <p:cNvPr id="15" name="Text Placeholder 2">
            <a:extLst>
              <a:ext uri="{FF2B5EF4-FFF2-40B4-BE49-F238E27FC236}">
                <a16:creationId xmlns:a16="http://schemas.microsoft.com/office/drawing/2014/main" id="{5D305785-EDC9-8E4A-A106-19A3839685D4}"/>
              </a:ext>
            </a:extLst>
          </p:cNvPr>
          <p:cNvSpPr>
            <a:spLocks noGrp="1"/>
          </p:cNvSpPr>
          <p:nvPr>
            <p:ph idx="1" hasCustomPrompt="1"/>
          </p:nvPr>
        </p:nvSpPr>
        <p:spPr>
          <a:xfrm>
            <a:off x="518143" y="2839148"/>
            <a:ext cx="5731539" cy="237157"/>
          </a:xfrm>
          <a:prstGeom prst="rect">
            <a:avLst/>
          </a:prstGeom>
        </p:spPr>
        <p:txBody>
          <a:bodyPr vert="horz" lIns="0" tIns="0" rIns="0" bIns="45720" rtlCol="0">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0" name="Triangle 9">
            <a:extLst>
              <a:ext uri="{FF2B5EF4-FFF2-40B4-BE49-F238E27FC236}">
                <a16:creationId xmlns:a16="http://schemas.microsoft.com/office/drawing/2014/main" id="{54A81B92-5693-B445-BF08-6233507A147C}"/>
              </a:ext>
            </a:extLst>
          </p:cNvPr>
          <p:cNvSpPr/>
          <p:nvPr userDrawn="1"/>
        </p:nvSpPr>
        <p:spPr>
          <a:xfrm rot="10800000">
            <a:off x="500475" y="844278"/>
            <a:ext cx="352965" cy="222513"/>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3484174754"/>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156F649-0C4E-4E26-B2E8-FBDE436DEC62}"/>
              </a:ext>
            </a:extLst>
          </p:cNvPr>
          <p:cNvPicPr>
            <a:picLocks noChangeAspect="1"/>
          </p:cNvPicPr>
          <p:nvPr userDrawn="1"/>
        </p:nvPicPr>
        <p:blipFill rotWithShape="1">
          <a:blip r:embed="rId3"/>
          <a:srcRect l="6598" t="46" r="12401" b="13887"/>
          <a:stretch/>
        </p:blipFill>
        <p:spPr>
          <a:xfrm>
            <a:off x="-1" y="955535"/>
            <a:ext cx="12192001" cy="5902465"/>
          </a:xfrm>
          <a:prstGeom prst="rect">
            <a:avLst/>
          </a:prstGeom>
        </p:spPr>
      </p:pic>
      <p:sp>
        <p:nvSpPr>
          <p:cNvPr id="12" name="Rectangle 11">
            <a:extLst>
              <a:ext uri="{FF2B5EF4-FFF2-40B4-BE49-F238E27FC236}">
                <a16:creationId xmlns:a16="http://schemas.microsoft.com/office/drawing/2014/main" id="{13034C62-6B41-0444-99DD-9886A890FCD0}"/>
              </a:ext>
            </a:extLst>
          </p:cNvPr>
          <p:cNvSpPr/>
          <p:nvPr userDrawn="1"/>
        </p:nvSpPr>
        <p:spPr>
          <a:xfrm>
            <a:off x="0" y="1"/>
            <a:ext cx="12192000" cy="9338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Do not remove" hidden="1">
            <a:extLst>
              <a:ext uri="{FF2B5EF4-FFF2-40B4-BE49-F238E27FC236}">
                <a16:creationId xmlns:a16="http://schemas.microsoft.com/office/drawing/2014/main" id="{36453293-7DFF-4167-93BE-1639D56AECA1}"/>
              </a:ext>
            </a:extLst>
          </p:cNvPr>
          <p:cNvSpPr/>
          <p:nvPr userDrawn="1">
            <p:custDataLst>
              <p:tags r:id="rId1"/>
            </p:custDataLst>
          </p:nvPr>
        </p:nvSpPr>
        <p:spPr>
          <a:xfrm>
            <a:off x="1" y="0"/>
            <a:ext cx="22577" cy="16933"/>
          </a:xfrm>
          <a:prstGeom prst="octagon">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8" name="Picture 7" descr="Logo&#10;&#10;Description automatically generated">
            <a:extLst>
              <a:ext uri="{FF2B5EF4-FFF2-40B4-BE49-F238E27FC236}">
                <a16:creationId xmlns:a16="http://schemas.microsoft.com/office/drawing/2014/main" id="{7FD903C3-72D2-6C4C-9FFD-9F242A8628C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18144" y="125605"/>
            <a:ext cx="2754753" cy="682595"/>
          </a:xfrm>
          <a:prstGeom prst="rect">
            <a:avLst/>
          </a:prstGeom>
        </p:spPr>
      </p:pic>
      <p:sp>
        <p:nvSpPr>
          <p:cNvPr id="16" name="Rectangle 15">
            <a:extLst>
              <a:ext uri="{FF2B5EF4-FFF2-40B4-BE49-F238E27FC236}">
                <a16:creationId xmlns:a16="http://schemas.microsoft.com/office/drawing/2014/main" id="{92FD3168-CA46-4C53-91FF-A3A61F6B5D6A}"/>
              </a:ext>
            </a:extLst>
          </p:cNvPr>
          <p:cNvSpPr/>
          <p:nvPr userDrawn="1"/>
        </p:nvSpPr>
        <p:spPr>
          <a:xfrm>
            <a:off x="0" y="933806"/>
            <a:ext cx="12192000" cy="5945924"/>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 name="Rectangle 1">
            <a:extLst>
              <a:ext uri="{FF2B5EF4-FFF2-40B4-BE49-F238E27FC236}">
                <a16:creationId xmlns:a16="http://schemas.microsoft.com/office/drawing/2014/main" id="{499ADFA7-EF14-CD40-92C5-DD5D9C7F5815}"/>
              </a:ext>
            </a:extLst>
          </p:cNvPr>
          <p:cNvSpPr/>
          <p:nvPr userDrawn="1"/>
        </p:nvSpPr>
        <p:spPr>
          <a:xfrm>
            <a:off x="518144" y="6013723"/>
            <a:ext cx="11210561" cy="615883"/>
          </a:xfrm>
          <a:prstGeom prst="rect">
            <a:avLst/>
          </a:prstGeom>
          <a:solidFill>
            <a:schemeClr val="bg1">
              <a:alpha val="1972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457155" rtl="0" eaLnBrk="1" fontAlgn="auto" latinLnBrk="0" hangingPunct="1">
              <a:lnSpc>
                <a:spcPct val="100000"/>
              </a:lnSpc>
              <a:spcBef>
                <a:spcPts val="0"/>
              </a:spcBef>
              <a:spcAft>
                <a:spcPts val="0"/>
              </a:spcAft>
              <a:buClrTx/>
              <a:buSzTx/>
              <a:buFontTx/>
              <a:buNone/>
              <a:tabLst/>
              <a:defRPr/>
            </a:pPr>
            <a:r>
              <a:rPr lang="en-US" sz="1067" dirty="0">
                <a:solidFill>
                  <a:schemeClr val="bg1"/>
                </a:solidFill>
              </a:rPr>
              <a:t>The content contained herein (“Confidential Information”) are the confidential property of HHAeXchange and may not be copied or distributed outside the HHAeXchange organization without the express written consent of HHAeXchange. Distribution of this document or disclosure of any Confidential Information set forth herein to any party other than the intended recipient(s) of this presentation is expressly prohibited.</a:t>
            </a:r>
          </a:p>
        </p:txBody>
      </p:sp>
      <p:sp>
        <p:nvSpPr>
          <p:cNvPr id="13" name="Title 18">
            <a:extLst>
              <a:ext uri="{FF2B5EF4-FFF2-40B4-BE49-F238E27FC236}">
                <a16:creationId xmlns:a16="http://schemas.microsoft.com/office/drawing/2014/main" id="{B6C08C7E-F2F3-3542-B656-7223A070EDF4}"/>
              </a:ext>
            </a:extLst>
          </p:cNvPr>
          <p:cNvSpPr>
            <a:spLocks noGrp="1"/>
          </p:cNvSpPr>
          <p:nvPr>
            <p:ph type="title"/>
          </p:nvPr>
        </p:nvSpPr>
        <p:spPr>
          <a:xfrm>
            <a:off x="518143" y="3127634"/>
            <a:ext cx="7555215" cy="656591"/>
          </a:xfrm>
        </p:spPr>
        <p:txBody>
          <a:bodyPr wrap="square" lIns="0" tIns="0" rIns="0" bIns="0" anchor="t" anchorCtr="0">
            <a:spAutoFit/>
          </a:bodyPr>
          <a:lstStyle>
            <a:lvl1pPr algn="l">
              <a:defRPr sz="4267" b="1">
                <a:solidFill>
                  <a:schemeClr val="bg1"/>
                </a:solidFill>
              </a:defRPr>
            </a:lvl1pPr>
          </a:lstStyle>
          <a:p>
            <a:r>
              <a:rPr lang="en-US" dirty="0"/>
              <a:t>Click to edit Master title style</a:t>
            </a:r>
          </a:p>
        </p:txBody>
      </p:sp>
      <p:sp>
        <p:nvSpPr>
          <p:cNvPr id="15" name="Text Placeholder 2">
            <a:extLst>
              <a:ext uri="{FF2B5EF4-FFF2-40B4-BE49-F238E27FC236}">
                <a16:creationId xmlns:a16="http://schemas.microsoft.com/office/drawing/2014/main" id="{5D305785-EDC9-8E4A-A106-19A3839685D4}"/>
              </a:ext>
            </a:extLst>
          </p:cNvPr>
          <p:cNvSpPr>
            <a:spLocks noGrp="1"/>
          </p:cNvSpPr>
          <p:nvPr>
            <p:ph idx="1" hasCustomPrompt="1"/>
          </p:nvPr>
        </p:nvSpPr>
        <p:spPr>
          <a:xfrm>
            <a:off x="518143" y="2839148"/>
            <a:ext cx="5731539" cy="237157"/>
          </a:xfrm>
          <a:prstGeom prst="rect">
            <a:avLst/>
          </a:prstGeom>
        </p:spPr>
        <p:txBody>
          <a:bodyPr vert="horz" lIns="0" tIns="0" rIns="0" bIns="45720" rtlCol="0">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0" name="Triangle 9">
            <a:extLst>
              <a:ext uri="{FF2B5EF4-FFF2-40B4-BE49-F238E27FC236}">
                <a16:creationId xmlns:a16="http://schemas.microsoft.com/office/drawing/2014/main" id="{54A81B92-5693-B445-BF08-6233507A147C}"/>
              </a:ext>
            </a:extLst>
          </p:cNvPr>
          <p:cNvSpPr/>
          <p:nvPr userDrawn="1"/>
        </p:nvSpPr>
        <p:spPr>
          <a:xfrm rot="10800000">
            <a:off x="500475" y="844278"/>
            <a:ext cx="352965" cy="222513"/>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Tree>
    <p:extLst>
      <p:ext uri="{BB962C8B-B14F-4D97-AF65-F5344CB8AC3E}">
        <p14:creationId xmlns:p14="http://schemas.microsoft.com/office/powerpoint/2010/main" val="2217306352"/>
      </p:ext>
    </p:extLst>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bg>
      <p:bgPr>
        <a:gradFill>
          <a:gsLst>
            <a:gs pos="0">
              <a:srgbClr val="2F688F">
                <a:lumMod val="45000"/>
              </a:srgbClr>
            </a:gs>
            <a:gs pos="60000">
              <a:srgbClr val="2C4574">
                <a:lumMod val="100000"/>
              </a:srgbClr>
            </a:gs>
          </a:gsLst>
          <a:lin ang="13500000" scaled="1"/>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3034C62-6B41-0444-99DD-9886A890FCD0}"/>
              </a:ext>
            </a:extLst>
          </p:cNvPr>
          <p:cNvSpPr/>
          <p:nvPr userDrawn="1"/>
        </p:nvSpPr>
        <p:spPr>
          <a:xfrm>
            <a:off x="0" y="1"/>
            <a:ext cx="12192000" cy="9338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riangle 9">
            <a:extLst>
              <a:ext uri="{FF2B5EF4-FFF2-40B4-BE49-F238E27FC236}">
                <a16:creationId xmlns:a16="http://schemas.microsoft.com/office/drawing/2014/main" id="{54A81B92-5693-B445-BF08-6233507A147C}"/>
              </a:ext>
            </a:extLst>
          </p:cNvPr>
          <p:cNvSpPr/>
          <p:nvPr userDrawn="1"/>
        </p:nvSpPr>
        <p:spPr>
          <a:xfrm rot="10800000">
            <a:off x="500475" y="844278"/>
            <a:ext cx="352965" cy="222513"/>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3" name="Do not remove" hidden="1">
            <a:extLst>
              <a:ext uri="{FF2B5EF4-FFF2-40B4-BE49-F238E27FC236}">
                <a16:creationId xmlns:a16="http://schemas.microsoft.com/office/drawing/2014/main" id="{36453293-7DFF-4167-93BE-1639D56AECA1}"/>
              </a:ext>
            </a:extLst>
          </p:cNvPr>
          <p:cNvSpPr/>
          <p:nvPr userDrawn="1">
            <p:custDataLst>
              <p:tags r:id="rId1"/>
            </p:custDataLst>
          </p:nvPr>
        </p:nvSpPr>
        <p:spPr>
          <a:xfrm>
            <a:off x="1" y="0"/>
            <a:ext cx="22577" cy="16933"/>
          </a:xfrm>
          <a:prstGeom prst="octagon">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8" name="Picture 7" descr="Logo&#10;&#10;Description automatically generated">
            <a:extLst>
              <a:ext uri="{FF2B5EF4-FFF2-40B4-BE49-F238E27FC236}">
                <a16:creationId xmlns:a16="http://schemas.microsoft.com/office/drawing/2014/main" id="{7FD903C3-72D2-6C4C-9FFD-9F242A8628C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8144" y="125605"/>
            <a:ext cx="2754753" cy="682595"/>
          </a:xfrm>
          <a:prstGeom prst="rect">
            <a:avLst/>
          </a:prstGeom>
        </p:spPr>
      </p:pic>
      <p:sp>
        <p:nvSpPr>
          <p:cNvPr id="13" name="Title 18">
            <a:extLst>
              <a:ext uri="{FF2B5EF4-FFF2-40B4-BE49-F238E27FC236}">
                <a16:creationId xmlns:a16="http://schemas.microsoft.com/office/drawing/2014/main" id="{B6C08C7E-F2F3-3542-B656-7223A070EDF4}"/>
              </a:ext>
            </a:extLst>
          </p:cNvPr>
          <p:cNvSpPr>
            <a:spLocks noGrp="1"/>
          </p:cNvSpPr>
          <p:nvPr>
            <p:ph type="title"/>
          </p:nvPr>
        </p:nvSpPr>
        <p:spPr>
          <a:xfrm>
            <a:off x="518143" y="3127634"/>
            <a:ext cx="7555215" cy="656591"/>
          </a:xfrm>
        </p:spPr>
        <p:txBody>
          <a:bodyPr wrap="square" lIns="0" tIns="0" rIns="0" bIns="0" anchor="t" anchorCtr="0">
            <a:spAutoFit/>
          </a:bodyPr>
          <a:lstStyle>
            <a:lvl1pPr algn="l">
              <a:defRPr sz="4267" b="1">
                <a:solidFill>
                  <a:schemeClr val="bg1"/>
                </a:solidFill>
              </a:defRPr>
            </a:lvl1pPr>
          </a:lstStyle>
          <a:p>
            <a:r>
              <a:rPr lang="en-US" dirty="0"/>
              <a:t>Click to edit Master title style</a:t>
            </a:r>
          </a:p>
        </p:txBody>
      </p:sp>
      <p:sp>
        <p:nvSpPr>
          <p:cNvPr id="15" name="Text Placeholder 2">
            <a:extLst>
              <a:ext uri="{FF2B5EF4-FFF2-40B4-BE49-F238E27FC236}">
                <a16:creationId xmlns:a16="http://schemas.microsoft.com/office/drawing/2014/main" id="{5D305785-EDC9-8E4A-A106-19A3839685D4}"/>
              </a:ext>
            </a:extLst>
          </p:cNvPr>
          <p:cNvSpPr>
            <a:spLocks noGrp="1"/>
          </p:cNvSpPr>
          <p:nvPr>
            <p:ph idx="1" hasCustomPrompt="1"/>
          </p:nvPr>
        </p:nvSpPr>
        <p:spPr>
          <a:xfrm>
            <a:off x="518143" y="2839148"/>
            <a:ext cx="5731539" cy="237157"/>
          </a:xfrm>
          <a:prstGeom prst="rect">
            <a:avLst/>
          </a:prstGeom>
        </p:spPr>
        <p:txBody>
          <a:bodyPr vert="horz" lIns="0" tIns="0" rIns="0" bIns="45720" rtlCol="0">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2" name="Rectangle 1">
            <a:extLst>
              <a:ext uri="{FF2B5EF4-FFF2-40B4-BE49-F238E27FC236}">
                <a16:creationId xmlns:a16="http://schemas.microsoft.com/office/drawing/2014/main" id="{499ADFA7-EF14-CD40-92C5-DD5D9C7F5815}"/>
              </a:ext>
            </a:extLst>
          </p:cNvPr>
          <p:cNvSpPr/>
          <p:nvPr userDrawn="1"/>
        </p:nvSpPr>
        <p:spPr>
          <a:xfrm>
            <a:off x="518144" y="6013723"/>
            <a:ext cx="11210561" cy="615883"/>
          </a:xfrm>
          <a:prstGeom prst="rect">
            <a:avLst/>
          </a:prstGeom>
          <a:solidFill>
            <a:schemeClr val="bg1">
              <a:alpha val="1972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457155" rtl="0" eaLnBrk="1" fontAlgn="auto" latinLnBrk="0" hangingPunct="1">
              <a:lnSpc>
                <a:spcPct val="100000"/>
              </a:lnSpc>
              <a:spcBef>
                <a:spcPts val="0"/>
              </a:spcBef>
              <a:spcAft>
                <a:spcPts val="0"/>
              </a:spcAft>
              <a:buClrTx/>
              <a:buSzTx/>
              <a:buFontTx/>
              <a:buNone/>
              <a:tabLst/>
              <a:defRPr/>
            </a:pPr>
            <a:r>
              <a:rPr lang="en-US" sz="1067" dirty="0">
                <a:solidFill>
                  <a:schemeClr val="bg1"/>
                </a:solidFill>
              </a:rPr>
              <a:t>The content contained herein (“Confidential Information”) are the confidential property of HHAeXchange and may not be copied or distributed outside the Montefiore organization without the express written consent of HHAeXchange.  Distribution of this document or disclosure of any Confidential Information set forth herein to any party other than the intended recipient(s) of this presentation is expressly prohibited.</a:t>
            </a:r>
          </a:p>
        </p:txBody>
      </p:sp>
    </p:spTree>
    <p:extLst>
      <p:ext uri="{BB962C8B-B14F-4D97-AF65-F5344CB8AC3E}">
        <p14:creationId xmlns:p14="http://schemas.microsoft.com/office/powerpoint/2010/main" val="3607742446"/>
      </p:ext>
    </p:extLst>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Intro">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CC33DDDC-8100-7645-B96F-BB43014D2D8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0"/>
            <a:ext cx="12192000" cy="4445003"/>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4">
            <a:extLst>
              <a:ext uri="{FF2B5EF4-FFF2-40B4-BE49-F238E27FC236}">
                <a16:creationId xmlns:a16="http://schemas.microsoft.com/office/drawing/2014/main" id="{5D069A3A-46A8-664C-A0E0-257505969F41}"/>
              </a:ext>
            </a:extLst>
          </p:cNvPr>
          <p:cNvSpPr>
            <a:spLocks noGrp="1"/>
          </p:cNvSpPr>
          <p:nvPr>
            <p:ph type="title" hasCustomPrompt="1"/>
          </p:nvPr>
        </p:nvSpPr>
        <p:spPr>
          <a:xfrm>
            <a:off x="563923" y="303541"/>
            <a:ext cx="9788392" cy="430887"/>
          </a:xfrm>
        </p:spPr>
        <p:txBody>
          <a:bodyPr wrap="square" lIns="0" tIns="0" rIns="0" bIns="0">
            <a:spAutoFit/>
          </a:bodyPr>
          <a:lstStyle>
            <a:lvl1pPr algn="l">
              <a:defRPr sz="2800" b="1">
                <a:solidFill>
                  <a:schemeClr val="bg1"/>
                </a:solidFill>
              </a:defRPr>
            </a:lvl1pPr>
          </a:lstStyle>
          <a:p>
            <a:r>
              <a:rPr lang="en-US" dirty="0"/>
              <a:t>Click To Edit Master Title Style</a:t>
            </a:r>
          </a:p>
        </p:txBody>
      </p:sp>
      <p:pic>
        <p:nvPicPr>
          <p:cNvPr id="34" name="Picture 33" descr="Icon&#10;&#10;Description automatically generated">
            <a:extLst>
              <a:ext uri="{FF2B5EF4-FFF2-40B4-BE49-F238E27FC236}">
                <a16:creationId xmlns:a16="http://schemas.microsoft.com/office/drawing/2014/main" id="{83BBFD7E-DCCD-A34B-A51E-D7D1934D980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416533" y="299655"/>
            <a:ext cx="321075" cy="463296"/>
          </a:xfrm>
          <a:prstGeom prst="rect">
            <a:avLst/>
          </a:prstGeom>
        </p:spPr>
      </p:pic>
      <p:sp>
        <p:nvSpPr>
          <p:cNvPr id="8" name="Slide Number Placeholder 3">
            <a:extLst>
              <a:ext uri="{FF2B5EF4-FFF2-40B4-BE49-F238E27FC236}">
                <a16:creationId xmlns:a16="http://schemas.microsoft.com/office/drawing/2014/main" id="{99301850-B896-DD40-AE67-335EA7BFD60B}"/>
              </a:ext>
            </a:extLst>
          </p:cNvPr>
          <p:cNvSpPr txBox="1">
            <a:spLocks/>
          </p:cNvSpPr>
          <p:nvPr userDrawn="1"/>
        </p:nvSpPr>
        <p:spPr>
          <a:xfrm>
            <a:off x="11286489" y="6364376"/>
            <a:ext cx="568769" cy="365125"/>
          </a:xfrm>
          <a:prstGeom prst="rect">
            <a:avLst/>
          </a:prstGeom>
        </p:spPr>
        <p:txBody>
          <a:bodyPr vert="horz" lIns="121920" tIns="60960" rIns="121920" bIns="60960" rtlCol="0" anchor="ctr"/>
          <a:lstStyle>
            <a:defPPr>
              <a:defRPr lang="en-US"/>
            </a:defPPr>
            <a:lvl1pPr marL="0" algn="r" defTabSz="457200" rtl="0" eaLnBrk="1" latinLnBrk="0" hangingPunct="1">
              <a:defRPr sz="68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DFA85A-DAD2-3545-9EF2-9823132B00E5}" type="slidenum">
              <a:rPr lang="en-US" sz="907" smtClean="0"/>
              <a:pPr/>
              <a:t>‹#›</a:t>
            </a:fld>
            <a:endParaRPr lang="en-US" sz="907" dirty="0"/>
          </a:p>
        </p:txBody>
      </p:sp>
      <p:sp>
        <p:nvSpPr>
          <p:cNvPr id="4" name="Content Placeholder 3">
            <a:extLst>
              <a:ext uri="{FF2B5EF4-FFF2-40B4-BE49-F238E27FC236}">
                <a16:creationId xmlns:a16="http://schemas.microsoft.com/office/drawing/2014/main" id="{10D64E28-5931-4B42-A2A2-76D86067C9FE}"/>
              </a:ext>
            </a:extLst>
          </p:cNvPr>
          <p:cNvSpPr>
            <a:spLocks noGrp="1"/>
          </p:cNvSpPr>
          <p:nvPr>
            <p:ph sz="quarter" idx="10"/>
          </p:nvPr>
        </p:nvSpPr>
        <p:spPr>
          <a:xfrm>
            <a:off x="563923" y="1207516"/>
            <a:ext cx="5691717" cy="127419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a:extLst>
              <a:ext uri="{FF2B5EF4-FFF2-40B4-BE49-F238E27FC236}">
                <a16:creationId xmlns:a16="http://schemas.microsoft.com/office/drawing/2014/main" id="{2FAC0937-A7A1-B149-BF1B-860A9EEFC727}"/>
              </a:ext>
            </a:extLst>
          </p:cNvPr>
          <p:cNvSpPr>
            <a:spLocks noGrp="1"/>
          </p:cNvSpPr>
          <p:nvPr>
            <p:ph idx="13" hasCustomPrompt="1"/>
          </p:nvPr>
        </p:nvSpPr>
        <p:spPr>
          <a:xfrm>
            <a:off x="563923" y="4708329"/>
            <a:ext cx="4681728" cy="185380"/>
          </a:xfrm>
          <a:prstGeom prst="rect">
            <a:avLst/>
          </a:prstGeom>
        </p:spPr>
        <p:txBody>
          <a:bodyPr vert="horz" lIns="0" tIns="0" rIns="0" bIns="45720" rtlCol="0" anchor="t">
            <a:noAutofit/>
          </a:bodyPr>
          <a:lstStyle>
            <a:lvl1pPr>
              <a:buNone/>
              <a:defRPr sz="1333" b="1">
                <a:solidFill>
                  <a:srgbClr val="2F688F"/>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0" name="Content Placeholder 2">
            <a:extLst>
              <a:ext uri="{FF2B5EF4-FFF2-40B4-BE49-F238E27FC236}">
                <a16:creationId xmlns:a16="http://schemas.microsoft.com/office/drawing/2014/main" id="{60D13CA3-7D91-A64C-BF0B-A4063DBB3021}"/>
              </a:ext>
            </a:extLst>
          </p:cNvPr>
          <p:cNvSpPr>
            <a:spLocks noGrp="1"/>
          </p:cNvSpPr>
          <p:nvPr>
            <p:ph idx="16"/>
          </p:nvPr>
        </p:nvSpPr>
        <p:spPr>
          <a:xfrm>
            <a:off x="563924" y="5027052"/>
            <a:ext cx="4779417" cy="1274195"/>
          </a:xfrm>
          <a:prstGeom prst="rect">
            <a:avLst/>
          </a:prstGeom>
        </p:spPr>
        <p:txBody>
          <a:bodyPr wrap="square" lIns="0" tIns="0" rIns="0" bIns="0">
            <a:spAutoFit/>
          </a:bodyPr>
          <a:lstStyle>
            <a:lvl1pPr marL="0" indent="0">
              <a:buFont typeface="Arial" panose="020B0604020202020204" pitchFamily="34" charset="0"/>
              <a:buNone/>
              <a:defRPr sz="1800">
                <a:solidFill>
                  <a:srgbClr val="7F7F7F"/>
                </a:solidFill>
              </a:defRPr>
            </a:lvl1pPr>
            <a:lvl2pPr marL="457153" indent="0">
              <a:buFont typeface="Arial" panose="020B0604020202020204" pitchFamily="34" charset="0"/>
              <a:buNone/>
              <a:defRPr sz="1600">
                <a:solidFill>
                  <a:srgbClr val="7F7F7F"/>
                </a:solidFill>
              </a:defRPr>
            </a:lvl2pPr>
            <a:lvl3pPr marL="914308" indent="0">
              <a:buFont typeface="Arial" panose="020B0604020202020204" pitchFamily="34" charset="0"/>
              <a:buNone/>
              <a:defRPr sz="1400">
                <a:solidFill>
                  <a:srgbClr val="7F7F7F"/>
                </a:solidFill>
              </a:defRPr>
            </a:lvl3pPr>
            <a:lvl4pPr marL="1371462" indent="0">
              <a:buFont typeface="Arial" panose="020B0604020202020204" pitchFamily="34" charset="0"/>
              <a:buNone/>
              <a:defRPr sz="1200">
                <a:solidFill>
                  <a:srgbClr val="7F7F7F"/>
                </a:solidFill>
              </a:defRPr>
            </a:lvl4pPr>
            <a:lvl5pPr marL="1828617" indent="0">
              <a:buFont typeface="Arial" panose="020B0604020202020204" pitchFamily="34" charset="0"/>
              <a:buNone/>
              <a:defRPr sz="1200">
                <a:solidFill>
                  <a:srgbClr val="7F7F7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a:extLst>
              <a:ext uri="{FF2B5EF4-FFF2-40B4-BE49-F238E27FC236}">
                <a16:creationId xmlns:a16="http://schemas.microsoft.com/office/drawing/2014/main" id="{CC30B97B-73B8-7A45-A056-C2D7F42D5686}"/>
              </a:ext>
            </a:extLst>
          </p:cNvPr>
          <p:cNvSpPr>
            <a:spLocks noGrp="1"/>
          </p:cNvSpPr>
          <p:nvPr>
            <p:ph idx="17" hasCustomPrompt="1"/>
          </p:nvPr>
        </p:nvSpPr>
        <p:spPr>
          <a:xfrm>
            <a:off x="6281971" y="4708329"/>
            <a:ext cx="4681728" cy="185380"/>
          </a:xfrm>
          <a:prstGeom prst="rect">
            <a:avLst/>
          </a:prstGeom>
        </p:spPr>
        <p:txBody>
          <a:bodyPr vert="horz" lIns="0" tIns="0" rIns="0" bIns="45720" rtlCol="0" anchor="t">
            <a:noAutofit/>
          </a:bodyPr>
          <a:lstStyle>
            <a:lvl1pPr>
              <a:buNone/>
              <a:defRPr sz="1333" b="1">
                <a:solidFill>
                  <a:srgbClr val="2F688F"/>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2" name="Content Placeholder 2">
            <a:extLst>
              <a:ext uri="{FF2B5EF4-FFF2-40B4-BE49-F238E27FC236}">
                <a16:creationId xmlns:a16="http://schemas.microsoft.com/office/drawing/2014/main" id="{6DF5A018-28F1-4649-B569-96FA86D1BE51}"/>
              </a:ext>
            </a:extLst>
          </p:cNvPr>
          <p:cNvSpPr>
            <a:spLocks noGrp="1"/>
          </p:cNvSpPr>
          <p:nvPr>
            <p:ph idx="18"/>
          </p:nvPr>
        </p:nvSpPr>
        <p:spPr>
          <a:xfrm>
            <a:off x="6281972" y="5027052"/>
            <a:ext cx="4779417" cy="1274195"/>
          </a:xfrm>
          <a:prstGeom prst="rect">
            <a:avLst/>
          </a:prstGeom>
        </p:spPr>
        <p:txBody>
          <a:bodyPr wrap="square" lIns="0" tIns="0" rIns="0" bIns="0">
            <a:spAutoFit/>
          </a:bodyPr>
          <a:lstStyle>
            <a:lvl1pPr marL="0" indent="0">
              <a:buFont typeface="Arial" panose="020B0604020202020204" pitchFamily="34" charset="0"/>
              <a:buNone/>
              <a:defRPr sz="1800">
                <a:solidFill>
                  <a:srgbClr val="7F7F7F"/>
                </a:solidFill>
              </a:defRPr>
            </a:lvl1pPr>
            <a:lvl2pPr marL="457153" indent="0">
              <a:buFont typeface="Arial" panose="020B0604020202020204" pitchFamily="34" charset="0"/>
              <a:buNone/>
              <a:defRPr sz="1600">
                <a:solidFill>
                  <a:srgbClr val="7F7F7F"/>
                </a:solidFill>
              </a:defRPr>
            </a:lvl2pPr>
            <a:lvl3pPr marL="914308" indent="0">
              <a:buFont typeface="Arial" panose="020B0604020202020204" pitchFamily="34" charset="0"/>
              <a:buNone/>
              <a:defRPr sz="1400">
                <a:solidFill>
                  <a:srgbClr val="7F7F7F"/>
                </a:solidFill>
              </a:defRPr>
            </a:lvl3pPr>
            <a:lvl4pPr marL="1371462" indent="0">
              <a:buFont typeface="Arial" panose="020B0604020202020204" pitchFamily="34" charset="0"/>
              <a:buNone/>
              <a:defRPr sz="1200">
                <a:solidFill>
                  <a:srgbClr val="7F7F7F"/>
                </a:solidFill>
              </a:defRPr>
            </a:lvl4pPr>
            <a:lvl5pPr marL="1828617" indent="0">
              <a:buFont typeface="Arial" panose="020B0604020202020204" pitchFamily="34" charset="0"/>
              <a:buNone/>
              <a:defRPr sz="1200">
                <a:solidFill>
                  <a:srgbClr val="7F7F7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03920141"/>
      </p:ext>
    </p:extLst>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01-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15C346-7F31-D44E-9FC9-E40611B98479}"/>
              </a:ext>
            </a:extLst>
          </p:cNvPr>
          <p:cNvSpPr/>
          <p:nvPr userDrawn="1"/>
        </p:nvSpPr>
        <p:spPr>
          <a:xfrm>
            <a:off x="0" y="0"/>
            <a:ext cx="12192000" cy="1063363"/>
          </a:xfrm>
          <a:prstGeom prst="rect">
            <a:avLst/>
          </a:prstGeom>
          <a:solidFill>
            <a:srgbClr val="EB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Do not remove" hidden="1">
            <a:extLst>
              <a:ext uri="{FF2B5EF4-FFF2-40B4-BE49-F238E27FC236}">
                <a16:creationId xmlns:a16="http://schemas.microsoft.com/office/drawing/2014/main" id="{EF4DBAAE-8750-4848-8F68-68C30F26F3B6}"/>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2" name="Title 1"/>
          <p:cNvSpPr>
            <a:spLocks noGrp="1"/>
          </p:cNvSpPr>
          <p:nvPr>
            <p:ph type="title" hasCustomPrompt="1"/>
          </p:nvPr>
        </p:nvSpPr>
        <p:spPr>
          <a:xfrm>
            <a:off x="609600" y="226705"/>
            <a:ext cx="10476259" cy="609952"/>
          </a:xfrm>
        </p:spPr>
        <p:txBody>
          <a:bodyPr lIns="0" tIns="0" rIns="0" bIns="0">
            <a:noAutofit/>
          </a:bodyPr>
          <a:lstStyle>
            <a:lvl1pPr algn="l">
              <a:defRPr sz="2400" b="1">
                <a:solidFill>
                  <a:srgbClr val="274C85"/>
                </a:solidFill>
              </a:defRPr>
            </a:lvl1pPr>
          </a:lstStyle>
          <a:p>
            <a:r>
              <a:rPr lang="en-US" dirty="0"/>
              <a:t>Click To Edit Master Title Style</a:t>
            </a:r>
          </a:p>
        </p:txBody>
      </p:sp>
      <p:sp>
        <p:nvSpPr>
          <p:cNvPr id="13" name="Slide Number Placeholder 3">
            <a:extLst>
              <a:ext uri="{FF2B5EF4-FFF2-40B4-BE49-F238E27FC236}">
                <a16:creationId xmlns:a16="http://schemas.microsoft.com/office/drawing/2014/main" id="{C4BACEF9-728E-8342-8DD9-39E8B34E1D16}"/>
              </a:ext>
            </a:extLst>
          </p:cNvPr>
          <p:cNvSpPr>
            <a:spLocks noGrp="1"/>
          </p:cNvSpPr>
          <p:nvPr>
            <p:ph type="sldNum" sz="quarter" idx="12"/>
          </p:nvPr>
        </p:nvSpPr>
        <p:spPr>
          <a:xfrm>
            <a:off x="11286489" y="6364376"/>
            <a:ext cx="568769" cy="365125"/>
          </a:xfrm>
          <a:prstGeom prst="rect">
            <a:avLst/>
          </a:prstGeom>
        </p:spPr>
        <p:txBody>
          <a:bodyPr/>
          <a:lstStyle>
            <a:lvl1pPr algn="r">
              <a:defRPr sz="907">
                <a:solidFill>
                  <a:srgbClr val="254D84"/>
                </a:solidFill>
              </a:defRPr>
            </a:lvl1pPr>
          </a:lstStyle>
          <a:p>
            <a:fld id="{65DFA85A-DAD2-3545-9EF2-9823132B00E5}" type="slidenum">
              <a:rPr lang="en-US" smtClean="0"/>
              <a:pPr/>
              <a:t>‹#›</a:t>
            </a:fld>
            <a:endParaRPr lang="en-US" dirty="0"/>
          </a:p>
        </p:txBody>
      </p:sp>
      <p:sp>
        <p:nvSpPr>
          <p:cNvPr id="33" name="Content Placeholder 2">
            <a:extLst>
              <a:ext uri="{FF2B5EF4-FFF2-40B4-BE49-F238E27FC236}">
                <a16:creationId xmlns:a16="http://schemas.microsoft.com/office/drawing/2014/main" id="{B95D177A-4EC2-724E-A007-50BA2D679F8A}"/>
              </a:ext>
            </a:extLst>
          </p:cNvPr>
          <p:cNvSpPr>
            <a:spLocks noGrp="1"/>
          </p:cNvSpPr>
          <p:nvPr>
            <p:ph idx="1"/>
          </p:nvPr>
        </p:nvSpPr>
        <p:spPr>
          <a:xfrm>
            <a:off x="1272499" y="1679562"/>
            <a:ext cx="9764592" cy="276999"/>
          </a:xfrm>
          <a:prstGeom prst="rect">
            <a:avLst/>
          </a:prstGeom>
        </p:spPr>
        <p:txBody>
          <a:bodyPr wrap="square" lIns="0" tIns="0" rIns="0" bIns="0" anchor="ctr">
            <a:spAutoFit/>
          </a:bodyPr>
          <a:lstStyle>
            <a:lvl1pPr marL="0" indent="0">
              <a:buFont typeface="Courier New" panose="02070309020205020404" pitchFamily="49" charset="0"/>
              <a:buNone/>
              <a:defRPr sz="1800" b="1">
                <a:solidFill>
                  <a:srgbClr val="7F7F7F"/>
                </a:solidFill>
              </a:defRPr>
            </a:lvl1pPr>
            <a:lvl2pPr marL="457153" indent="0">
              <a:buFont typeface="Courier New" panose="02070309020205020404" pitchFamily="49" charset="0"/>
              <a:buNone/>
              <a:defRPr sz="1600">
                <a:solidFill>
                  <a:srgbClr val="7F7F7F"/>
                </a:solidFill>
              </a:defRPr>
            </a:lvl2pPr>
            <a:lvl3pPr marL="914308" indent="0">
              <a:buFont typeface="Courier New" panose="02070309020205020404" pitchFamily="49" charset="0"/>
              <a:buNone/>
              <a:defRPr sz="1400">
                <a:solidFill>
                  <a:srgbClr val="7F7F7F"/>
                </a:solidFill>
              </a:defRPr>
            </a:lvl3pPr>
            <a:lvl4pPr marL="1371462" indent="0">
              <a:buFont typeface="Courier New" panose="02070309020205020404" pitchFamily="49" charset="0"/>
              <a:buNone/>
              <a:defRPr sz="1200">
                <a:solidFill>
                  <a:srgbClr val="7F7F7F"/>
                </a:solidFill>
              </a:defRPr>
            </a:lvl4pPr>
            <a:lvl5pPr marL="1828617" indent="0">
              <a:buFont typeface="Courier New" panose="02070309020205020404" pitchFamily="49" charset="0"/>
              <a:buNone/>
              <a:defRPr sz="1200">
                <a:solidFill>
                  <a:srgbClr val="7F7F7F"/>
                </a:solidFill>
              </a:defRPr>
            </a:lvl5pPr>
          </a:lstStyle>
          <a:p>
            <a:pPr lvl="0"/>
            <a:r>
              <a:rPr lang="en-US"/>
              <a:t>Click to edit Master text styles</a:t>
            </a:r>
          </a:p>
        </p:txBody>
      </p:sp>
      <p:sp>
        <p:nvSpPr>
          <p:cNvPr id="35" name="Content Placeholder 2">
            <a:extLst>
              <a:ext uri="{FF2B5EF4-FFF2-40B4-BE49-F238E27FC236}">
                <a16:creationId xmlns:a16="http://schemas.microsoft.com/office/drawing/2014/main" id="{AA635112-11FD-E846-8CE1-A549FF78764E}"/>
              </a:ext>
            </a:extLst>
          </p:cNvPr>
          <p:cNvSpPr>
            <a:spLocks noGrp="1"/>
          </p:cNvSpPr>
          <p:nvPr>
            <p:ph idx="13"/>
          </p:nvPr>
        </p:nvSpPr>
        <p:spPr>
          <a:xfrm>
            <a:off x="1272499" y="2513495"/>
            <a:ext cx="9764592" cy="276999"/>
          </a:xfrm>
          <a:prstGeom prst="rect">
            <a:avLst/>
          </a:prstGeom>
        </p:spPr>
        <p:txBody>
          <a:bodyPr wrap="square" lIns="0" tIns="0" rIns="0" bIns="0" anchor="ctr">
            <a:spAutoFit/>
          </a:bodyPr>
          <a:lstStyle>
            <a:lvl1pPr marL="0" indent="0">
              <a:buFont typeface="Courier New" panose="02070309020205020404" pitchFamily="49" charset="0"/>
              <a:buNone/>
              <a:defRPr sz="1800" b="1">
                <a:solidFill>
                  <a:srgbClr val="7F7F7F"/>
                </a:solidFill>
              </a:defRPr>
            </a:lvl1pPr>
            <a:lvl2pPr marL="457153" indent="0">
              <a:buFont typeface="Courier New" panose="02070309020205020404" pitchFamily="49" charset="0"/>
              <a:buNone/>
              <a:defRPr sz="1600">
                <a:solidFill>
                  <a:srgbClr val="7F7F7F"/>
                </a:solidFill>
              </a:defRPr>
            </a:lvl2pPr>
            <a:lvl3pPr marL="914308" indent="0">
              <a:buFont typeface="Courier New" panose="02070309020205020404" pitchFamily="49" charset="0"/>
              <a:buNone/>
              <a:defRPr sz="1400">
                <a:solidFill>
                  <a:srgbClr val="7F7F7F"/>
                </a:solidFill>
              </a:defRPr>
            </a:lvl3pPr>
            <a:lvl4pPr marL="1371462" indent="0">
              <a:buFont typeface="Courier New" panose="02070309020205020404" pitchFamily="49" charset="0"/>
              <a:buNone/>
              <a:defRPr sz="1200">
                <a:solidFill>
                  <a:srgbClr val="7F7F7F"/>
                </a:solidFill>
              </a:defRPr>
            </a:lvl4pPr>
            <a:lvl5pPr marL="1828617" indent="0">
              <a:buFont typeface="Courier New" panose="02070309020205020404" pitchFamily="49" charset="0"/>
              <a:buNone/>
              <a:defRPr sz="1200">
                <a:solidFill>
                  <a:srgbClr val="7F7F7F"/>
                </a:solidFill>
              </a:defRPr>
            </a:lvl5pPr>
          </a:lstStyle>
          <a:p>
            <a:pPr lvl="0"/>
            <a:r>
              <a:rPr lang="en-US"/>
              <a:t>Click to edit Master text styles</a:t>
            </a:r>
          </a:p>
        </p:txBody>
      </p:sp>
      <p:sp>
        <p:nvSpPr>
          <p:cNvPr id="36" name="Content Placeholder 2">
            <a:extLst>
              <a:ext uri="{FF2B5EF4-FFF2-40B4-BE49-F238E27FC236}">
                <a16:creationId xmlns:a16="http://schemas.microsoft.com/office/drawing/2014/main" id="{3A5D3E0F-0C6A-2E42-9AFC-D1183AF56A69}"/>
              </a:ext>
            </a:extLst>
          </p:cNvPr>
          <p:cNvSpPr>
            <a:spLocks noGrp="1"/>
          </p:cNvSpPr>
          <p:nvPr>
            <p:ph idx="14"/>
          </p:nvPr>
        </p:nvSpPr>
        <p:spPr>
          <a:xfrm>
            <a:off x="1272499" y="3347429"/>
            <a:ext cx="9764592" cy="276999"/>
          </a:xfrm>
          <a:prstGeom prst="rect">
            <a:avLst/>
          </a:prstGeom>
        </p:spPr>
        <p:txBody>
          <a:bodyPr wrap="square" lIns="0" tIns="0" rIns="0" bIns="0" anchor="ctr">
            <a:spAutoFit/>
          </a:bodyPr>
          <a:lstStyle>
            <a:lvl1pPr marL="0" indent="0">
              <a:buFont typeface="Courier New" panose="02070309020205020404" pitchFamily="49" charset="0"/>
              <a:buNone/>
              <a:defRPr sz="1800" b="1">
                <a:solidFill>
                  <a:srgbClr val="7F7F7F"/>
                </a:solidFill>
              </a:defRPr>
            </a:lvl1pPr>
            <a:lvl2pPr marL="457153" indent="0">
              <a:buFont typeface="Courier New" panose="02070309020205020404" pitchFamily="49" charset="0"/>
              <a:buNone/>
              <a:defRPr sz="1600">
                <a:solidFill>
                  <a:srgbClr val="7F7F7F"/>
                </a:solidFill>
              </a:defRPr>
            </a:lvl2pPr>
            <a:lvl3pPr marL="914308" indent="0">
              <a:buFont typeface="Courier New" panose="02070309020205020404" pitchFamily="49" charset="0"/>
              <a:buNone/>
              <a:defRPr sz="1400">
                <a:solidFill>
                  <a:srgbClr val="7F7F7F"/>
                </a:solidFill>
              </a:defRPr>
            </a:lvl3pPr>
            <a:lvl4pPr marL="1371462" indent="0">
              <a:buFont typeface="Courier New" panose="02070309020205020404" pitchFamily="49" charset="0"/>
              <a:buNone/>
              <a:defRPr sz="1200">
                <a:solidFill>
                  <a:srgbClr val="7F7F7F"/>
                </a:solidFill>
              </a:defRPr>
            </a:lvl4pPr>
            <a:lvl5pPr marL="1828617" indent="0">
              <a:buFont typeface="Courier New" panose="02070309020205020404" pitchFamily="49" charset="0"/>
              <a:buNone/>
              <a:defRPr sz="1200">
                <a:solidFill>
                  <a:srgbClr val="7F7F7F"/>
                </a:solidFill>
              </a:defRPr>
            </a:lvl5pPr>
          </a:lstStyle>
          <a:p>
            <a:pPr lvl="0"/>
            <a:r>
              <a:rPr lang="en-US"/>
              <a:t>Click to edit Master text styles</a:t>
            </a:r>
          </a:p>
        </p:txBody>
      </p:sp>
      <p:sp>
        <p:nvSpPr>
          <p:cNvPr id="37" name="Content Placeholder 2">
            <a:extLst>
              <a:ext uri="{FF2B5EF4-FFF2-40B4-BE49-F238E27FC236}">
                <a16:creationId xmlns:a16="http://schemas.microsoft.com/office/drawing/2014/main" id="{E73C988D-D240-874E-BB2F-264E9533B4B9}"/>
              </a:ext>
            </a:extLst>
          </p:cNvPr>
          <p:cNvSpPr>
            <a:spLocks noGrp="1"/>
          </p:cNvSpPr>
          <p:nvPr>
            <p:ph idx="15"/>
          </p:nvPr>
        </p:nvSpPr>
        <p:spPr>
          <a:xfrm>
            <a:off x="1272499" y="4181362"/>
            <a:ext cx="9764592" cy="276999"/>
          </a:xfrm>
          <a:prstGeom prst="rect">
            <a:avLst/>
          </a:prstGeom>
        </p:spPr>
        <p:txBody>
          <a:bodyPr wrap="square" lIns="0" tIns="0" rIns="0" bIns="0" anchor="ctr">
            <a:spAutoFit/>
          </a:bodyPr>
          <a:lstStyle>
            <a:lvl1pPr marL="0" indent="0">
              <a:buFont typeface="Courier New" panose="02070309020205020404" pitchFamily="49" charset="0"/>
              <a:buNone/>
              <a:defRPr sz="1800" b="1">
                <a:solidFill>
                  <a:srgbClr val="7F7F7F"/>
                </a:solidFill>
              </a:defRPr>
            </a:lvl1pPr>
            <a:lvl2pPr marL="457153" indent="0">
              <a:buFont typeface="Courier New" panose="02070309020205020404" pitchFamily="49" charset="0"/>
              <a:buNone/>
              <a:defRPr sz="1600">
                <a:solidFill>
                  <a:srgbClr val="7F7F7F"/>
                </a:solidFill>
              </a:defRPr>
            </a:lvl2pPr>
            <a:lvl3pPr marL="914308" indent="0">
              <a:buFont typeface="Courier New" panose="02070309020205020404" pitchFamily="49" charset="0"/>
              <a:buNone/>
              <a:defRPr sz="1400">
                <a:solidFill>
                  <a:srgbClr val="7F7F7F"/>
                </a:solidFill>
              </a:defRPr>
            </a:lvl3pPr>
            <a:lvl4pPr marL="1371462" indent="0">
              <a:buFont typeface="Courier New" panose="02070309020205020404" pitchFamily="49" charset="0"/>
              <a:buNone/>
              <a:defRPr sz="1200">
                <a:solidFill>
                  <a:srgbClr val="7F7F7F"/>
                </a:solidFill>
              </a:defRPr>
            </a:lvl4pPr>
            <a:lvl5pPr marL="1828617" indent="0">
              <a:buFont typeface="Courier New" panose="02070309020205020404" pitchFamily="49" charset="0"/>
              <a:buNone/>
              <a:defRPr sz="1200">
                <a:solidFill>
                  <a:srgbClr val="7F7F7F"/>
                </a:solidFill>
              </a:defRPr>
            </a:lvl5pPr>
          </a:lstStyle>
          <a:p>
            <a:pPr lvl="0"/>
            <a:r>
              <a:rPr lang="en-US"/>
              <a:t>Click to edit Master text styles</a:t>
            </a:r>
          </a:p>
        </p:txBody>
      </p:sp>
      <p:sp>
        <p:nvSpPr>
          <p:cNvPr id="46" name="Content Placeholder 2">
            <a:extLst>
              <a:ext uri="{FF2B5EF4-FFF2-40B4-BE49-F238E27FC236}">
                <a16:creationId xmlns:a16="http://schemas.microsoft.com/office/drawing/2014/main" id="{50FEBE96-0D40-074A-9089-C2C756950C98}"/>
              </a:ext>
            </a:extLst>
          </p:cNvPr>
          <p:cNvSpPr>
            <a:spLocks noGrp="1"/>
          </p:cNvSpPr>
          <p:nvPr>
            <p:ph idx="16"/>
          </p:nvPr>
        </p:nvSpPr>
        <p:spPr>
          <a:xfrm>
            <a:off x="1260307" y="5015295"/>
            <a:ext cx="9764592" cy="276999"/>
          </a:xfrm>
          <a:prstGeom prst="rect">
            <a:avLst/>
          </a:prstGeom>
        </p:spPr>
        <p:txBody>
          <a:bodyPr wrap="square" lIns="0" tIns="0" rIns="0" bIns="0" anchor="ctr">
            <a:spAutoFit/>
          </a:bodyPr>
          <a:lstStyle>
            <a:lvl1pPr marL="0" indent="0">
              <a:buFont typeface="Courier New" panose="02070309020205020404" pitchFamily="49" charset="0"/>
              <a:buNone/>
              <a:defRPr sz="1800" b="1">
                <a:solidFill>
                  <a:srgbClr val="7F7F7F"/>
                </a:solidFill>
              </a:defRPr>
            </a:lvl1pPr>
            <a:lvl2pPr marL="457153" indent="0">
              <a:buFont typeface="Courier New" panose="02070309020205020404" pitchFamily="49" charset="0"/>
              <a:buNone/>
              <a:defRPr sz="1600">
                <a:solidFill>
                  <a:srgbClr val="7F7F7F"/>
                </a:solidFill>
              </a:defRPr>
            </a:lvl2pPr>
            <a:lvl3pPr marL="914308" indent="0">
              <a:buFont typeface="Courier New" panose="02070309020205020404" pitchFamily="49" charset="0"/>
              <a:buNone/>
              <a:defRPr sz="1400">
                <a:solidFill>
                  <a:srgbClr val="7F7F7F"/>
                </a:solidFill>
              </a:defRPr>
            </a:lvl3pPr>
            <a:lvl4pPr marL="1371462" indent="0">
              <a:buFont typeface="Courier New" panose="02070309020205020404" pitchFamily="49" charset="0"/>
              <a:buNone/>
              <a:defRPr sz="1200">
                <a:solidFill>
                  <a:srgbClr val="7F7F7F"/>
                </a:solidFill>
              </a:defRPr>
            </a:lvl4pPr>
            <a:lvl5pPr marL="1828617" indent="0">
              <a:buFont typeface="Courier New" panose="02070309020205020404" pitchFamily="49" charset="0"/>
              <a:buNone/>
              <a:defRPr sz="1200">
                <a:solidFill>
                  <a:srgbClr val="7F7F7F"/>
                </a:solidFill>
              </a:defRPr>
            </a:lvl5pPr>
          </a:lstStyle>
          <a:p>
            <a:pPr lvl="0"/>
            <a:r>
              <a:rPr lang="en-US"/>
              <a:t>Click to edit Master text styles</a:t>
            </a:r>
          </a:p>
        </p:txBody>
      </p:sp>
      <p:pic>
        <p:nvPicPr>
          <p:cNvPr id="12" name="Picture 2" descr="Logo, company name&#10;&#10;Description automatically generated">
            <a:extLst>
              <a:ext uri="{FF2B5EF4-FFF2-40B4-BE49-F238E27FC236}">
                <a16:creationId xmlns:a16="http://schemas.microsoft.com/office/drawing/2014/main" id="{63BF3AD3-6685-4346-B5D7-BB4ACF9C420E}"/>
              </a:ext>
            </a:extLst>
          </p:cNvPr>
          <p:cNvPicPr>
            <a:picLocks noChangeAspect="1" noChangeArrowheads="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1823283"/>
      </p:ext>
    </p:extLst>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01-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15C346-7F31-D44E-9FC9-E40611B98479}"/>
              </a:ext>
            </a:extLst>
          </p:cNvPr>
          <p:cNvSpPr/>
          <p:nvPr userDrawn="1"/>
        </p:nvSpPr>
        <p:spPr>
          <a:xfrm>
            <a:off x="0" y="0"/>
            <a:ext cx="12192000" cy="1063363"/>
          </a:xfrm>
          <a:prstGeom prst="rect">
            <a:avLst/>
          </a:prstGeom>
          <a:solidFill>
            <a:srgbClr val="EB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Do not remove" hidden="1">
            <a:extLst>
              <a:ext uri="{FF2B5EF4-FFF2-40B4-BE49-F238E27FC236}">
                <a16:creationId xmlns:a16="http://schemas.microsoft.com/office/drawing/2014/main" id="{EF4DBAAE-8750-4848-8F68-68C30F26F3B6}"/>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2" name="Title 1"/>
          <p:cNvSpPr>
            <a:spLocks noGrp="1"/>
          </p:cNvSpPr>
          <p:nvPr>
            <p:ph type="title" hasCustomPrompt="1"/>
          </p:nvPr>
        </p:nvSpPr>
        <p:spPr>
          <a:xfrm>
            <a:off x="609600" y="226705"/>
            <a:ext cx="10476259" cy="609952"/>
          </a:xfrm>
        </p:spPr>
        <p:txBody>
          <a:bodyPr lIns="0" tIns="0" rIns="0" bIns="0">
            <a:noAutofit/>
          </a:bodyPr>
          <a:lstStyle>
            <a:lvl1pPr algn="l">
              <a:defRPr sz="2400" b="1">
                <a:solidFill>
                  <a:srgbClr val="274C85"/>
                </a:solidFill>
              </a:defRPr>
            </a:lvl1pPr>
          </a:lstStyle>
          <a:p>
            <a:r>
              <a:rPr lang="en-US" dirty="0"/>
              <a:t>Click To Edit Master Title Style</a:t>
            </a:r>
          </a:p>
        </p:txBody>
      </p:sp>
      <p:sp>
        <p:nvSpPr>
          <p:cNvPr id="13" name="Slide Number Placeholder 3">
            <a:extLst>
              <a:ext uri="{FF2B5EF4-FFF2-40B4-BE49-F238E27FC236}">
                <a16:creationId xmlns:a16="http://schemas.microsoft.com/office/drawing/2014/main" id="{C4BACEF9-728E-8342-8DD9-39E8B34E1D16}"/>
              </a:ext>
            </a:extLst>
          </p:cNvPr>
          <p:cNvSpPr>
            <a:spLocks noGrp="1"/>
          </p:cNvSpPr>
          <p:nvPr>
            <p:ph type="sldNum" sz="quarter" idx="12"/>
          </p:nvPr>
        </p:nvSpPr>
        <p:spPr>
          <a:xfrm>
            <a:off x="11286489" y="6364376"/>
            <a:ext cx="568769" cy="365125"/>
          </a:xfrm>
          <a:prstGeom prst="rect">
            <a:avLst/>
          </a:prstGeom>
        </p:spPr>
        <p:txBody>
          <a:bodyPr/>
          <a:lstStyle>
            <a:lvl1pPr algn="r">
              <a:defRPr sz="907">
                <a:solidFill>
                  <a:srgbClr val="254D84"/>
                </a:solidFill>
              </a:defRPr>
            </a:lvl1pPr>
          </a:lstStyle>
          <a:p>
            <a:fld id="{65DFA85A-DAD2-3545-9EF2-9823132B00E5}" type="slidenum">
              <a:rPr lang="en-US" smtClean="0"/>
              <a:pPr/>
              <a:t>‹#›</a:t>
            </a:fld>
            <a:endParaRPr lang="en-US" dirty="0"/>
          </a:p>
        </p:txBody>
      </p:sp>
      <p:sp>
        <p:nvSpPr>
          <p:cNvPr id="9" name="Rectangle 8">
            <a:extLst>
              <a:ext uri="{FF2B5EF4-FFF2-40B4-BE49-F238E27FC236}">
                <a16:creationId xmlns:a16="http://schemas.microsoft.com/office/drawing/2014/main" id="{71B1FD83-58EC-FB44-A454-A130759AD83D}"/>
              </a:ext>
            </a:extLst>
          </p:cNvPr>
          <p:cNvSpPr/>
          <p:nvPr userDrawn="1"/>
        </p:nvSpPr>
        <p:spPr>
          <a:xfrm>
            <a:off x="609600" y="1348311"/>
            <a:ext cx="4870995" cy="370759"/>
          </a:xfrm>
          <a:prstGeom prst="rect">
            <a:avLst/>
          </a:prstGeom>
          <a:solidFill>
            <a:srgbClr val="254D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B681D8B0-4D23-3743-A914-244BA9C29072}"/>
              </a:ext>
            </a:extLst>
          </p:cNvPr>
          <p:cNvSpPr/>
          <p:nvPr userDrawn="1"/>
        </p:nvSpPr>
        <p:spPr>
          <a:xfrm>
            <a:off x="6214864" y="1348311"/>
            <a:ext cx="4870995" cy="370759"/>
          </a:xfrm>
          <a:prstGeom prst="rect">
            <a:avLst/>
          </a:prstGeom>
          <a:solidFill>
            <a:srgbClr val="E57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2" name="Text Placeholder 2">
            <a:extLst>
              <a:ext uri="{FF2B5EF4-FFF2-40B4-BE49-F238E27FC236}">
                <a16:creationId xmlns:a16="http://schemas.microsoft.com/office/drawing/2014/main" id="{65E66C71-C27A-B246-8641-C1D1599ECD00}"/>
              </a:ext>
            </a:extLst>
          </p:cNvPr>
          <p:cNvSpPr>
            <a:spLocks noGrp="1"/>
          </p:cNvSpPr>
          <p:nvPr>
            <p:ph idx="13" hasCustomPrompt="1"/>
          </p:nvPr>
        </p:nvSpPr>
        <p:spPr>
          <a:xfrm>
            <a:off x="704233" y="1360501"/>
            <a:ext cx="4681728" cy="370760"/>
          </a:xfrm>
          <a:prstGeom prst="rect">
            <a:avLst/>
          </a:prstGeom>
        </p:spPr>
        <p:txBody>
          <a:bodyPr vert="horz" lIns="0" tIns="0" rIns="0" bIns="45720" rtlCol="0" anchor="ctr">
            <a:no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5" name="Text Placeholder 2">
            <a:extLst>
              <a:ext uri="{FF2B5EF4-FFF2-40B4-BE49-F238E27FC236}">
                <a16:creationId xmlns:a16="http://schemas.microsoft.com/office/drawing/2014/main" id="{30F3940D-007C-824F-91D3-780E1DD89D83}"/>
              </a:ext>
            </a:extLst>
          </p:cNvPr>
          <p:cNvSpPr>
            <a:spLocks noGrp="1"/>
          </p:cNvSpPr>
          <p:nvPr>
            <p:ph idx="15" hasCustomPrompt="1"/>
          </p:nvPr>
        </p:nvSpPr>
        <p:spPr>
          <a:xfrm>
            <a:off x="6309497" y="1360501"/>
            <a:ext cx="4681728" cy="370759"/>
          </a:xfrm>
          <a:prstGeom prst="rect">
            <a:avLst/>
          </a:prstGeom>
        </p:spPr>
        <p:txBody>
          <a:bodyPr vert="horz" lIns="0" tIns="0" rIns="0" bIns="45720" rtlCol="0" anchor="ctr">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23" name="Text Placeholder 13">
            <a:extLst>
              <a:ext uri="{FF2B5EF4-FFF2-40B4-BE49-F238E27FC236}">
                <a16:creationId xmlns:a16="http://schemas.microsoft.com/office/drawing/2014/main" id="{273A591B-E44A-B045-A572-7F3C487BDBB3}"/>
              </a:ext>
            </a:extLst>
          </p:cNvPr>
          <p:cNvSpPr>
            <a:spLocks noGrp="1"/>
          </p:cNvSpPr>
          <p:nvPr>
            <p:ph type="body" sz="quarter" idx="16" hasCustomPrompt="1"/>
          </p:nvPr>
        </p:nvSpPr>
        <p:spPr>
          <a:xfrm>
            <a:off x="716426" y="1993750"/>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24" name="Text Placeholder 13">
            <a:extLst>
              <a:ext uri="{FF2B5EF4-FFF2-40B4-BE49-F238E27FC236}">
                <a16:creationId xmlns:a16="http://schemas.microsoft.com/office/drawing/2014/main" id="{3A111078-12B3-C840-BB5C-E393AB76567B}"/>
              </a:ext>
            </a:extLst>
          </p:cNvPr>
          <p:cNvSpPr>
            <a:spLocks noGrp="1"/>
          </p:cNvSpPr>
          <p:nvPr>
            <p:ph type="body" sz="quarter" idx="18" hasCustomPrompt="1"/>
          </p:nvPr>
        </p:nvSpPr>
        <p:spPr>
          <a:xfrm>
            <a:off x="716426" y="2241781"/>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25" name="Text Placeholder 13">
            <a:extLst>
              <a:ext uri="{FF2B5EF4-FFF2-40B4-BE49-F238E27FC236}">
                <a16:creationId xmlns:a16="http://schemas.microsoft.com/office/drawing/2014/main" id="{08687662-711B-B44E-9FA7-35BC7810DBDC}"/>
              </a:ext>
            </a:extLst>
          </p:cNvPr>
          <p:cNvSpPr>
            <a:spLocks noGrp="1"/>
          </p:cNvSpPr>
          <p:nvPr>
            <p:ph type="body" sz="quarter" idx="19" hasCustomPrompt="1"/>
          </p:nvPr>
        </p:nvSpPr>
        <p:spPr>
          <a:xfrm>
            <a:off x="716426" y="2810614"/>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26" name="Text Placeholder 13">
            <a:extLst>
              <a:ext uri="{FF2B5EF4-FFF2-40B4-BE49-F238E27FC236}">
                <a16:creationId xmlns:a16="http://schemas.microsoft.com/office/drawing/2014/main" id="{6B8C65E6-58B3-5E44-9DBE-6E104ABFA757}"/>
              </a:ext>
            </a:extLst>
          </p:cNvPr>
          <p:cNvSpPr>
            <a:spLocks noGrp="1"/>
          </p:cNvSpPr>
          <p:nvPr>
            <p:ph type="body" sz="quarter" idx="20" hasCustomPrompt="1"/>
          </p:nvPr>
        </p:nvSpPr>
        <p:spPr>
          <a:xfrm>
            <a:off x="716426" y="3058645"/>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27" name="Text Placeholder 13">
            <a:extLst>
              <a:ext uri="{FF2B5EF4-FFF2-40B4-BE49-F238E27FC236}">
                <a16:creationId xmlns:a16="http://schemas.microsoft.com/office/drawing/2014/main" id="{FF215D01-2C7E-5B4E-9864-40660A49E86B}"/>
              </a:ext>
            </a:extLst>
          </p:cNvPr>
          <p:cNvSpPr>
            <a:spLocks noGrp="1"/>
          </p:cNvSpPr>
          <p:nvPr>
            <p:ph type="body" sz="quarter" idx="21" hasCustomPrompt="1"/>
          </p:nvPr>
        </p:nvSpPr>
        <p:spPr>
          <a:xfrm>
            <a:off x="716426" y="3603094"/>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28" name="Text Placeholder 13">
            <a:extLst>
              <a:ext uri="{FF2B5EF4-FFF2-40B4-BE49-F238E27FC236}">
                <a16:creationId xmlns:a16="http://schemas.microsoft.com/office/drawing/2014/main" id="{9C823D78-6171-5048-BD99-0AA154160721}"/>
              </a:ext>
            </a:extLst>
          </p:cNvPr>
          <p:cNvSpPr>
            <a:spLocks noGrp="1"/>
          </p:cNvSpPr>
          <p:nvPr>
            <p:ph type="body" sz="quarter" idx="22" hasCustomPrompt="1"/>
          </p:nvPr>
        </p:nvSpPr>
        <p:spPr>
          <a:xfrm>
            <a:off x="716426" y="3851125"/>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29" name="Text Placeholder 13">
            <a:extLst>
              <a:ext uri="{FF2B5EF4-FFF2-40B4-BE49-F238E27FC236}">
                <a16:creationId xmlns:a16="http://schemas.microsoft.com/office/drawing/2014/main" id="{19C05231-CAB4-B948-9792-3402BBCFE484}"/>
              </a:ext>
            </a:extLst>
          </p:cNvPr>
          <p:cNvSpPr>
            <a:spLocks noGrp="1"/>
          </p:cNvSpPr>
          <p:nvPr>
            <p:ph type="body" sz="quarter" idx="23" hasCustomPrompt="1"/>
          </p:nvPr>
        </p:nvSpPr>
        <p:spPr>
          <a:xfrm>
            <a:off x="716426" y="4419958"/>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30" name="Text Placeholder 13">
            <a:extLst>
              <a:ext uri="{FF2B5EF4-FFF2-40B4-BE49-F238E27FC236}">
                <a16:creationId xmlns:a16="http://schemas.microsoft.com/office/drawing/2014/main" id="{52289E08-6033-9C47-BA4E-E6EC3C3B0F68}"/>
              </a:ext>
            </a:extLst>
          </p:cNvPr>
          <p:cNvSpPr>
            <a:spLocks noGrp="1"/>
          </p:cNvSpPr>
          <p:nvPr>
            <p:ph type="body" sz="quarter" idx="24" hasCustomPrompt="1"/>
          </p:nvPr>
        </p:nvSpPr>
        <p:spPr>
          <a:xfrm>
            <a:off x="716426" y="4667989"/>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31" name="Text Placeholder 13">
            <a:extLst>
              <a:ext uri="{FF2B5EF4-FFF2-40B4-BE49-F238E27FC236}">
                <a16:creationId xmlns:a16="http://schemas.microsoft.com/office/drawing/2014/main" id="{FCA9622E-DFCB-404C-A356-2E1FFCEE9699}"/>
              </a:ext>
            </a:extLst>
          </p:cNvPr>
          <p:cNvSpPr>
            <a:spLocks noGrp="1"/>
          </p:cNvSpPr>
          <p:nvPr>
            <p:ph type="body" sz="quarter" idx="25" hasCustomPrompt="1"/>
          </p:nvPr>
        </p:nvSpPr>
        <p:spPr>
          <a:xfrm>
            <a:off x="716426" y="5261206"/>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32" name="Text Placeholder 13">
            <a:extLst>
              <a:ext uri="{FF2B5EF4-FFF2-40B4-BE49-F238E27FC236}">
                <a16:creationId xmlns:a16="http://schemas.microsoft.com/office/drawing/2014/main" id="{F9EC5929-9C93-C04F-88DD-343B1641B8A1}"/>
              </a:ext>
            </a:extLst>
          </p:cNvPr>
          <p:cNvSpPr>
            <a:spLocks noGrp="1"/>
          </p:cNvSpPr>
          <p:nvPr>
            <p:ph type="body" sz="quarter" idx="26" hasCustomPrompt="1"/>
          </p:nvPr>
        </p:nvSpPr>
        <p:spPr>
          <a:xfrm>
            <a:off x="716426" y="5509237"/>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33" name="Text Placeholder 13">
            <a:extLst>
              <a:ext uri="{FF2B5EF4-FFF2-40B4-BE49-F238E27FC236}">
                <a16:creationId xmlns:a16="http://schemas.microsoft.com/office/drawing/2014/main" id="{EA15D4BD-9C69-B746-B9F4-B5A5D7BE67A6}"/>
              </a:ext>
            </a:extLst>
          </p:cNvPr>
          <p:cNvSpPr>
            <a:spLocks noGrp="1"/>
          </p:cNvSpPr>
          <p:nvPr>
            <p:ph type="body" sz="quarter" idx="27" hasCustomPrompt="1"/>
          </p:nvPr>
        </p:nvSpPr>
        <p:spPr>
          <a:xfrm>
            <a:off x="6303268" y="1993750"/>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34" name="Text Placeholder 13">
            <a:extLst>
              <a:ext uri="{FF2B5EF4-FFF2-40B4-BE49-F238E27FC236}">
                <a16:creationId xmlns:a16="http://schemas.microsoft.com/office/drawing/2014/main" id="{8AE79193-4853-404A-ABA6-DEF848C3FA76}"/>
              </a:ext>
            </a:extLst>
          </p:cNvPr>
          <p:cNvSpPr>
            <a:spLocks noGrp="1"/>
          </p:cNvSpPr>
          <p:nvPr>
            <p:ph type="body" sz="quarter" idx="28" hasCustomPrompt="1"/>
          </p:nvPr>
        </p:nvSpPr>
        <p:spPr>
          <a:xfrm>
            <a:off x="6303268" y="2241781"/>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35" name="Text Placeholder 13">
            <a:extLst>
              <a:ext uri="{FF2B5EF4-FFF2-40B4-BE49-F238E27FC236}">
                <a16:creationId xmlns:a16="http://schemas.microsoft.com/office/drawing/2014/main" id="{3A074C99-A999-BE43-93B2-2F4C5570A90B}"/>
              </a:ext>
            </a:extLst>
          </p:cNvPr>
          <p:cNvSpPr>
            <a:spLocks noGrp="1"/>
          </p:cNvSpPr>
          <p:nvPr>
            <p:ph type="body" sz="quarter" idx="29" hasCustomPrompt="1"/>
          </p:nvPr>
        </p:nvSpPr>
        <p:spPr>
          <a:xfrm>
            <a:off x="6303268" y="2810614"/>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36" name="Text Placeholder 13">
            <a:extLst>
              <a:ext uri="{FF2B5EF4-FFF2-40B4-BE49-F238E27FC236}">
                <a16:creationId xmlns:a16="http://schemas.microsoft.com/office/drawing/2014/main" id="{10CB2EC3-8B8B-244A-AB1B-B12A036428B1}"/>
              </a:ext>
            </a:extLst>
          </p:cNvPr>
          <p:cNvSpPr>
            <a:spLocks noGrp="1"/>
          </p:cNvSpPr>
          <p:nvPr>
            <p:ph type="body" sz="quarter" idx="30" hasCustomPrompt="1"/>
          </p:nvPr>
        </p:nvSpPr>
        <p:spPr>
          <a:xfrm>
            <a:off x="6303268" y="3058645"/>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37" name="Text Placeholder 13">
            <a:extLst>
              <a:ext uri="{FF2B5EF4-FFF2-40B4-BE49-F238E27FC236}">
                <a16:creationId xmlns:a16="http://schemas.microsoft.com/office/drawing/2014/main" id="{C38045EC-DE81-264B-AA99-3EA0132C565B}"/>
              </a:ext>
            </a:extLst>
          </p:cNvPr>
          <p:cNvSpPr>
            <a:spLocks noGrp="1"/>
          </p:cNvSpPr>
          <p:nvPr>
            <p:ph type="body" sz="quarter" idx="31" hasCustomPrompt="1"/>
          </p:nvPr>
        </p:nvSpPr>
        <p:spPr>
          <a:xfrm>
            <a:off x="6303268" y="3603094"/>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38" name="Text Placeholder 13">
            <a:extLst>
              <a:ext uri="{FF2B5EF4-FFF2-40B4-BE49-F238E27FC236}">
                <a16:creationId xmlns:a16="http://schemas.microsoft.com/office/drawing/2014/main" id="{6B9A2204-1E8B-DD4A-946A-B1172050772A}"/>
              </a:ext>
            </a:extLst>
          </p:cNvPr>
          <p:cNvSpPr>
            <a:spLocks noGrp="1"/>
          </p:cNvSpPr>
          <p:nvPr>
            <p:ph type="body" sz="quarter" idx="32" hasCustomPrompt="1"/>
          </p:nvPr>
        </p:nvSpPr>
        <p:spPr>
          <a:xfrm>
            <a:off x="6303268" y="3851125"/>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39" name="Text Placeholder 13">
            <a:extLst>
              <a:ext uri="{FF2B5EF4-FFF2-40B4-BE49-F238E27FC236}">
                <a16:creationId xmlns:a16="http://schemas.microsoft.com/office/drawing/2014/main" id="{FB743506-0E20-A446-937F-032FA3AA2044}"/>
              </a:ext>
            </a:extLst>
          </p:cNvPr>
          <p:cNvSpPr>
            <a:spLocks noGrp="1"/>
          </p:cNvSpPr>
          <p:nvPr>
            <p:ph type="body" sz="quarter" idx="33" hasCustomPrompt="1"/>
          </p:nvPr>
        </p:nvSpPr>
        <p:spPr>
          <a:xfrm>
            <a:off x="6303268" y="4419958"/>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40" name="Text Placeholder 13">
            <a:extLst>
              <a:ext uri="{FF2B5EF4-FFF2-40B4-BE49-F238E27FC236}">
                <a16:creationId xmlns:a16="http://schemas.microsoft.com/office/drawing/2014/main" id="{1492DDCE-2B24-5249-A798-205ED5412D8D}"/>
              </a:ext>
            </a:extLst>
          </p:cNvPr>
          <p:cNvSpPr>
            <a:spLocks noGrp="1"/>
          </p:cNvSpPr>
          <p:nvPr>
            <p:ph type="body" sz="quarter" idx="34" hasCustomPrompt="1"/>
          </p:nvPr>
        </p:nvSpPr>
        <p:spPr>
          <a:xfrm>
            <a:off x="6303268" y="4667989"/>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41" name="Text Placeholder 13">
            <a:extLst>
              <a:ext uri="{FF2B5EF4-FFF2-40B4-BE49-F238E27FC236}">
                <a16:creationId xmlns:a16="http://schemas.microsoft.com/office/drawing/2014/main" id="{C0CF7AC7-4D28-5446-A652-9DD5391C4738}"/>
              </a:ext>
            </a:extLst>
          </p:cNvPr>
          <p:cNvSpPr>
            <a:spLocks noGrp="1"/>
          </p:cNvSpPr>
          <p:nvPr>
            <p:ph type="body" sz="quarter" idx="35" hasCustomPrompt="1"/>
          </p:nvPr>
        </p:nvSpPr>
        <p:spPr>
          <a:xfrm>
            <a:off x="6303268" y="5261206"/>
            <a:ext cx="4776361" cy="246221"/>
          </a:xfrm>
        </p:spPr>
        <p:txBody>
          <a:bodyPr/>
          <a:lstStyle>
            <a:lvl1pPr marL="0" indent="0">
              <a:buNone/>
              <a:defRPr sz="1600" b="1" spc="0" baseline="0">
                <a:solidFill>
                  <a:srgbClr val="7E7F7F"/>
                </a:solidFill>
              </a:defRPr>
            </a:lvl1pPr>
          </a:lstStyle>
          <a:p>
            <a:pPr lvl="0"/>
            <a:r>
              <a:rPr lang="en-US" dirty="0"/>
              <a:t>FIRST LASTNAME</a:t>
            </a:r>
          </a:p>
        </p:txBody>
      </p:sp>
      <p:sp>
        <p:nvSpPr>
          <p:cNvPr id="42" name="Text Placeholder 13">
            <a:extLst>
              <a:ext uri="{FF2B5EF4-FFF2-40B4-BE49-F238E27FC236}">
                <a16:creationId xmlns:a16="http://schemas.microsoft.com/office/drawing/2014/main" id="{CE01C5F6-395D-114A-8D40-D090A905441D}"/>
              </a:ext>
            </a:extLst>
          </p:cNvPr>
          <p:cNvSpPr>
            <a:spLocks noGrp="1"/>
          </p:cNvSpPr>
          <p:nvPr>
            <p:ph type="body" sz="quarter" idx="36" hasCustomPrompt="1"/>
          </p:nvPr>
        </p:nvSpPr>
        <p:spPr>
          <a:xfrm>
            <a:off x="6303268" y="5509237"/>
            <a:ext cx="4776361"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pic>
        <p:nvPicPr>
          <p:cNvPr id="43" name="Picture 2" descr="Logo, company name&#10;&#10;Description automatically generated">
            <a:extLst>
              <a:ext uri="{FF2B5EF4-FFF2-40B4-BE49-F238E27FC236}">
                <a16:creationId xmlns:a16="http://schemas.microsoft.com/office/drawing/2014/main" id="{2EF5F6DD-013A-49C4-BB52-8BF990952BDE}"/>
              </a:ext>
            </a:extLst>
          </p:cNvPr>
          <p:cNvPicPr>
            <a:picLocks noChangeAspect="1" noChangeArrowheads="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1601505"/>
      </p:ext>
    </p:extLst>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01-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15C346-7F31-D44E-9FC9-E40611B98479}"/>
              </a:ext>
            </a:extLst>
          </p:cNvPr>
          <p:cNvSpPr/>
          <p:nvPr userDrawn="1"/>
        </p:nvSpPr>
        <p:spPr>
          <a:xfrm>
            <a:off x="0" y="0"/>
            <a:ext cx="12192000" cy="1063363"/>
          </a:xfrm>
          <a:prstGeom prst="rect">
            <a:avLst/>
          </a:prstGeom>
          <a:solidFill>
            <a:srgbClr val="EB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Do not remove" hidden="1">
            <a:extLst>
              <a:ext uri="{FF2B5EF4-FFF2-40B4-BE49-F238E27FC236}">
                <a16:creationId xmlns:a16="http://schemas.microsoft.com/office/drawing/2014/main" id="{EF4DBAAE-8750-4848-8F68-68C30F26F3B6}"/>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2" name="Title 1"/>
          <p:cNvSpPr>
            <a:spLocks noGrp="1"/>
          </p:cNvSpPr>
          <p:nvPr>
            <p:ph type="title" hasCustomPrompt="1"/>
          </p:nvPr>
        </p:nvSpPr>
        <p:spPr>
          <a:xfrm>
            <a:off x="609600" y="226705"/>
            <a:ext cx="10476259" cy="609952"/>
          </a:xfrm>
        </p:spPr>
        <p:txBody>
          <a:bodyPr lIns="0" tIns="0" rIns="0" bIns="0">
            <a:noAutofit/>
          </a:bodyPr>
          <a:lstStyle>
            <a:lvl1pPr algn="l">
              <a:defRPr sz="2400" b="1">
                <a:solidFill>
                  <a:srgbClr val="274C85"/>
                </a:solidFill>
              </a:defRPr>
            </a:lvl1pPr>
          </a:lstStyle>
          <a:p>
            <a:r>
              <a:rPr lang="en-US" dirty="0"/>
              <a:t>Click To Edit Master Title Style</a:t>
            </a:r>
          </a:p>
        </p:txBody>
      </p:sp>
      <p:sp>
        <p:nvSpPr>
          <p:cNvPr id="13" name="Slide Number Placeholder 3">
            <a:extLst>
              <a:ext uri="{FF2B5EF4-FFF2-40B4-BE49-F238E27FC236}">
                <a16:creationId xmlns:a16="http://schemas.microsoft.com/office/drawing/2014/main" id="{C4BACEF9-728E-8342-8DD9-39E8B34E1D16}"/>
              </a:ext>
            </a:extLst>
          </p:cNvPr>
          <p:cNvSpPr>
            <a:spLocks noGrp="1"/>
          </p:cNvSpPr>
          <p:nvPr>
            <p:ph type="sldNum" sz="quarter" idx="12"/>
          </p:nvPr>
        </p:nvSpPr>
        <p:spPr>
          <a:xfrm>
            <a:off x="11286489" y="6364376"/>
            <a:ext cx="568769" cy="365125"/>
          </a:xfrm>
          <a:prstGeom prst="rect">
            <a:avLst/>
          </a:prstGeom>
        </p:spPr>
        <p:txBody>
          <a:bodyPr/>
          <a:lstStyle>
            <a:lvl1pPr algn="r">
              <a:defRPr sz="907">
                <a:solidFill>
                  <a:srgbClr val="254D84"/>
                </a:solidFill>
              </a:defRPr>
            </a:lvl1pPr>
          </a:lstStyle>
          <a:p>
            <a:fld id="{65DFA85A-DAD2-3545-9EF2-9823132B00E5}" type="slidenum">
              <a:rPr lang="en-US" smtClean="0"/>
              <a:pPr/>
              <a:t>‹#›</a:t>
            </a:fld>
            <a:endParaRPr lang="en-US" dirty="0"/>
          </a:p>
        </p:txBody>
      </p:sp>
      <p:sp>
        <p:nvSpPr>
          <p:cNvPr id="9" name="Rectangle 8">
            <a:extLst>
              <a:ext uri="{FF2B5EF4-FFF2-40B4-BE49-F238E27FC236}">
                <a16:creationId xmlns:a16="http://schemas.microsoft.com/office/drawing/2014/main" id="{71B1FD83-58EC-FB44-A454-A130759AD83D}"/>
              </a:ext>
            </a:extLst>
          </p:cNvPr>
          <p:cNvSpPr/>
          <p:nvPr userDrawn="1"/>
        </p:nvSpPr>
        <p:spPr>
          <a:xfrm>
            <a:off x="609600" y="1348311"/>
            <a:ext cx="4870995" cy="370759"/>
          </a:xfrm>
          <a:prstGeom prst="rect">
            <a:avLst/>
          </a:prstGeom>
          <a:solidFill>
            <a:srgbClr val="254D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B681D8B0-4D23-3743-A914-244BA9C29072}"/>
              </a:ext>
            </a:extLst>
          </p:cNvPr>
          <p:cNvSpPr/>
          <p:nvPr userDrawn="1"/>
        </p:nvSpPr>
        <p:spPr>
          <a:xfrm>
            <a:off x="6214864" y="1348311"/>
            <a:ext cx="4870995" cy="370759"/>
          </a:xfrm>
          <a:prstGeom prst="rect">
            <a:avLst/>
          </a:prstGeom>
          <a:solidFill>
            <a:srgbClr val="E571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2" name="Text Placeholder 2">
            <a:extLst>
              <a:ext uri="{FF2B5EF4-FFF2-40B4-BE49-F238E27FC236}">
                <a16:creationId xmlns:a16="http://schemas.microsoft.com/office/drawing/2014/main" id="{65E66C71-C27A-B246-8641-C1D1599ECD00}"/>
              </a:ext>
            </a:extLst>
          </p:cNvPr>
          <p:cNvSpPr>
            <a:spLocks noGrp="1"/>
          </p:cNvSpPr>
          <p:nvPr>
            <p:ph idx="13" hasCustomPrompt="1"/>
          </p:nvPr>
        </p:nvSpPr>
        <p:spPr>
          <a:xfrm>
            <a:off x="704233" y="1360501"/>
            <a:ext cx="4681728" cy="370760"/>
          </a:xfrm>
          <a:prstGeom prst="rect">
            <a:avLst/>
          </a:prstGeom>
        </p:spPr>
        <p:txBody>
          <a:bodyPr vert="horz" lIns="0" tIns="0" rIns="0" bIns="45720" rtlCol="0" anchor="ctr">
            <a:no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5" name="Text Placeholder 2">
            <a:extLst>
              <a:ext uri="{FF2B5EF4-FFF2-40B4-BE49-F238E27FC236}">
                <a16:creationId xmlns:a16="http://schemas.microsoft.com/office/drawing/2014/main" id="{30F3940D-007C-824F-91D3-780E1DD89D83}"/>
              </a:ext>
            </a:extLst>
          </p:cNvPr>
          <p:cNvSpPr>
            <a:spLocks noGrp="1"/>
          </p:cNvSpPr>
          <p:nvPr>
            <p:ph idx="15" hasCustomPrompt="1"/>
          </p:nvPr>
        </p:nvSpPr>
        <p:spPr>
          <a:xfrm>
            <a:off x="6309497" y="1360501"/>
            <a:ext cx="4681728" cy="370759"/>
          </a:xfrm>
          <a:prstGeom prst="rect">
            <a:avLst/>
          </a:prstGeom>
        </p:spPr>
        <p:txBody>
          <a:bodyPr vert="horz" lIns="0" tIns="0" rIns="0" bIns="45720" rtlCol="0" anchor="ctr">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dirty="0"/>
              <a:t>CLICK TO EDIT SUBHEAD</a:t>
            </a:r>
          </a:p>
        </p:txBody>
      </p:sp>
      <p:sp>
        <p:nvSpPr>
          <p:cNvPr id="16" name="Picture Placeholder 17">
            <a:extLst>
              <a:ext uri="{FF2B5EF4-FFF2-40B4-BE49-F238E27FC236}">
                <a16:creationId xmlns:a16="http://schemas.microsoft.com/office/drawing/2014/main" id="{B44AF280-F45F-1B45-BDE7-2741CF4EED31}"/>
              </a:ext>
            </a:extLst>
          </p:cNvPr>
          <p:cNvSpPr>
            <a:spLocks noGrp="1" noChangeAspect="1"/>
          </p:cNvSpPr>
          <p:nvPr>
            <p:ph type="pic" sz="quarter" idx="17"/>
          </p:nvPr>
        </p:nvSpPr>
        <p:spPr>
          <a:xfrm>
            <a:off x="609600" y="1930400"/>
            <a:ext cx="1219200" cy="1107996"/>
          </a:xfrm>
        </p:spPr>
        <p:txBody>
          <a:bodyPr/>
          <a:lstStyle/>
          <a:p>
            <a:r>
              <a:rPr lang="en-US" dirty="0"/>
              <a:t>Click icon to add picture</a:t>
            </a:r>
          </a:p>
        </p:txBody>
      </p:sp>
      <p:sp>
        <p:nvSpPr>
          <p:cNvPr id="17" name="Text Placeholder 13">
            <a:extLst>
              <a:ext uri="{FF2B5EF4-FFF2-40B4-BE49-F238E27FC236}">
                <a16:creationId xmlns:a16="http://schemas.microsoft.com/office/drawing/2014/main" id="{D2D67237-7C2E-F04F-A112-BD75BBCC8CD5}"/>
              </a:ext>
            </a:extLst>
          </p:cNvPr>
          <p:cNvSpPr>
            <a:spLocks noGrp="1"/>
          </p:cNvSpPr>
          <p:nvPr>
            <p:ph type="body" sz="quarter" idx="16" hasCustomPrompt="1"/>
          </p:nvPr>
        </p:nvSpPr>
        <p:spPr>
          <a:xfrm>
            <a:off x="2079063" y="1930401"/>
            <a:ext cx="3401533" cy="246221"/>
          </a:xfrm>
        </p:spPr>
        <p:txBody>
          <a:bodyPr/>
          <a:lstStyle>
            <a:lvl1pPr marL="0" indent="0">
              <a:buNone/>
              <a:defRPr sz="1600" b="1" spc="0" baseline="0">
                <a:solidFill>
                  <a:srgbClr val="7E7F7F"/>
                </a:solidFill>
              </a:defRPr>
            </a:lvl1pPr>
          </a:lstStyle>
          <a:p>
            <a:pPr lvl="0"/>
            <a:r>
              <a:rPr lang="en-US" dirty="0"/>
              <a:t>FIRST LASTNAME</a:t>
            </a:r>
          </a:p>
        </p:txBody>
      </p:sp>
      <p:sp>
        <p:nvSpPr>
          <p:cNvPr id="18" name="Text Placeholder 13">
            <a:extLst>
              <a:ext uri="{FF2B5EF4-FFF2-40B4-BE49-F238E27FC236}">
                <a16:creationId xmlns:a16="http://schemas.microsoft.com/office/drawing/2014/main" id="{FB161023-B7A8-3C48-A8F0-F466CFDDDC8C}"/>
              </a:ext>
            </a:extLst>
          </p:cNvPr>
          <p:cNvSpPr>
            <a:spLocks noGrp="1"/>
          </p:cNvSpPr>
          <p:nvPr>
            <p:ph type="body" sz="quarter" idx="18" hasCustomPrompt="1"/>
          </p:nvPr>
        </p:nvSpPr>
        <p:spPr>
          <a:xfrm>
            <a:off x="2079063" y="2178431"/>
            <a:ext cx="3401533"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19" name="Picture Placeholder 17">
            <a:extLst>
              <a:ext uri="{FF2B5EF4-FFF2-40B4-BE49-F238E27FC236}">
                <a16:creationId xmlns:a16="http://schemas.microsoft.com/office/drawing/2014/main" id="{8E84FEB7-1D57-FC4A-AD02-9BB2F3C3DD77}"/>
              </a:ext>
            </a:extLst>
          </p:cNvPr>
          <p:cNvSpPr>
            <a:spLocks noGrp="1" noChangeAspect="1"/>
          </p:cNvSpPr>
          <p:nvPr>
            <p:ph type="pic" sz="quarter" idx="19"/>
          </p:nvPr>
        </p:nvSpPr>
        <p:spPr>
          <a:xfrm>
            <a:off x="6219987" y="1930400"/>
            <a:ext cx="1219200" cy="1107996"/>
          </a:xfrm>
        </p:spPr>
        <p:txBody>
          <a:bodyPr/>
          <a:lstStyle/>
          <a:p>
            <a:r>
              <a:rPr lang="en-US" dirty="0"/>
              <a:t>Click icon to add picture</a:t>
            </a:r>
          </a:p>
        </p:txBody>
      </p:sp>
      <p:sp>
        <p:nvSpPr>
          <p:cNvPr id="20" name="Text Placeholder 13">
            <a:extLst>
              <a:ext uri="{FF2B5EF4-FFF2-40B4-BE49-F238E27FC236}">
                <a16:creationId xmlns:a16="http://schemas.microsoft.com/office/drawing/2014/main" id="{88F6BA54-B5D6-C842-A95E-E960F1072389}"/>
              </a:ext>
            </a:extLst>
          </p:cNvPr>
          <p:cNvSpPr>
            <a:spLocks noGrp="1"/>
          </p:cNvSpPr>
          <p:nvPr>
            <p:ph type="body" sz="quarter" idx="20" hasCustomPrompt="1"/>
          </p:nvPr>
        </p:nvSpPr>
        <p:spPr>
          <a:xfrm>
            <a:off x="7689450" y="1930401"/>
            <a:ext cx="3401533" cy="246221"/>
          </a:xfrm>
        </p:spPr>
        <p:txBody>
          <a:bodyPr/>
          <a:lstStyle>
            <a:lvl1pPr marL="0" indent="0">
              <a:buNone/>
              <a:defRPr sz="1600" b="1" spc="0" baseline="0">
                <a:solidFill>
                  <a:srgbClr val="7E7F7F"/>
                </a:solidFill>
              </a:defRPr>
            </a:lvl1pPr>
          </a:lstStyle>
          <a:p>
            <a:pPr lvl="0"/>
            <a:r>
              <a:rPr lang="en-US" dirty="0"/>
              <a:t>FIRST LASTNAME</a:t>
            </a:r>
          </a:p>
        </p:txBody>
      </p:sp>
      <p:sp>
        <p:nvSpPr>
          <p:cNvPr id="21" name="Text Placeholder 13">
            <a:extLst>
              <a:ext uri="{FF2B5EF4-FFF2-40B4-BE49-F238E27FC236}">
                <a16:creationId xmlns:a16="http://schemas.microsoft.com/office/drawing/2014/main" id="{35F8B97E-FC49-734E-B963-88A760C12400}"/>
              </a:ext>
            </a:extLst>
          </p:cNvPr>
          <p:cNvSpPr>
            <a:spLocks noGrp="1"/>
          </p:cNvSpPr>
          <p:nvPr>
            <p:ph type="body" sz="quarter" idx="21" hasCustomPrompt="1"/>
          </p:nvPr>
        </p:nvSpPr>
        <p:spPr>
          <a:xfrm>
            <a:off x="7689450" y="2178431"/>
            <a:ext cx="3401533"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23" name="Picture Placeholder 17">
            <a:extLst>
              <a:ext uri="{FF2B5EF4-FFF2-40B4-BE49-F238E27FC236}">
                <a16:creationId xmlns:a16="http://schemas.microsoft.com/office/drawing/2014/main" id="{A5F5CD98-202B-EC4F-A7A4-DED4B5B38ED3}"/>
              </a:ext>
            </a:extLst>
          </p:cNvPr>
          <p:cNvSpPr>
            <a:spLocks noGrp="1" noChangeAspect="1"/>
          </p:cNvSpPr>
          <p:nvPr>
            <p:ph type="pic" sz="quarter" idx="22"/>
          </p:nvPr>
        </p:nvSpPr>
        <p:spPr>
          <a:xfrm>
            <a:off x="609600" y="3610641"/>
            <a:ext cx="1219200" cy="1107996"/>
          </a:xfrm>
        </p:spPr>
        <p:txBody>
          <a:bodyPr/>
          <a:lstStyle/>
          <a:p>
            <a:r>
              <a:rPr lang="en-US" dirty="0"/>
              <a:t>Click icon to add picture</a:t>
            </a:r>
          </a:p>
        </p:txBody>
      </p:sp>
      <p:sp>
        <p:nvSpPr>
          <p:cNvPr id="24" name="Text Placeholder 13">
            <a:extLst>
              <a:ext uri="{FF2B5EF4-FFF2-40B4-BE49-F238E27FC236}">
                <a16:creationId xmlns:a16="http://schemas.microsoft.com/office/drawing/2014/main" id="{44A2B740-7B1A-8E46-84CF-D65EAB4ADBB0}"/>
              </a:ext>
            </a:extLst>
          </p:cNvPr>
          <p:cNvSpPr>
            <a:spLocks noGrp="1"/>
          </p:cNvSpPr>
          <p:nvPr>
            <p:ph type="body" sz="quarter" idx="23" hasCustomPrompt="1"/>
          </p:nvPr>
        </p:nvSpPr>
        <p:spPr>
          <a:xfrm>
            <a:off x="2079063" y="3610642"/>
            <a:ext cx="3401533" cy="246221"/>
          </a:xfrm>
        </p:spPr>
        <p:txBody>
          <a:bodyPr/>
          <a:lstStyle>
            <a:lvl1pPr marL="0" indent="0">
              <a:buNone/>
              <a:defRPr sz="1600" b="1" spc="0" baseline="0">
                <a:solidFill>
                  <a:srgbClr val="7E7F7F"/>
                </a:solidFill>
              </a:defRPr>
            </a:lvl1pPr>
          </a:lstStyle>
          <a:p>
            <a:pPr lvl="0"/>
            <a:r>
              <a:rPr lang="en-US" dirty="0"/>
              <a:t>FIRST LASTNAME</a:t>
            </a:r>
          </a:p>
        </p:txBody>
      </p:sp>
      <p:sp>
        <p:nvSpPr>
          <p:cNvPr id="25" name="Text Placeholder 13">
            <a:extLst>
              <a:ext uri="{FF2B5EF4-FFF2-40B4-BE49-F238E27FC236}">
                <a16:creationId xmlns:a16="http://schemas.microsoft.com/office/drawing/2014/main" id="{0E33AB4C-5981-754B-8AFA-9C83C4475A75}"/>
              </a:ext>
            </a:extLst>
          </p:cNvPr>
          <p:cNvSpPr>
            <a:spLocks noGrp="1"/>
          </p:cNvSpPr>
          <p:nvPr>
            <p:ph type="body" sz="quarter" idx="24" hasCustomPrompt="1"/>
          </p:nvPr>
        </p:nvSpPr>
        <p:spPr>
          <a:xfrm>
            <a:off x="2079063" y="3858673"/>
            <a:ext cx="3401533"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sp>
        <p:nvSpPr>
          <p:cNvPr id="26" name="Picture Placeholder 17">
            <a:extLst>
              <a:ext uri="{FF2B5EF4-FFF2-40B4-BE49-F238E27FC236}">
                <a16:creationId xmlns:a16="http://schemas.microsoft.com/office/drawing/2014/main" id="{74365180-9F16-504B-968C-97376DB8DEC7}"/>
              </a:ext>
            </a:extLst>
          </p:cNvPr>
          <p:cNvSpPr>
            <a:spLocks noGrp="1" noChangeAspect="1"/>
          </p:cNvSpPr>
          <p:nvPr>
            <p:ph type="pic" sz="quarter" idx="25"/>
          </p:nvPr>
        </p:nvSpPr>
        <p:spPr>
          <a:xfrm>
            <a:off x="6219987" y="3610641"/>
            <a:ext cx="1219200" cy="1107996"/>
          </a:xfrm>
        </p:spPr>
        <p:txBody>
          <a:bodyPr/>
          <a:lstStyle/>
          <a:p>
            <a:r>
              <a:rPr lang="en-US" dirty="0"/>
              <a:t>Click icon to add picture</a:t>
            </a:r>
          </a:p>
        </p:txBody>
      </p:sp>
      <p:sp>
        <p:nvSpPr>
          <p:cNvPr id="27" name="Text Placeholder 13">
            <a:extLst>
              <a:ext uri="{FF2B5EF4-FFF2-40B4-BE49-F238E27FC236}">
                <a16:creationId xmlns:a16="http://schemas.microsoft.com/office/drawing/2014/main" id="{1027F4EA-B486-6F49-830B-C9975E0F7EB8}"/>
              </a:ext>
            </a:extLst>
          </p:cNvPr>
          <p:cNvSpPr>
            <a:spLocks noGrp="1"/>
          </p:cNvSpPr>
          <p:nvPr>
            <p:ph type="body" sz="quarter" idx="26" hasCustomPrompt="1"/>
          </p:nvPr>
        </p:nvSpPr>
        <p:spPr>
          <a:xfrm>
            <a:off x="7689450" y="3610642"/>
            <a:ext cx="3401533" cy="246221"/>
          </a:xfrm>
        </p:spPr>
        <p:txBody>
          <a:bodyPr/>
          <a:lstStyle>
            <a:lvl1pPr marL="0" indent="0">
              <a:buNone/>
              <a:defRPr sz="1600" b="1" spc="0" baseline="0">
                <a:solidFill>
                  <a:srgbClr val="7E7F7F"/>
                </a:solidFill>
              </a:defRPr>
            </a:lvl1pPr>
          </a:lstStyle>
          <a:p>
            <a:pPr lvl="0"/>
            <a:r>
              <a:rPr lang="en-US" dirty="0"/>
              <a:t>FIRST LASTNAME</a:t>
            </a:r>
          </a:p>
        </p:txBody>
      </p:sp>
      <p:sp>
        <p:nvSpPr>
          <p:cNvPr id="28" name="Text Placeholder 13">
            <a:extLst>
              <a:ext uri="{FF2B5EF4-FFF2-40B4-BE49-F238E27FC236}">
                <a16:creationId xmlns:a16="http://schemas.microsoft.com/office/drawing/2014/main" id="{EDD58DDC-EC82-744F-BB9D-3E5B8101BE5C}"/>
              </a:ext>
            </a:extLst>
          </p:cNvPr>
          <p:cNvSpPr>
            <a:spLocks noGrp="1"/>
          </p:cNvSpPr>
          <p:nvPr>
            <p:ph type="body" sz="quarter" idx="27" hasCustomPrompt="1"/>
          </p:nvPr>
        </p:nvSpPr>
        <p:spPr>
          <a:xfrm>
            <a:off x="7689450" y="3858673"/>
            <a:ext cx="3401533" cy="277512"/>
          </a:xfrm>
        </p:spPr>
        <p:txBody>
          <a:bodyPr anchor="t"/>
          <a:lstStyle>
            <a:lvl1pPr marL="0" indent="0">
              <a:lnSpc>
                <a:spcPts val="2400"/>
              </a:lnSpc>
              <a:spcBef>
                <a:spcPts val="0"/>
              </a:spcBef>
              <a:buNone/>
              <a:defRPr sz="1600" b="0" spc="0" baseline="0">
                <a:solidFill>
                  <a:srgbClr val="7E7F7F"/>
                </a:solidFill>
              </a:defRPr>
            </a:lvl1pPr>
          </a:lstStyle>
          <a:p>
            <a:pPr lvl="0"/>
            <a:r>
              <a:rPr lang="en-US" dirty="0"/>
              <a:t>Title</a:t>
            </a:r>
          </a:p>
        </p:txBody>
      </p:sp>
      <p:pic>
        <p:nvPicPr>
          <p:cNvPr id="29" name="Picture 2" descr="Logo, company name&#10;&#10;Description automatically generated">
            <a:extLst>
              <a:ext uri="{FF2B5EF4-FFF2-40B4-BE49-F238E27FC236}">
                <a16:creationId xmlns:a16="http://schemas.microsoft.com/office/drawing/2014/main" id="{CA948C1D-1F72-466C-8925-1235834128E8}"/>
              </a:ext>
            </a:extLst>
          </p:cNvPr>
          <p:cNvPicPr>
            <a:picLocks noChangeAspect="1" noChangeArrowheads="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1643872"/>
      </p:ext>
    </p:extLst>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01-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15C346-7F31-D44E-9FC9-E40611B98479}"/>
              </a:ext>
            </a:extLst>
          </p:cNvPr>
          <p:cNvSpPr/>
          <p:nvPr userDrawn="1"/>
        </p:nvSpPr>
        <p:spPr>
          <a:xfrm>
            <a:off x="0" y="0"/>
            <a:ext cx="12192000" cy="1063363"/>
          </a:xfrm>
          <a:prstGeom prst="rect">
            <a:avLst/>
          </a:prstGeom>
          <a:solidFill>
            <a:srgbClr val="EB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Do not remove" hidden="1">
            <a:extLst>
              <a:ext uri="{FF2B5EF4-FFF2-40B4-BE49-F238E27FC236}">
                <a16:creationId xmlns:a16="http://schemas.microsoft.com/office/drawing/2014/main" id="{EF4DBAAE-8750-4848-8F68-68C30F26F3B6}"/>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2" name="Title 1"/>
          <p:cNvSpPr>
            <a:spLocks noGrp="1"/>
          </p:cNvSpPr>
          <p:nvPr>
            <p:ph type="title" hasCustomPrompt="1"/>
          </p:nvPr>
        </p:nvSpPr>
        <p:spPr>
          <a:xfrm>
            <a:off x="609600" y="226705"/>
            <a:ext cx="10476259" cy="609952"/>
          </a:xfrm>
        </p:spPr>
        <p:txBody>
          <a:bodyPr lIns="0" tIns="0" rIns="0" bIns="0">
            <a:noAutofit/>
          </a:bodyPr>
          <a:lstStyle>
            <a:lvl1pPr algn="l">
              <a:defRPr sz="2400" b="1">
                <a:solidFill>
                  <a:srgbClr val="274C85"/>
                </a:solidFill>
              </a:defRPr>
            </a:lvl1pPr>
          </a:lstStyle>
          <a:p>
            <a:r>
              <a:rPr lang="en-US" dirty="0"/>
              <a:t>Click To Edit Master Title Style</a:t>
            </a:r>
          </a:p>
        </p:txBody>
      </p:sp>
      <p:sp>
        <p:nvSpPr>
          <p:cNvPr id="3" name="Content Placeholder 2"/>
          <p:cNvSpPr>
            <a:spLocks noGrp="1"/>
          </p:cNvSpPr>
          <p:nvPr>
            <p:ph idx="1"/>
          </p:nvPr>
        </p:nvSpPr>
        <p:spPr>
          <a:xfrm>
            <a:off x="609600" y="1600201"/>
            <a:ext cx="10972800" cy="1274195"/>
          </a:xfrm>
        </p:spPr>
        <p:txBody>
          <a:bodyPr lIns="0" tIns="0" rIns="0" bIns="0">
            <a:spAutoFit/>
          </a:bodyPr>
          <a:lstStyle>
            <a:lvl1pPr marL="342866" indent="-342866">
              <a:buFont typeface="Arial" charset="0"/>
              <a:buChar char="•"/>
              <a:defRPr sz="1800">
                <a:solidFill>
                  <a:srgbClr val="7F7F7F"/>
                </a:solidFill>
              </a:defRPr>
            </a:lvl1pPr>
            <a:lvl2pPr marL="742876" indent="-285724">
              <a:buFont typeface="Arial" charset="0"/>
              <a:buChar char="•"/>
              <a:defRPr sz="1600">
                <a:solidFill>
                  <a:srgbClr val="7F7F7F"/>
                </a:solidFill>
              </a:defRPr>
            </a:lvl2pPr>
            <a:lvl3pPr marL="1142886" indent="-228578">
              <a:buFont typeface="Arial" charset="0"/>
              <a:buChar char="•"/>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a:extLst>
              <a:ext uri="{FF2B5EF4-FFF2-40B4-BE49-F238E27FC236}">
                <a16:creationId xmlns:a16="http://schemas.microsoft.com/office/drawing/2014/main" id="{CA29B23A-69A3-5A44-B4D8-C09DBF156E80}"/>
              </a:ext>
            </a:extLst>
          </p:cNvPr>
          <p:cNvSpPr>
            <a:spLocks noGrp="1"/>
          </p:cNvSpPr>
          <p:nvPr>
            <p:ph type="sldNum" sz="quarter" idx="12"/>
          </p:nvPr>
        </p:nvSpPr>
        <p:spPr>
          <a:xfrm>
            <a:off x="11085860" y="6364376"/>
            <a:ext cx="568769" cy="365125"/>
          </a:xfrm>
        </p:spPr>
        <p:txBody>
          <a:bodyPr/>
          <a:lstStyle>
            <a:lvl1pPr>
              <a:defRPr sz="900">
                <a:solidFill>
                  <a:srgbClr val="7F7F7F"/>
                </a:solidFill>
              </a:defRPr>
            </a:lvl1pPr>
          </a:lstStyle>
          <a:p>
            <a:fld id="{65DFA85A-DAD2-3545-9EF2-9823132B00E5}" type="slidenum">
              <a:rPr lang="en-US" smtClean="0"/>
              <a:pPr/>
              <a:t>‹#›</a:t>
            </a:fld>
            <a:endParaRPr lang="en-US" dirty="0"/>
          </a:p>
        </p:txBody>
      </p:sp>
      <p:pic>
        <p:nvPicPr>
          <p:cNvPr id="9" name="Picture 2" descr="Logo, company name&#10;&#10;Description automatically generated">
            <a:extLst>
              <a:ext uri="{FF2B5EF4-FFF2-40B4-BE49-F238E27FC236}">
                <a16:creationId xmlns:a16="http://schemas.microsoft.com/office/drawing/2014/main" id="{183F63EE-3D36-4F12-812A-249845842D66}"/>
              </a:ext>
            </a:extLst>
          </p:cNvPr>
          <p:cNvPicPr>
            <a:picLocks noChangeAspect="1" noChangeArrowheads="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476892"/>
      </p:ext>
    </p:extLst>
  </p:cSld>
  <p:clrMapOvr>
    <a:masterClrMapping/>
  </p:clrMapOvr>
  <p:extLst>
    <p:ext uri="{DCECCB84-F9BA-43D5-87BE-67443E8EF086}">
      <p15:sldGuideLst xmlns:p15="http://schemas.microsoft.com/office/powerpoint/2012/main">
        <p15:guide id="1" orient="horz" pos="276">
          <p15:clr>
            <a:srgbClr val="FBAE40"/>
          </p15:clr>
        </p15:guide>
        <p15:guide id="2" pos="547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Content-Style-A2">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pic>
        <p:nvPicPr>
          <p:cNvPr id="12" name="Picture 11">
            <a:extLst>
              <a:ext uri="{FF2B5EF4-FFF2-40B4-BE49-F238E27FC236}">
                <a16:creationId xmlns:a16="http://schemas.microsoft.com/office/drawing/2014/main" id="{138DCDCD-3113-364A-8C25-C3C3BBF9AE1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1739900" cy="6858000"/>
          </a:xfrm>
          <a:prstGeom prst="rect">
            <a:avLst/>
          </a:prstGeom>
        </p:spPr>
      </p:pic>
      <p:sp>
        <p:nvSpPr>
          <p:cNvPr id="13" name="Rectangle 12">
            <a:extLst>
              <a:ext uri="{FF2B5EF4-FFF2-40B4-BE49-F238E27FC236}">
                <a16:creationId xmlns:a16="http://schemas.microsoft.com/office/drawing/2014/main" id="{ED895589-238D-B147-ADFF-19EE30F5BC26}"/>
              </a:ext>
            </a:extLst>
          </p:cNvPr>
          <p:cNvSpPr/>
          <p:nvPr userDrawn="1"/>
        </p:nvSpPr>
        <p:spPr>
          <a:xfrm>
            <a:off x="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1" name="Picture 2" descr="Logo, company name&#10;&#10;Description automatically generated">
            <a:extLst>
              <a:ext uri="{FF2B5EF4-FFF2-40B4-BE49-F238E27FC236}">
                <a16:creationId xmlns:a16="http://schemas.microsoft.com/office/drawing/2014/main" id="{72593FAD-A7C0-4E92-BF6C-B5517A99E320}"/>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2285006"/>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3133"/>
          </a:xfrm>
        </p:spPr>
        <p:txBody>
          <a:bodyPr anchor="t">
            <a:normAutofit/>
          </a:bodyPr>
          <a:lstStyle>
            <a:lvl1pPr algn="l">
              <a:defRPr sz="3733" b="1" cap="all"/>
            </a:lvl1pPr>
          </a:lstStyle>
          <a:p>
            <a:r>
              <a:rPr lang="en-US"/>
              <a:t>Click to edit Master title style</a:t>
            </a:r>
            <a:endParaRPr lang="en-US" dirty="0"/>
          </a:p>
        </p:txBody>
      </p:sp>
      <p:sp>
        <p:nvSpPr>
          <p:cNvPr id="3" name="Text Placeholder 2"/>
          <p:cNvSpPr>
            <a:spLocks noGrp="1"/>
          </p:cNvSpPr>
          <p:nvPr>
            <p:ph type="body" idx="1"/>
          </p:nvPr>
        </p:nvSpPr>
        <p:spPr>
          <a:xfrm>
            <a:off x="963084" y="2906185"/>
            <a:ext cx="10363200" cy="1500716"/>
          </a:xfrm>
        </p:spPr>
        <p:txBody>
          <a:bodyPr anchor="b"/>
          <a:lstStyle>
            <a:lvl1pPr marL="0" indent="0">
              <a:buNone/>
              <a:defRPr sz="2667">
                <a:solidFill>
                  <a:schemeClr val="bg2"/>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7" name="Slide Number Placeholder 1">
            <a:extLst>
              <a:ext uri="{FF2B5EF4-FFF2-40B4-BE49-F238E27FC236}">
                <a16:creationId xmlns:a16="http://schemas.microsoft.com/office/drawing/2014/main" id="{FACBE1C3-56AD-574E-A763-9273BB7937B0}"/>
              </a:ext>
            </a:extLst>
          </p:cNvPr>
          <p:cNvSpPr>
            <a:spLocks noGrp="1"/>
          </p:cNvSpPr>
          <p:nvPr>
            <p:ph type="sldNum" sz="quarter" idx="4"/>
          </p:nvPr>
        </p:nvSpPr>
        <p:spPr>
          <a:xfrm>
            <a:off x="4673600" y="6356351"/>
            <a:ext cx="2844800" cy="366183"/>
          </a:xfrm>
          <a:prstGeom prst="rect">
            <a:avLst/>
          </a:prstGeom>
        </p:spPr>
        <p:txBody>
          <a:bodyPr vert="horz" lIns="91440" tIns="45720" rIns="91440" bIns="45720" rtlCol="0" anchor="ctr"/>
          <a:lstStyle>
            <a:lvl1pPr algn="ctr">
              <a:defRPr sz="1600">
                <a:solidFill>
                  <a:schemeClr val="tx1"/>
                </a:solidFill>
              </a:defRPr>
            </a:lvl1pPr>
          </a:lstStyle>
          <a:p>
            <a:fld id="{23088ACA-6532-5B47-9D60-7AF590FE3009}" type="slidenum">
              <a:rPr lang="en-US" smtClean="0"/>
              <a:pPr/>
              <a:t>‹#›</a:t>
            </a:fld>
            <a:endParaRPr lang="en-US" dirty="0"/>
          </a:p>
        </p:txBody>
      </p:sp>
      <p:sp>
        <p:nvSpPr>
          <p:cNvPr id="10" name="Text Placeholder 20">
            <a:extLst>
              <a:ext uri="{FF2B5EF4-FFF2-40B4-BE49-F238E27FC236}">
                <a16:creationId xmlns:a16="http://schemas.microsoft.com/office/drawing/2014/main" id="{42C3711B-AFD3-0F42-B87A-73734A3C99CD}"/>
              </a:ext>
            </a:extLst>
          </p:cNvPr>
          <p:cNvSpPr>
            <a:spLocks noGrp="1"/>
          </p:cNvSpPr>
          <p:nvPr>
            <p:ph type="body" sz="quarter" idx="10" hasCustomPrompt="1"/>
          </p:nvPr>
        </p:nvSpPr>
        <p:spPr>
          <a:xfrm>
            <a:off x="221418" y="6412800"/>
            <a:ext cx="3253783" cy="435600"/>
          </a:xfrm>
        </p:spPr>
        <p:txBody>
          <a:bodyPr>
            <a:normAutofit/>
          </a:bodyPr>
          <a:lstStyle>
            <a:lvl1pPr marL="0" indent="0">
              <a:buNone/>
              <a:defRPr sz="1200" b="0" i="0">
                <a:solidFill>
                  <a:schemeClr val="tx1"/>
                </a:solidFill>
                <a:latin typeface="Montserrat Medium" pitchFamily="2" charset="77"/>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Department Name Here</a:t>
            </a:r>
          </a:p>
        </p:txBody>
      </p:sp>
    </p:spTree>
    <p:extLst>
      <p:ext uri="{BB962C8B-B14F-4D97-AF65-F5344CB8AC3E}">
        <p14:creationId xmlns:p14="http://schemas.microsoft.com/office/powerpoint/2010/main" val="18381007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Content-Style-A1">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5" name="Content Placeholder 7">
            <a:extLst>
              <a:ext uri="{FF2B5EF4-FFF2-40B4-BE49-F238E27FC236}">
                <a16:creationId xmlns:a16="http://schemas.microsoft.com/office/drawing/2014/main" id="{8A44BB88-5FF1-1741-8476-0B437B66F859}"/>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3" name="Content Placeholder 2">
            <a:extLst>
              <a:ext uri="{FF2B5EF4-FFF2-40B4-BE49-F238E27FC236}">
                <a16:creationId xmlns:a16="http://schemas.microsoft.com/office/drawing/2014/main" id="{A6B1EEDE-D539-3641-9202-3AB350A473B0}"/>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D8A3EE2-92A9-4145-AC39-9EAD5835A094}"/>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A90B6249-CFB4-F740-8689-EEAC9BA570A6}"/>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99A2C388-2C6E-0949-A0BB-6501C70B44BE}"/>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pic>
        <p:nvPicPr>
          <p:cNvPr id="12" name="Picture 11">
            <a:extLst>
              <a:ext uri="{FF2B5EF4-FFF2-40B4-BE49-F238E27FC236}">
                <a16:creationId xmlns:a16="http://schemas.microsoft.com/office/drawing/2014/main" id="{03F22EF0-8737-8F48-ADDC-EDB209BBAF4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1739900" cy="6858000"/>
          </a:xfrm>
          <a:prstGeom prst="rect">
            <a:avLst/>
          </a:prstGeom>
        </p:spPr>
      </p:pic>
      <p:sp>
        <p:nvSpPr>
          <p:cNvPr id="14" name="Rectangle 13">
            <a:extLst>
              <a:ext uri="{FF2B5EF4-FFF2-40B4-BE49-F238E27FC236}">
                <a16:creationId xmlns:a16="http://schemas.microsoft.com/office/drawing/2014/main" id="{F74B3486-0319-B64C-A851-5A2CD9C68EC6}"/>
              </a:ext>
            </a:extLst>
          </p:cNvPr>
          <p:cNvSpPr/>
          <p:nvPr userDrawn="1"/>
        </p:nvSpPr>
        <p:spPr>
          <a:xfrm>
            <a:off x="0" y="0"/>
            <a:ext cx="309867" cy="6858000"/>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1" name="Picture 2" descr="Logo, company name&#10;&#10;Description automatically generated">
            <a:extLst>
              <a:ext uri="{FF2B5EF4-FFF2-40B4-BE49-F238E27FC236}">
                <a16:creationId xmlns:a16="http://schemas.microsoft.com/office/drawing/2014/main" id="{F5D795C7-728A-4609-84A0-23D38D7FF67A}"/>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4633284"/>
      </p:ext>
    </p:extLst>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Content-Style-A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1002F83-EFBE-4AF8-883B-E8B80B0F9B4D}"/>
              </a:ext>
            </a:extLst>
          </p:cNvPr>
          <p:cNvPicPr>
            <a:picLocks noChangeAspect="1"/>
          </p:cNvPicPr>
          <p:nvPr userDrawn="1"/>
        </p:nvPicPr>
        <p:blipFill rotWithShape="1">
          <a:blip r:embed="rId3"/>
          <a:srcRect l="23456" r="36443"/>
          <a:stretch/>
        </p:blipFill>
        <p:spPr>
          <a:xfrm>
            <a:off x="1" y="-16580"/>
            <a:ext cx="1793393" cy="6874581"/>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9996"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userDrawn="1"/>
        </p:nvSpPr>
        <p:spPr>
          <a:xfrm>
            <a:off x="-2032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2" name="Picture 2" descr="Logo, company name&#10;&#10;Description automatically generated">
            <a:extLst>
              <a:ext uri="{FF2B5EF4-FFF2-40B4-BE49-F238E27FC236}">
                <a16:creationId xmlns:a16="http://schemas.microsoft.com/office/drawing/2014/main" id="{53F108EC-5275-458B-ACD5-3C1A9D89FCE2}"/>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0964353"/>
      </p:ext>
    </p:extLst>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Content-Style-A2">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E4BF7A9-8F80-4798-AA38-4CA9B40B7ADA}"/>
              </a:ext>
            </a:extLst>
          </p:cNvPr>
          <p:cNvPicPr>
            <a:picLocks noChangeAspect="1"/>
          </p:cNvPicPr>
          <p:nvPr userDrawn="1"/>
        </p:nvPicPr>
        <p:blipFill>
          <a:blip r:embed="rId3"/>
          <a:stretch>
            <a:fillRect/>
          </a:stretch>
        </p:blipFill>
        <p:spPr>
          <a:xfrm>
            <a:off x="5430" y="0"/>
            <a:ext cx="1833381"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userDrawn="1"/>
        </p:nvSpPr>
        <p:spPr>
          <a:xfrm>
            <a:off x="-1016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2" name="Picture 2" descr="Logo, company name&#10;&#10;Description automatically generated">
            <a:extLst>
              <a:ext uri="{FF2B5EF4-FFF2-40B4-BE49-F238E27FC236}">
                <a16:creationId xmlns:a16="http://schemas.microsoft.com/office/drawing/2014/main" id="{4667F760-92CF-4F2C-9808-0C7D65C919AB}"/>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3936152"/>
      </p:ext>
    </p:extLst>
  </p:cSld>
  <p:clrMapOvr>
    <a:masterClrMapping/>
  </p:clrMapOvr>
  <p:transition spd="slow">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Content-Style-A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7E6EE4E-3A8B-4796-B043-D6432A1CE0B1}"/>
              </a:ext>
            </a:extLst>
          </p:cNvPr>
          <p:cNvPicPr>
            <a:picLocks noChangeAspect="1"/>
          </p:cNvPicPr>
          <p:nvPr userDrawn="1"/>
        </p:nvPicPr>
        <p:blipFill rotWithShape="1">
          <a:blip r:embed="rId3"/>
          <a:srcRect l="53579" r="21169"/>
          <a:stretch/>
        </p:blipFill>
        <p:spPr>
          <a:xfrm>
            <a:off x="1" y="0"/>
            <a:ext cx="182322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016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1" name="Rectangle 20">
            <a:extLst>
              <a:ext uri="{FF2B5EF4-FFF2-40B4-BE49-F238E27FC236}">
                <a16:creationId xmlns:a16="http://schemas.microsoft.com/office/drawing/2014/main" id="{02F86F73-10F6-4935-B958-4E870C9FBF08}"/>
              </a:ext>
            </a:extLst>
          </p:cNvPr>
          <p:cNvSpPr/>
          <p:nvPr userDrawn="1"/>
        </p:nvSpPr>
        <p:spPr>
          <a:xfrm>
            <a:off x="-10160" y="-16581"/>
            <a:ext cx="320027" cy="6874581"/>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2" descr="Logo, company name&#10;&#10;Description automatically generated">
            <a:extLst>
              <a:ext uri="{FF2B5EF4-FFF2-40B4-BE49-F238E27FC236}">
                <a16:creationId xmlns:a16="http://schemas.microsoft.com/office/drawing/2014/main" id="{34F98344-6768-4F73-AAED-6D601B883A49}"/>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948390"/>
      </p:ext>
    </p:extLst>
  </p:cSld>
  <p:clrMapOvr>
    <a:masterClrMapping/>
  </p:clrMapOvr>
  <p:transition spd="slow">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Content-Style-A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467C947-EC66-4F70-B2F5-8DB2B95EE42F}"/>
              </a:ext>
            </a:extLst>
          </p:cNvPr>
          <p:cNvPicPr>
            <a:picLocks noChangeAspect="1"/>
          </p:cNvPicPr>
          <p:nvPr userDrawn="1"/>
        </p:nvPicPr>
        <p:blipFill>
          <a:blip r:embed="rId3"/>
          <a:stretch>
            <a:fillRect/>
          </a:stretch>
        </p:blipFill>
        <p:spPr>
          <a:xfrm>
            <a:off x="-10160" y="0"/>
            <a:ext cx="182308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2568"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userDrawn="1"/>
        </p:nvSpPr>
        <p:spPr>
          <a:xfrm>
            <a:off x="-1016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2" name="Picture 2" descr="Logo, company name&#10;&#10;Description automatically generated">
            <a:extLst>
              <a:ext uri="{FF2B5EF4-FFF2-40B4-BE49-F238E27FC236}">
                <a16:creationId xmlns:a16="http://schemas.microsoft.com/office/drawing/2014/main" id="{52B2D602-4F2D-4D3E-B8AA-250E9709AE66}"/>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1103195"/>
      </p:ext>
    </p:extLst>
  </p:cSld>
  <p:clrMapOvr>
    <a:masterClrMapping/>
  </p:clrMapOvr>
  <p:transition spd="slow">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Content-Style-A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DA9256B-5CC1-4072-A375-E43CBEB34073}"/>
              </a:ext>
            </a:extLst>
          </p:cNvPr>
          <p:cNvPicPr>
            <a:picLocks noChangeAspect="1"/>
          </p:cNvPicPr>
          <p:nvPr userDrawn="1"/>
        </p:nvPicPr>
        <p:blipFill rotWithShape="1">
          <a:blip r:embed="rId3"/>
          <a:srcRect l="12975"/>
          <a:stretch/>
        </p:blipFill>
        <p:spPr>
          <a:xfrm>
            <a:off x="10300" y="0"/>
            <a:ext cx="182308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016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2" name="Rectangle 21">
            <a:extLst>
              <a:ext uri="{FF2B5EF4-FFF2-40B4-BE49-F238E27FC236}">
                <a16:creationId xmlns:a16="http://schemas.microsoft.com/office/drawing/2014/main" id="{0915B4A6-AC4E-476E-A25F-510568B7B44D}"/>
              </a:ext>
            </a:extLst>
          </p:cNvPr>
          <p:cNvSpPr/>
          <p:nvPr userDrawn="1"/>
        </p:nvSpPr>
        <p:spPr>
          <a:xfrm>
            <a:off x="-20320" y="-16581"/>
            <a:ext cx="330187" cy="6874581"/>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2" descr="Logo, company name&#10;&#10;Description automatically generated">
            <a:extLst>
              <a:ext uri="{FF2B5EF4-FFF2-40B4-BE49-F238E27FC236}">
                <a16:creationId xmlns:a16="http://schemas.microsoft.com/office/drawing/2014/main" id="{8404F509-104C-4123-BA32-DB910440DE15}"/>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3767660"/>
      </p:ext>
    </p:extLst>
  </p:cSld>
  <p:clrMapOvr>
    <a:masterClrMapping/>
  </p:clrMapOvr>
  <p:transition spd="slow">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Content-Style-A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B77A189-A706-4CE9-BFFD-2D7C1B1A0282}"/>
              </a:ext>
            </a:extLst>
          </p:cNvPr>
          <p:cNvPicPr>
            <a:picLocks noChangeAspect="1"/>
          </p:cNvPicPr>
          <p:nvPr userDrawn="1"/>
        </p:nvPicPr>
        <p:blipFill rotWithShape="1">
          <a:blip r:embed="rId3"/>
          <a:srcRect l="27543" r="50000"/>
          <a:stretch/>
        </p:blipFill>
        <p:spPr>
          <a:xfrm>
            <a:off x="0" y="0"/>
            <a:ext cx="183338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016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userDrawn="1"/>
        </p:nvSpPr>
        <p:spPr>
          <a:xfrm>
            <a:off x="-1016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2" name="Picture 2" descr="Logo, company name&#10;&#10;Description automatically generated">
            <a:extLst>
              <a:ext uri="{FF2B5EF4-FFF2-40B4-BE49-F238E27FC236}">
                <a16:creationId xmlns:a16="http://schemas.microsoft.com/office/drawing/2014/main" id="{06F10775-0D75-4D09-A09D-BF6B9C8840F5}"/>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1311004"/>
      </p:ext>
    </p:extLst>
  </p:cSld>
  <p:clrMapOvr>
    <a:masterClrMapping/>
  </p:clrMapOvr>
  <p:transition spd="slow">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Content-Style-A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E1E8CEC-BDD4-49D6-97DA-E628A8D06717}"/>
              </a:ext>
            </a:extLst>
          </p:cNvPr>
          <p:cNvPicPr>
            <a:picLocks noChangeAspect="1"/>
          </p:cNvPicPr>
          <p:nvPr userDrawn="1"/>
        </p:nvPicPr>
        <p:blipFill rotWithShape="1">
          <a:blip r:embed="rId3"/>
          <a:srcRect l="30734" r="30590"/>
          <a:stretch/>
        </p:blipFill>
        <p:spPr>
          <a:xfrm>
            <a:off x="1" y="0"/>
            <a:ext cx="181306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2" name="Rectangle 21">
            <a:extLst>
              <a:ext uri="{FF2B5EF4-FFF2-40B4-BE49-F238E27FC236}">
                <a16:creationId xmlns:a16="http://schemas.microsoft.com/office/drawing/2014/main" id="{9EA2B349-1DB2-403B-B632-56C9482A421F}"/>
              </a:ext>
            </a:extLst>
          </p:cNvPr>
          <p:cNvSpPr/>
          <p:nvPr userDrawn="1"/>
        </p:nvSpPr>
        <p:spPr>
          <a:xfrm>
            <a:off x="0" y="-16581"/>
            <a:ext cx="309867" cy="6874581"/>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2" descr="Logo, company name&#10;&#10;Description automatically generated">
            <a:extLst>
              <a:ext uri="{FF2B5EF4-FFF2-40B4-BE49-F238E27FC236}">
                <a16:creationId xmlns:a16="http://schemas.microsoft.com/office/drawing/2014/main" id="{C7A82C3F-F816-44E8-880F-E88A5D34CDD3}"/>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8592840"/>
      </p:ext>
    </p:extLst>
  </p:cSld>
  <p:clrMapOvr>
    <a:masterClrMapping/>
  </p:clrMapOvr>
  <p:transition spd="slow">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Content-Style-A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F58556C-8CF7-4685-96BF-AAFF26439851}"/>
              </a:ext>
            </a:extLst>
          </p:cNvPr>
          <p:cNvPicPr>
            <a:picLocks noChangeAspect="1"/>
          </p:cNvPicPr>
          <p:nvPr userDrawn="1"/>
        </p:nvPicPr>
        <p:blipFill rotWithShape="1">
          <a:blip r:embed="rId3"/>
          <a:srcRect l="8502" r="12093"/>
          <a:stretch/>
        </p:blipFill>
        <p:spPr>
          <a:xfrm>
            <a:off x="-10160" y="0"/>
            <a:ext cx="183338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0161"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userDrawn="1"/>
        </p:nvSpPr>
        <p:spPr>
          <a:xfrm>
            <a:off x="-1016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2" name="Picture 2" descr="Logo, company name&#10;&#10;Description automatically generated">
            <a:extLst>
              <a:ext uri="{FF2B5EF4-FFF2-40B4-BE49-F238E27FC236}">
                <a16:creationId xmlns:a16="http://schemas.microsoft.com/office/drawing/2014/main" id="{20219719-2B33-43C0-99E2-F167D6CEACA7}"/>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5735956"/>
      </p:ext>
    </p:extLst>
  </p:cSld>
  <p:clrMapOvr>
    <a:masterClrMapping/>
  </p:clrMapOvr>
  <p:transition spd="slow">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8_Content-Style-A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35D5A53-A498-445B-8C39-C8B06B86E506}"/>
              </a:ext>
            </a:extLst>
          </p:cNvPr>
          <p:cNvPicPr>
            <a:picLocks noChangeAspect="1"/>
          </p:cNvPicPr>
          <p:nvPr userDrawn="1"/>
        </p:nvPicPr>
        <p:blipFill rotWithShape="1">
          <a:blip r:embed="rId3"/>
          <a:srcRect l="30035" r="51026"/>
          <a:stretch/>
        </p:blipFill>
        <p:spPr>
          <a:xfrm>
            <a:off x="0" y="0"/>
            <a:ext cx="1833383"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016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2" name="Rectangle 21">
            <a:extLst>
              <a:ext uri="{FF2B5EF4-FFF2-40B4-BE49-F238E27FC236}">
                <a16:creationId xmlns:a16="http://schemas.microsoft.com/office/drawing/2014/main" id="{CDFBDA9D-DA42-4BF6-9756-BBDDEFB68FC4}"/>
              </a:ext>
            </a:extLst>
          </p:cNvPr>
          <p:cNvSpPr/>
          <p:nvPr userDrawn="1"/>
        </p:nvSpPr>
        <p:spPr>
          <a:xfrm>
            <a:off x="-20320" y="-16581"/>
            <a:ext cx="330187" cy="6874581"/>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2" descr="Logo, company name&#10;&#10;Description automatically generated">
            <a:extLst>
              <a:ext uri="{FF2B5EF4-FFF2-40B4-BE49-F238E27FC236}">
                <a16:creationId xmlns:a16="http://schemas.microsoft.com/office/drawing/2014/main" id="{5246FA9D-9F28-401D-840C-2A1E670773FE}"/>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5809650"/>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267" b="1"/>
            </a:lvl1pPr>
          </a:lstStyle>
          <a:p>
            <a:r>
              <a:rPr lang="en-US" dirty="0"/>
              <a:t>CLICK TO EDIT MASTER TITLE STYLE</a:t>
            </a:r>
          </a:p>
        </p:txBody>
      </p:sp>
      <p:sp>
        <p:nvSpPr>
          <p:cNvPr id="3" name="Text Placeholder 2"/>
          <p:cNvSpPr>
            <a:spLocks noGrp="1"/>
          </p:cNvSpPr>
          <p:nvPr>
            <p:ph type="body" idx="1"/>
          </p:nvPr>
        </p:nvSpPr>
        <p:spPr>
          <a:xfrm>
            <a:off x="609600" y="1534584"/>
            <a:ext cx="5386917"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5934"/>
            <a:ext cx="5386917" cy="3949700"/>
          </a:xfrm>
        </p:spPr>
        <p:txBody>
          <a:bodyPr>
            <a:normAutofit/>
          </a:bodyPr>
          <a:lstStyle>
            <a:lvl1pPr>
              <a:defRPr sz="1867"/>
            </a:lvl1pPr>
            <a:lvl2pPr>
              <a:defRPr sz="1867"/>
            </a:lvl2pPr>
            <a:lvl3pPr>
              <a:defRPr sz="1867"/>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534584"/>
            <a:ext cx="5389033"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2175934"/>
            <a:ext cx="5389033" cy="3949700"/>
          </a:xfrm>
        </p:spPr>
        <p:txBody>
          <a:bodyPr>
            <a:normAutofit/>
          </a:bodyPr>
          <a:lstStyle>
            <a:lvl1pPr>
              <a:defRPr sz="1867"/>
            </a:lvl1pPr>
            <a:lvl2pPr>
              <a:defRPr sz="1867"/>
            </a:lvl2pPr>
            <a:lvl3pPr>
              <a:defRPr sz="1867"/>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1">
            <a:extLst>
              <a:ext uri="{FF2B5EF4-FFF2-40B4-BE49-F238E27FC236}">
                <a16:creationId xmlns:a16="http://schemas.microsoft.com/office/drawing/2014/main" id="{732F9EE6-EB8D-2148-9DD1-3151E715DD58}"/>
              </a:ext>
            </a:extLst>
          </p:cNvPr>
          <p:cNvSpPr>
            <a:spLocks noGrp="1"/>
          </p:cNvSpPr>
          <p:nvPr>
            <p:ph type="sldNum" sz="quarter" idx="10"/>
          </p:nvPr>
        </p:nvSpPr>
        <p:spPr>
          <a:xfrm>
            <a:off x="4673600" y="6356351"/>
            <a:ext cx="2844800" cy="366183"/>
          </a:xfrm>
          <a:prstGeom prst="rect">
            <a:avLst/>
          </a:prstGeom>
        </p:spPr>
        <p:txBody>
          <a:bodyPr vert="horz" lIns="91440" tIns="45720" rIns="91440" bIns="45720" rtlCol="0" anchor="ctr"/>
          <a:lstStyle>
            <a:lvl1pPr algn="ctr">
              <a:defRPr sz="1600">
                <a:solidFill>
                  <a:schemeClr val="tx1"/>
                </a:solidFill>
              </a:defRPr>
            </a:lvl1pPr>
          </a:lstStyle>
          <a:p>
            <a:fld id="{23088ACA-6532-5B47-9D60-7AF590FE3009}" type="slidenum">
              <a:rPr lang="en-US" smtClean="0"/>
              <a:pPr/>
              <a:t>‹#›</a:t>
            </a:fld>
            <a:endParaRPr lang="en-US" dirty="0"/>
          </a:p>
        </p:txBody>
      </p:sp>
      <p:sp>
        <p:nvSpPr>
          <p:cNvPr id="14" name="Text Placeholder 20">
            <a:extLst>
              <a:ext uri="{FF2B5EF4-FFF2-40B4-BE49-F238E27FC236}">
                <a16:creationId xmlns:a16="http://schemas.microsoft.com/office/drawing/2014/main" id="{F61BDA89-341A-7843-A005-B43B07917EB5}"/>
              </a:ext>
            </a:extLst>
          </p:cNvPr>
          <p:cNvSpPr>
            <a:spLocks noGrp="1"/>
          </p:cNvSpPr>
          <p:nvPr>
            <p:ph type="body" sz="quarter" idx="11" hasCustomPrompt="1"/>
          </p:nvPr>
        </p:nvSpPr>
        <p:spPr>
          <a:xfrm>
            <a:off x="221418" y="6412800"/>
            <a:ext cx="3253783" cy="435600"/>
          </a:xfrm>
        </p:spPr>
        <p:txBody>
          <a:bodyPr>
            <a:normAutofit/>
          </a:bodyPr>
          <a:lstStyle>
            <a:lvl1pPr marL="0" indent="0">
              <a:buNone/>
              <a:defRPr sz="1200" b="0" i="0">
                <a:solidFill>
                  <a:schemeClr val="tx1"/>
                </a:solidFill>
                <a:latin typeface="Montserrat Medium" pitchFamily="2" charset="77"/>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Department Name Here</a:t>
            </a:r>
          </a:p>
        </p:txBody>
      </p:sp>
    </p:spTree>
    <p:extLst>
      <p:ext uri="{BB962C8B-B14F-4D97-AF65-F5344CB8AC3E}">
        <p14:creationId xmlns:p14="http://schemas.microsoft.com/office/powerpoint/2010/main" val="16941138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0_Content-Style-A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E79908-C767-44A9-8A62-F78AF7EBD856}"/>
              </a:ext>
            </a:extLst>
          </p:cNvPr>
          <p:cNvPicPr>
            <a:picLocks noChangeAspect="1"/>
          </p:cNvPicPr>
          <p:nvPr userDrawn="1"/>
        </p:nvPicPr>
        <p:blipFill rotWithShape="1">
          <a:blip r:embed="rId3"/>
          <a:srcRect l="25011" r="24485"/>
          <a:stretch/>
        </p:blipFill>
        <p:spPr>
          <a:xfrm>
            <a:off x="14474" y="0"/>
            <a:ext cx="1823221"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4" name="Content Placeholder 7">
            <a:extLst>
              <a:ext uri="{FF2B5EF4-FFF2-40B4-BE49-F238E27FC236}">
                <a16:creationId xmlns:a16="http://schemas.microsoft.com/office/drawing/2014/main" id="{B4C26E84-9221-204E-8645-F9691D19C74E}"/>
              </a:ext>
            </a:extLst>
          </p:cNvPr>
          <p:cNvSpPr>
            <a:spLocks noGrp="1"/>
          </p:cNvSpPr>
          <p:nvPr>
            <p:ph sz="quarter" idx="10" hasCustomPrompt="1"/>
          </p:nvPr>
        </p:nvSpPr>
        <p:spPr>
          <a:xfrm>
            <a:off x="2396067" y="300567"/>
            <a:ext cx="8464551" cy="270933"/>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chemeClr val="tx1">
                    <a:lumMod val="75000"/>
                    <a:lumOff val="25000"/>
                  </a:schemeClr>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MASTER TEXT STYLES</a:t>
            </a:r>
          </a:p>
        </p:txBody>
      </p:sp>
      <p:sp>
        <p:nvSpPr>
          <p:cNvPr id="15" name="Content Placeholder 2">
            <a:extLst>
              <a:ext uri="{FF2B5EF4-FFF2-40B4-BE49-F238E27FC236}">
                <a16:creationId xmlns:a16="http://schemas.microsoft.com/office/drawing/2014/main" id="{925A2E4C-A1C5-CD4B-81F9-3EFEBEDDBC03}"/>
              </a:ext>
            </a:extLst>
          </p:cNvPr>
          <p:cNvSpPr>
            <a:spLocks noGrp="1"/>
          </p:cNvSpPr>
          <p:nvPr>
            <p:ph idx="1"/>
          </p:nvPr>
        </p:nvSpPr>
        <p:spPr>
          <a:xfrm>
            <a:off x="2398604" y="1612770"/>
            <a:ext cx="9023259" cy="908625"/>
          </a:xfrm>
          <a:prstGeom prst="rect">
            <a:avLst/>
          </a:prstGeom>
        </p:spPr>
        <p:txBody>
          <a:bodyPr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8" name="Slide Number Placeholder 3">
            <a:extLst>
              <a:ext uri="{FF2B5EF4-FFF2-40B4-BE49-F238E27FC236}">
                <a16:creationId xmlns:a16="http://schemas.microsoft.com/office/drawing/2014/main" id="{46B5F606-DA22-DA4A-AC2A-CC85B2766D8B}"/>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9" name="Straight Connector 18">
            <a:extLst>
              <a:ext uri="{FF2B5EF4-FFF2-40B4-BE49-F238E27FC236}">
                <a16:creationId xmlns:a16="http://schemas.microsoft.com/office/drawing/2014/main" id="{18193AA5-2BB5-2E47-B619-91062A71C0AE}"/>
              </a:ext>
            </a:extLst>
          </p:cNvPr>
          <p:cNvCxnSpPr>
            <a:cxnSpLocks/>
          </p:cNvCxnSpPr>
          <p:nvPr userDrawn="1"/>
        </p:nvCxnSpPr>
        <p:spPr>
          <a:xfrm>
            <a:off x="1739901" y="115892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3">
            <a:extLst>
              <a:ext uri="{FF2B5EF4-FFF2-40B4-BE49-F238E27FC236}">
                <a16:creationId xmlns:a16="http://schemas.microsoft.com/office/drawing/2014/main" id="{867A4CB5-35B9-1542-AB33-E8A96B6246C1}"/>
              </a:ext>
            </a:extLst>
          </p:cNvPr>
          <p:cNvSpPr>
            <a:spLocks noGrp="1"/>
          </p:cNvSpPr>
          <p:nvPr>
            <p:ph type="title" hasCustomPrompt="1"/>
          </p:nvPr>
        </p:nvSpPr>
        <p:spPr>
          <a:xfrm>
            <a:off x="2395192" y="632999"/>
            <a:ext cx="8464861" cy="463296"/>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16" name="Rectangle 15">
            <a:extLst>
              <a:ext uri="{FF2B5EF4-FFF2-40B4-BE49-F238E27FC236}">
                <a16:creationId xmlns:a16="http://schemas.microsoft.com/office/drawing/2014/main" id="{57CBBA50-8D09-4A47-B093-AACF281A0CB9}"/>
              </a:ext>
            </a:extLst>
          </p:cNvPr>
          <p:cNvSpPr/>
          <p:nvPr userDrawn="1"/>
        </p:nvSpPr>
        <p:spPr>
          <a:xfrm>
            <a:off x="-10160" y="-16581"/>
            <a:ext cx="1833383" cy="687458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D895589-238D-B147-ADFF-19EE30F5BC26}"/>
              </a:ext>
            </a:extLst>
          </p:cNvPr>
          <p:cNvSpPr/>
          <p:nvPr userDrawn="1"/>
        </p:nvSpPr>
        <p:spPr>
          <a:xfrm>
            <a:off x="-10160" y="-1"/>
            <a:ext cx="309867" cy="6870697"/>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1" name="Picture 2" descr="Logo, company name&#10;&#10;Description automatically generated">
            <a:extLst>
              <a:ext uri="{FF2B5EF4-FFF2-40B4-BE49-F238E27FC236}">
                <a16:creationId xmlns:a16="http://schemas.microsoft.com/office/drawing/2014/main" id="{E639B98E-A915-41FF-A4BE-EC3D778823D9}"/>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8680448"/>
      </p:ext>
    </p:extLst>
  </p:cSld>
  <p:clrMapOvr>
    <a:masterClrMapping/>
  </p:clrMapOvr>
  <p:transition spd="slow">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Content-Style-A3">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C9030B1-9198-F44A-B80A-FB76E27C546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17399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21" name="Content Placeholder 2">
            <a:extLst>
              <a:ext uri="{FF2B5EF4-FFF2-40B4-BE49-F238E27FC236}">
                <a16:creationId xmlns:a16="http://schemas.microsoft.com/office/drawing/2014/main" id="{696F64AD-342D-7B4A-ABBC-169D64B95385}"/>
              </a:ext>
            </a:extLst>
          </p:cNvPr>
          <p:cNvSpPr>
            <a:spLocks noGrp="1"/>
          </p:cNvSpPr>
          <p:nvPr>
            <p:ph idx="1"/>
          </p:nvPr>
        </p:nvSpPr>
        <p:spPr>
          <a:xfrm>
            <a:off x="2398604" y="1364413"/>
            <a:ext cx="4267200" cy="908625"/>
          </a:xfrm>
          <a:prstGeom prst="rect">
            <a:avLst/>
          </a:prstGeom>
        </p:spPr>
        <p:txBody>
          <a:bodyPr wrap="square"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sp>
        <p:nvSpPr>
          <p:cNvPr id="13" name="Slide Number Placeholder 3">
            <a:extLst>
              <a:ext uri="{FF2B5EF4-FFF2-40B4-BE49-F238E27FC236}">
                <a16:creationId xmlns:a16="http://schemas.microsoft.com/office/drawing/2014/main" id="{5164880C-A580-4444-812B-9D7A710BD310}"/>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cxnSp>
        <p:nvCxnSpPr>
          <p:cNvPr id="15" name="Straight Connector 14">
            <a:extLst>
              <a:ext uri="{FF2B5EF4-FFF2-40B4-BE49-F238E27FC236}">
                <a16:creationId xmlns:a16="http://schemas.microsoft.com/office/drawing/2014/main" id="{7884EC74-6EC0-4F47-A57E-1257B7D2C83D}"/>
              </a:ext>
            </a:extLst>
          </p:cNvPr>
          <p:cNvCxnSpPr>
            <a:cxnSpLocks/>
          </p:cNvCxnSpPr>
          <p:nvPr userDrawn="1"/>
        </p:nvCxnSpPr>
        <p:spPr>
          <a:xfrm>
            <a:off x="1739901" y="93314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8" name="Title 3">
            <a:extLst>
              <a:ext uri="{FF2B5EF4-FFF2-40B4-BE49-F238E27FC236}">
                <a16:creationId xmlns:a16="http://schemas.microsoft.com/office/drawing/2014/main" id="{4859C1A7-A39A-1D43-B0B4-00C2591FFACA}"/>
              </a:ext>
            </a:extLst>
          </p:cNvPr>
          <p:cNvSpPr>
            <a:spLocks noGrp="1"/>
          </p:cNvSpPr>
          <p:nvPr>
            <p:ph type="title" hasCustomPrompt="1"/>
          </p:nvPr>
        </p:nvSpPr>
        <p:spPr>
          <a:xfrm>
            <a:off x="2395192" y="300034"/>
            <a:ext cx="8464861" cy="570481"/>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sp>
        <p:nvSpPr>
          <p:cNvPr id="22" name="Rectangle 21">
            <a:extLst>
              <a:ext uri="{FF2B5EF4-FFF2-40B4-BE49-F238E27FC236}">
                <a16:creationId xmlns:a16="http://schemas.microsoft.com/office/drawing/2014/main" id="{E68980FF-4FD0-9B4F-9B26-55C5B438E137}"/>
              </a:ext>
            </a:extLst>
          </p:cNvPr>
          <p:cNvSpPr/>
          <p:nvPr/>
        </p:nvSpPr>
        <p:spPr>
          <a:xfrm>
            <a:off x="7032617" y="1366059"/>
            <a:ext cx="4267200" cy="3657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3" name="Content Placeholder 7">
            <a:extLst>
              <a:ext uri="{FF2B5EF4-FFF2-40B4-BE49-F238E27FC236}">
                <a16:creationId xmlns:a16="http://schemas.microsoft.com/office/drawing/2014/main" id="{FEA1667E-ECCE-734C-8FE5-666139E0F698}"/>
              </a:ext>
            </a:extLst>
          </p:cNvPr>
          <p:cNvSpPr>
            <a:spLocks noGrp="1"/>
          </p:cNvSpPr>
          <p:nvPr>
            <p:ph sz="quarter" idx="13" hasCustomPrompt="1"/>
          </p:nvPr>
        </p:nvSpPr>
        <p:spPr>
          <a:xfrm>
            <a:off x="7032618" y="1531863"/>
            <a:ext cx="4253871" cy="214085"/>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rgbClr val="254D84"/>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TEXT</a:t>
            </a:r>
          </a:p>
        </p:txBody>
      </p:sp>
      <p:sp>
        <p:nvSpPr>
          <p:cNvPr id="19" name="Rectangle 18">
            <a:extLst>
              <a:ext uri="{FF2B5EF4-FFF2-40B4-BE49-F238E27FC236}">
                <a16:creationId xmlns:a16="http://schemas.microsoft.com/office/drawing/2014/main" id="{998D2DBF-3359-FC41-A34F-91566FDBB8B0}"/>
              </a:ext>
            </a:extLst>
          </p:cNvPr>
          <p:cNvSpPr/>
          <p:nvPr userDrawn="1"/>
        </p:nvSpPr>
        <p:spPr>
          <a:xfrm>
            <a:off x="0" y="0"/>
            <a:ext cx="309867" cy="6858000"/>
          </a:xfrm>
          <a:prstGeom prst="rect">
            <a:avLst/>
          </a:prstGeom>
          <a:solidFill>
            <a:srgbClr val="29467D">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4" name="Picture 2" descr="Logo, company name&#10;&#10;Description automatically generated">
            <a:extLst>
              <a:ext uri="{FF2B5EF4-FFF2-40B4-BE49-F238E27FC236}">
                <a16:creationId xmlns:a16="http://schemas.microsoft.com/office/drawing/2014/main" id="{FD38BC81-7304-4E8F-A8CC-A2B13785A8BE}"/>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7171055"/>
      </p:ext>
    </p:extLst>
  </p:cSld>
  <p:clrMapOvr>
    <a:masterClrMapping/>
  </p:clrMapOvr>
  <p:transition spd="slow">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Content-Style-A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883176-6690-344E-B921-4FFCCC57EA0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17399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3" name="Rectangle 2">
            <a:extLst>
              <a:ext uri="{FF2B5EF4-FFF2-40B4-BE49-F238E27FC236}">
                <a16:creationId xmlns:a16="http://schemas.microsoft.com/office/drawing/2014/main" id="{55BA6D2A-6494-A545-B931-E73C975281D3}"/>
              </a:ext>
            </a:extLst>
          </p:cNvPr>
          <p:cNvSpPr/>
          <p:nvPr userDrawn="1"/>
        </p:nvSpPr>
        <p:spPr>
          <a:xfrm>
            <a:off x="0" y="0"/>
            <a:ext cx="309867" cy="6858000"/>
          </a:xfrm>
          <a:prstGeom prst="rect">
            <a:avLst/>
          </a:prstGeom>
          <a:solidFill>
            <a:schemeClr val="accent6">
              <a:lumMod val="75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8" name="Slide Number Placeholder 3">
            <a:extLst>
              <a:ext uri="{FF2B5EF4-FFF2-40B4-BE49-F238E27FC236}">
                <a16:creationId xmlns:a16="http://schemas.microsoft.com/office/drawing/2014/main" id="{4D8A3EE2-92A9-4145-AC39-9EAD5835A094}"/>
              </a:ext>
            </a:extLst>
          </p:cNvPr>
          <p:cNvSpPr>
            <a:spLocks noGrp="1"/>
          </p:cNvSpPr>
          <p:nvPr>
            <p:ph type="sldNum" sz="quarter" idx="12"/>
          </p:nvPr>
        </p:nvSpPr>
        <p:spPr>
          <a:xfrm>
            <a:off x="11286489" y="6364376"/>
            <a:ext cx="568769" cy="365125"/>
          </a:xfrm>
          <a:prstGeom prst="rect">
            <a:avLst/>
          </a:prstGeom>
        </p:spPr>
        <p:txBody>
          <a:bodyPr/>
          <a:lstStyle>
            <a:lvl1pPr algn="r">
              <a:defRPr sz="907"/>
            </a:lvl1pPr>
          </a:lstStyle>
          <a:p>
            <a:fld id="{65DFA85A-DAD2-3545-9EF2-9823132B00E5}" type="slidenum">
              <a:rPr lang="en-US" smtClean="0"/>
              <a:pPr/>
              <a:t>‹#›</a:t>
            </a:fld>
            <a:endParaRPr lang="en-US" dirty="0"/>
          </a:p>
        </p:txBody>
      </p:sp>
      <p:sp>
        <p:nvSpPr>
          <p:cNvPr id="12" name="Content Placeholder 2">
            <a:extLst>
              <a:ext uri="{FF2B5EF4-FFF2-40B4-BE49-F238E27FC236}">
                <a16:creationId xmlns:a16="http://schemas.microsoft.com/office/drawing/2014/main" id="{B73F37F0-F12C-3E4C-B5BF-46052B61353E}"/>
              </a:ext>
            </a:extLst>
          </p:cNvPr>
          <p:cNvSpPr>
            <a:spLocks noGrp="1"/>
          </p:cNvSpPr>
          <p:nvPr>
            <p:ph idx="13"/>
          </p:nvPr>
        </p:nvSpPr>
        <p:spPr>
          <a:xfrm>
            <a:off x="2398604" y="1364413"/>
            <a:ext cx="4267200" cy="908625"/>
          </a:xfrm>
          <a:prstGeom prst="rect">
            <a:avLst/>
          </a:prstGeom>
        </p:spPr>
        <p:txBody>
          <a:bodyPr wrap="square" lIns="0" tIns="0" rIns="0" bIns="0">
            <a:spAutoFit/>
          </a:bodyPr>
          <a:lstStyle>
            <a:lvl1pPr marL="121917" indent="-243834">
              <a:lnSpc>
                <a:spcPts val="2200"/>
              </a:lnSpc>
              <a:spcBef>
                <a:spcPts val="267"/>
              </a:spcBef>
              <a:buFont typeface="Courier New" panose="02070309020205020404" pitchFamily="49" charset="0"/>
              <a:buChar char="o"/>
              <a:defRPr sz="1800">
                <a:solidFill>
                  <a:srgbClr val="7F7F7F"/>
                </a:solidFill>
              </a:defRPr>
            </a:lvl1pPr>
            <a:lvl2pPr marL="742876" indent="-146300">
              <a:lnSpc>
                <a:spcPts val="2200"/>
              </a:lnSpc>
              <a:spcBef>
                <a:spcPts val="267"/>
              </a:spcBef>
              <a:buFont typeface="Courier New" panose="02070309020205020404" pitchFamily="49" charset="0"/>
              <a:buChar char="o"/>
              <a:defRPr sz="1600">
                <a:solidFill>
                  <a:srgbClr val="7F7F7F"/>
                </a:solidFill>
              </a:defRPr>
            </a:lvl2pPr>
            <a:lvl3pPr marL="1142886" indent="-146300">
              <a:lnSpc>
                <a:spcPts val="2200"/>
              </a:lnSpc>
              <a:spcBef>
                <a:spcPts val="267"/>
              </a:spcBef>
              <a:buFont typeface="Courier New" panose="02070309020205020404" pitchFamily="49" charset="0"/>
              <a:buChar char="o"/>
              <a:defRPr sz="1400">
                <a:solidFill>
                  <a:srgbClr val="7F7F7F"/>
                </a:solidFill>
              </a:defRPr>
            </a:lvl3pPr>
            <a:lvl4pPr marL="1600040" indent="-228578">
              <a:buFont typeface="Arial" charset="0"/>
              <a:buChar char="•"/>
              <a:defRPr sz="1200">
                <a:solidFill>
                  <a:srgbClr val="7F7F7F"/>
                </a:solidFill>
              </a:defRPr>
            </a:lvl4pPr>
            <a:lvl5pPr marL="2057195" indent="-228578">
              <a:buFont typeface="Arial" charset="0"/>
              <a:buChar char="•"/>
              <a:defRPr sz="1200">
                <a:solidFill>
                  <a:srgbClr val="7F7F7F"/>
                </a:solidFill>
              </a:defRPr>
            </a:lvl5pPr>
          </a:lstStyle>
          <a:p>
            <a:pPr lvl="0"/>
            <a:r>
              <a:rPr lang="en-US"/>
              <a:t>Click to edit Master text styles</a:t>
            </a:r>
          </a:p>
          <a:p>
            <a:pPr lvl="1"/>
            <a:r>
              <a:rPr lang="en-US"/>
              <a:t>Second level</a:t>
            </a:r>
          </a:p>
          <a:p>
            <a:pPr lvl="2"/>
            <a:r>
              <a:rPr lang="en-US"/>
              <a:t>Third level</a:t>
            </a:r>
          </a:p>
        </p:txBody>
      </p:sp>
      <p:cxnSp>
        <p:nvCxnSpPr>
          <p:cNvPr id="14" name="Straight Connector 13">
            <a:extLst>
              <a:ext uri="{FF2B5EF4-FFF2-40B4-BE49-F238E27FC236}">
                <a16:creationId xmlns:a16="http://schemas.microsoft.com/office/drawing/2014/main" id="{D9080515-6402-8242-9923-072277ED2908}"/>
              </a:ext>
            </a:extLst>
          </p:cNvPr>
          <p:cNvCxnSpPr>
            <a:cxnSpLocks/>
          </p:cNvCxnSpPr>
          <p:nvPr userDrawn="1"/>
        </p:nvCxnSpPr>
        <p:spPr>
          <a:xfrm>
            <a:off x="1739901" y="933145"/>
            <a:ext cx="10452100"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173EC7C7-DC5C-D743-93EF-C2D505676373}"/>
              </a:ext>
            </a:extLst>
          </p:cNvPr>
          <p:cNvSpPr/>
          <p:nvPr userDrawn="1"/>
        </p:nvSpPr>
        <p:spPr>
          <a:xfrm>
            <a:off x="7032617" y="1366059"/>
            <a:ext cx="4267200" cy="3657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3" name="Content Placeholder 7">
            <a:extLst>
              <a:ext uri="{FF2B5EF4-FFF2-40B4-BE49-F238E27FC236}">
                <a16:creationId xmlns:a16="http://schemas.microsoft.com/office/drawing/2014/main" id="{FED7E42D-29FA-3D43-9176-22E4B2163673}"/>
              </a:ext>
            </a:extLst>
          </p:cNvPr>
          <p:cNvSpPr>
            <a:spLocks noGrp="1"/>
          </p:cNvSpPr>
          <p:nvPr>
            <p:ph sz="quarter" idx="14" hasCustomPrompt="1"/>
          </p:nvPr>
        </p:nvSpPr>
        <p:spPr>
          <a:xfrm>
            <a:off x="7032618" y="1531863"/>
            <a:ext cx="4253871" cy="214085"/>
          </a:xfrm>
          <a:prstGeom prst="rect">
            <a:avLst/>
          </a:prstGeom>
        </p:spPr>
        <p:txBody>
          <a:bodyPr lIns="0" tIns="0" rIns="0" bIns="0" anchor="ctr" anchorCtr="0">
            <a:noAutofit/>
          </a:bodyPr>
          <a:lstStyle>
            <a:lvl1pPr marL="0" indent="0" algn="l" defTabSz="457155" rtl="0" eaLnBrk="1" latinLnBrk="0" hangingPunct="1">
              <a:spcBef>
                <a:spcPct val="0"/>
              </a:spcBef>
              <a:buNone/>
              <a:defRPr lang="en-US" sz="1333" b="1" kern="1200" spc="133" baseline="0" dirty="0" smtClean="0">
                <a:solidFill>
                  <a:srgbClr val="E5712C"/>
                </a:solidFill>
                <a:latin typeface="+mj-lt"/>
                <a:ea typeface="+mj-ea"/>
                <a:cs typeface="+mj-cs"/>
              </a:defRPr>
            </a:lvl1pPr>
            <a:lvl2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2pPr>
            <a:lvl3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3pPr>
            <a:lvl4pPr marL="0" indent="0" algn="l" defTabSz="457155" rtl="0" eaLnBrk="1" latinLnBrk="0" hangingPunct="1">
              <a:spcBef>
                <a:spcPct val="0"/>
              </a:spcBef>
              <a:buNone/>
              <a:defRPr lang="en-US" sz="1333" b="1" kern="1200" spc="133" baseline="0" dirty="0" smtClean="0">
                <a:solidFill>
                  <a:srgbClr val="00C1B7"/>
                </a:solidFill>
                <a:latin typeface="+mj-lt"/>
                <a:ea typeface="+mj-ea"/>
                <a:cs typeface="+mj-cs"/>
              </a:defRPr>
            </a:lvl4pPr>
            <a:lvl5pPr marL="0" indent="0" algn="l" defTabSz="457155" rtl="0" eaLnBrk="1" latinLnBrk="0" hangingPunct="1">
              <a:spcBef>
                <a:spcPct val="0"/>
              </a:spcBef>
              <a:buNone/>
              <a:defRPr lang="en-US" sz="1333" b="1" kern="1200" spc="133" baseline="0" dirty="0">
                <a:solidFill>
                  <a:srgbClr val="00C1B7"/>
                </a:solidFill>
                <a:latin typeface="+mj-lt"/>
                <a:ea typeface="+mj-ea"/>
                <a:cs typeface="+mj-cs"/>
              </a:defRPr>
            </a:lvl5pPr>
          </a:lstStyle>
          <a:p>
            <a:pPr lvl="0"/>
            <a:r>
              <a:rPr lang="en-US" dirty="0"/>
              <a:t>CLICK TO EDIT TEXT</a:t>
            </a:r>
          </a:p>
        </p:txBody>
      </p:sp>
      <p:sp>
        <p:nvSpPr>
          <p:cNvPr id="13" name="Title 3">
            <a:extLst>
              <a:ext uri="{FF2B5EF4-FFF2-40B4-BE49-F238E27FC236}">
                <a16:creationId xmlns:a16="http://schemas.microsoft.com/office/drawing/2014/main" id="{6AC3B717-A590-C64D-8FFF-4E877F78D7BB}"/>
              </a:ext>
            </a:extLst>
          </p:cNvPr>
          <p:cNvSpPr>
            <a:spLocks noGrp="1"/>
          </p:cNvSpPr>
          <p:nvPr>
            <p:ph type="title" hasCustomPrompt="1"/>
          </p:nvPr>
        </p:nvSpPr>
        <p:spPr>
          <a:xfrm>
            <a:off x="2395192" y="300034"/>
            <a:ext cx="8464861" cy="570481"/>
          </a:xfrm>
        </p:spPr>
        <p:txBody>
          <a:bodyPr lIns="0" tIns="0" rIns="0" bIns="0">
            <a:normAutofit/>
          </a:bodyPr>
          <a:lstStyle>
            <a:lvl1pPr algn="l">
              <a:defRPr sz="2400" b="1">
                <a:solidFill>
                  <a:srgbClr val="254D84"/>
                </a:solidFill>
              </a:defRPr>
            </a:lvl1pPr>
          </a:lstStyle>
          <a:p>
            <a:r>
              <a:rPr lang="en-US" dirty="0">
                <a:solidFill>
                  <a:schemeClr val="tx1">
                    <a:lumMod val="65000"/>
                    <a:lumOff val="35000"/>
                  </a:schemeClr>
                </a:solidFill>
              </a:rPr>
              <a:t>Click To Edit Master Title Style</a:t>
            </a:r>
          </a:p>
        </p:txBody>
      </p:sp>
      <p:pic>
        <p:nvPicPr>
          <p:cNvPr id="15" name="Picture 2" descr="Logo, company name&#10;&#10;Description automatically generated">
            <a:extLst>
              <a:ext uri="{FF2B5EF4-FFF2-40B4-BE49-F238E27FC236}">
                <a16:creationId xmlns:a16="http://schemas.microsoft.com/office/drawing/2014/main" id="{AAA0689C-9933-4E40-B977-A68382DA49E3}"/>
              </a:ext>
            </a:extLst>
          </p:cNvPr>
          <p:cNvPicPr>
            <a:picLocks noChangeAspect="1" noChangeArrowheads="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629"/>
          <a:stretch/>
        </p:blipFill>
        <p:spPr bwMode="auto">
          <a:xfrm>
            <a:off x="11132549" y="263785"/>
            <a:ext cx="960880" cy="58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6601721"/>
      </p:ext>
    </p:extLst>
  </p:cSld>
  <p:clrMapOvr>
    <a:masterClrMapping/>
  </p:clrMapOvr>
  <p:transition spd="slow">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3_Section-Style0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D2BBCC-E824-BE4A-98D5-0EEF5974067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2" name="Title 1">
            <a:extLst>
              <a:ext uri="{FF2B5EF4-FFF2-40B4-BE49-F238E27FC236}">
                <a16:creationId xmlns:a16="http://schemas.microsoft.com/office/drawing/2014/main" id="{0F3C6DC6-2BDA-F14F-AC5E-5FAFC51E3865}"/>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3" name="Group 12">
            <a:extLst>
              <a:ext uri="{FF2B5EF4-FFF2-40B4-BE49-F238E27FC236}">
                <a16:creationId xmlns:a16="http://schemas.microsoft.com/office/drawing/2014/main" id="{F5CCB7D7-8A52-45ED-8C23-E31043ABAB83}"/>
              </a:ext>
            </a:extLst>
          </p:cNvPr>
          <p:cNvGrpSpPr/>
          <p:nvPr userDrawn="1"/>
        </p:nvGrpSpPr>
        <p:grpSpPr>
          <a:xfrm>
            <a:off x="10402034" y="2878984"/>
            <a:ext cx="1178897" cy="1181961"/>
            <a:chOff x="7801525" y="2159237"/>
            <a:chExt cx="884173" cy="886471"/>
          </a:xfrm>
        </p:grpSpPr>
        <p:sp>
          <p:nvSpPr>
            <p:cNvPr id="14" name="Oval 13">
              <a:extLst>
                <a:ext uri="{FF2B5EF4-FFF2-40B4-BE49-F238E27FC236}">
                  <a16:creationId xmlns:a16="http://schemas.microsoft.com/office/drawing/2014/main" id="{9DB2AF3D-3C65-4590-9D14-AC82DDB53FA4}"/>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5" name="Picture 2" descr="Logo, company name&#10;&#10;Description automatically generated">
              <a:extLst>
                <a:ext uri="{FF2B5EF4-FFF2-40B4-BE49-F238E27FC236}">
                  <a16:creationId xmlns:a16="http://schemas.microsoft.com/office/drawing/2014/main" id="{B70D90C4-B4AE-4AF6-B780-3B099E9650D0}"/>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84680912"/>
      </p:ext>
    </p:extLst>
  </p:cSld>
  <p:clrMapOvr>
    <a:masterClrMapping/>
  </p:clrMapOvr>
  <p:transition spd="slow">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2" name="Group 11">
            <a:extLst>
              <a:ext uri="{FF2B5EF4-FFF2-40B4-BE49-F238E27FC236}">
                <a16:creationId xmlns:a16="http://schemas.microsoft.com/office/drawing/2014/main" id="{DA1EAB95-C3CB-43B5-BDD0-4137AB4B6375}"/>
              </a:ext>
            </a:extLst>
          </p:cNvPr>
          <p:cNvGrpSpPr/>
          <p:nvPr userDrawn="1"/>
        </p:nvGrpSpPr>
        <p:grpSpPr>
          <a:xfrm>
            <a:off x="10402034" y="2878984"/>
            <a:ext cx="1178897" cy="1181961"/>
            <a:chOff x="7801525" y="2159237"/>
            <a:chExt cx="884173" cy="886471"/>
          </a:xfrm>
        </p:grpSpPr>
        <p:sp>
          <p:nvSpPr>
            <p:cNvPr id="13" name="Oval 12">
              <a:extLst>
                <a:ext uri="{FF2B5EF4-FFF2-40B4-BE49-F238E27FC236}">
                  <a16:creationId xmlns:a16="http://schemas.microsoft.com/office/drawing/2014/main" id="{D7873066-B757-40DE-B385-C6CE654E8FEF}"/>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362494C6-9F7F-4B4A-8F93-B93319846729}"/>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14963436"/>
      </p:ext>
    </p:extLst>
  </p:cSld>
  <p:clrMapOvr>
    <a:masterClrMapping/>
  </p:clrMapOvr>
  <p:transition spd="slow">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2" name="Group 11">
            <a:extLst>
              <a:ext uri="{FF2B5EF4-FFF2-40B4-BE49-F238E27FC236}">
                <a16:creationId xmlns:a16="http://schemas.microsoft.com/office/drawing/2014/main" id="{D664A87C-0B14-49BA-A948-D33E3B331D62}"/>
              </a:ext>
            </a:extLst>
          </p:cNvPr>
          <p:cNvGrpSpPr/>
          <p:nvPr userDrawn="1"/>
        </p:nvGrpSpPr>
        <p:grpSpPr>
          <a:xfrm>
            <a:off x="10402034" y="2878984"/>
            <a:ext cx="1178897" cy="1181961"/>
            <a:chOff x="7801525" y="2159237"/>
            <a:chExt cx="884173" cy="886471"/>
          </a:xfrm>
        </p:grpSpPr>
        <p:sp>
          <p:nvSpPr>
            <p:cNvPr id="13" name="Oval 12">
              <a:extLst>
                <a:ext uri="{FF2B5EF4-FFF2-40B4-BE49-F238E27FC236}">
                  <a16:creationId xmlns:a16="http://schemas.microsoft.com/office/drawing/2014/main" id="{0001FFFE-96F4-475C-9D52-82A8453E0BFA}"/>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2A0EA140-44A8-45B4-AEF3-706B4490AC0D}"/>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63872647"/>
      </p:ext>
    </p:extLst>
  </p:cSld>
  <p:clrMapOvr>
    <a:masterClrMapping/>
  </p:clrMapOvr>
  <p:transition spd="slow">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4_Section-Style0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D2BBCC-E824-BE4A-98D5-0EEF5974067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2" name="Title 1">
            <a:extLst>
              <a:ext uri="{FF2B5EF4-FFF2-40B4-BE49-F238E27FC236}">
                <a16:creationId xmlns:a16="http://schemas.microsoft.com/office/drawing/2014/main" id="{0F3C6DC6-2BDA-F14F-AC5E-5FAFC51E3865}"/>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4" name="Group 13">
            <a:extLst>
              <a:ext uri="{FF2B5EF4-FFF2-40B4-BE49-F238E27FC236}">
                <a16:creationId xmlns:a16="http://schemas.microsoft.com/office/drawing/2014/main" id="{9E066292-B3EB-4DCA-A8BC-FA81D61B667E}"/>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D015E566-D799-4373-B5E2-6680E505D0F0}"/>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1EDDA9C7-3F89-4E22-BD0A-7C3F2ACAD381}"/>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92800428"/>
      </p:ext>
    </p:extLst>
  </p:cSld>
  <p:clrMapOvr>
    <a:masterClrMapping/>
  </p:clrMapOvr>
  <p:transition spd="slow">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5_Section-Style0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D2BBCC-E824-BE4A-98D5-0EEF5974067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2" name="Title 1">
            <a:extLst>
              <a:ext uri="{FF2B5EF4-FFF2-40B4-BE49-F238E27FC236}">
                <a16:creationId xmlns:a16="http://schemas.microsoft.com/office/drawing/2014/main" id="{0F3C6DC6-2BDA-F14F-AC5E-5FAFC51E3865}"/>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4" name="Group 13">
            <a:extLst>
              <a:ext uri="{FF2B5EF4-FFF2-40B4-BE49-F238E27FC236}">
                <a16:creationId xmlns:a16="http://schemas.microsoft.com/office/drawing/2014/main" id="{3B65D8C6-A875-41E1-867F-394ABDC788D8}"/>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FC93F534-426D-4AF8-AA09-F8EEC1980841}"/>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7ADD2907-F83C-4AC0-863D-0C5A68088D03}"/>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20918762"/>
      </p:ext>
    </p:extLst>
  </p:cSld>
  <p:clrMapOvr>
    <a:masterClrMapping/>
  </p:clrMapOvr>
  <p:transition spd="slow">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6_Section-Style0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D2BBCC-E824-BE4A-98D5-0EEF5974067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12" name="Title 1">
            <a:extLst>
              <a:ext uri="{FF2B5EF4-FFF2-40B4-BE49-F238E27FC236}">
                <a16:creationId xmlns:a16="http://schemas.microsoft.com/office/drawing/2014/main" id="{0F3C6DC6-2BDA-F14F-AC5E-5FAFC51E3865}"/>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4" name="Group 13">
            <a:extLst>
              <a:ext uri="{FF2B5EF4-FFF2-40B4-BE49-F238E27FC236}">
                <a16:creationId xmlns:a16="http://schemas.microsoft.com/office/drawing/2014/main" id="{283925B3-9330-44EC-A07D-EF6A51C05709}"/>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39C04158-3562-4517-9F13-7FDA222A858A}"/>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50A0A203-5AB6-4D8D-BB67-9BC66A337D5D}"/>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01479010"/>
      </p:ext>
    </p:extLst>
  </p:cSld>
  <p:clrMapOvr>
    <a:masterClrMapping/>
  </p:clrMapOvr>
  <p:transition spd="slow">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2" name="Group 11">
            <a:extLst>
              <a:ext uri="{FF2B5EF4-FFF2-40B4-BE49-F238E27FC236}">
                <a16:creationId xmlns:a16="http://schemas.microsoft.com/office/drawing/2014/main" id="{1B766E37-BF6E-4E58-A8ED-55C3048769DF}"/>
              </a:ext>
            </a:extLst>
          </p:cNvPr>
          <p:cNvGrpSpPr/>
          <p:nvPr userDrawn="1"/>
        </p:nvGrpSpPr>
        <p:grpSpPr>
          <a:xfrm>
            <a:off x="10402034" y="2878984"/>
            <a:ext cx="1178897" cy="1181961"/>
            <a:chOff x="7801525" y="2159237"/>
            <a:chExt cx="884173" cy="886471"/>
          </a:xfrm>
        </p:grpSpPr>
        <p:sp>
          <p:nvSpPr>
            <p:cNvPr id="13" name="Oval 12">
              <a:extLst>
                <a:ext uri="{FF2B5EF4-FFF2-40B4-BE49-F238E27FC236}">
                  <a16:creationId xmlns:a16="http://schemas.microsoft.com/office/drawing/2014/main" id="{FAB1D80B-54E6-4497-A3B8-3D46EE0F824D}"/>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9655ADC0-36B2-4D37-BAF3-02D11481D2E3}"/>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05635541"/>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267" b="1"/>
            </a:lvl1pPr>
          </a:lstStyle>
          <a:p>
            <a:r>
              <a:rPr lang="en-US" dirty="0"/>
              <a:t>CLICK TO EDIT MASTER TITLE STYLE</a:t>
            </a:r>
          </a:p>
        </p:txBody>
      </p:sp>
      <p:sp>
        <p:nvSpPr>
          <p:cNvPr id="6" name="Slide Number Placeholder 1">
            <a:extLst>
              <a:ext uri="{FF2B5EF4-FFF2-40B4-BE49-F238E27FC236}">
                <a16:creationId xmlns:a16="http://schemas.microsoft.com/office/drawing/2014/main" id="{C0D27B21-F11F-9C41-BA59-7CEFD6ACB086}"/>
              </a:ext>
            </a:extLst>
          </p:cNvPr>
          <p:cNvSpPr>
            <a:spLocks noGrp="1"/>
          </p:cNvSpPr>
          <p:nvPr>
            <p:ph type="sldNum" sz="quarter" idx="4"/>
          </p:nvPr>
        </p:nvSpPr>
        <p:spPr>
          <a:xfrm>
            <a:off x="4673600" y="6356351"/>
            <a:ext cx="2844800" cy="366183"/>
          </a:xfrm>
          <a:prstGeom prst="rect">
            <a:avLst/>
          </a:prstGeom>
        </p:spPr>
        <p:txBody>
          <a:bodyPr vert="horz" lIns="91440" tIns="45720" rIns="91440" bIns="45720" rtlCol="0" anchor="ctr"/>
          <a:lstStyle>
            <a:lvl1pPr algn="ctr">
              <a:defRPr sz="1600">
                <a:solidFill>
                  <a:schemeClr val="tx1"/>
                </a:solidFill>
              </a:defRPr>
            </a:lvl1pPr>
          </a:lstStyle>
          <a:p>
            <a:fld id="{23088ACA-6532-5B47-9D60-7AF590FE3009}" type="slidenum">
              <a:rPr lang="en-US" smtClean="0"/>
              <a:pPr/>
              <a:t>‹#›</a:t>
            </a:fld>
            <a:endParaRPr lang="en-US" dirty="0"/>
          </a:p>
        </p:txBody>
      </p:sp>
      <p:sp>
        <p:nvSpPr>
          <p:cNvPr id="9" name="Text Placeholder 20">
            <a:extLst>
              <a:ext uri="{FF2B5EF4-FFF2-40B4-BE49-F238E27FC236}">
                <a16:creationId xmlns:a16="http://schemas.microsoft.com/office/drawing/2014/main" id="{BD7FE232-AE01-EB4F-9A80-33A11AE93679}"/>
              </a:ext>
            </a:extLst>
          </p:cNvPr>
          <p:cNvSpPr>
            <a:spLocks noGrp="1"/>
          </p:cNvSpPr>
          <p:nvPr>
            <p:ph type="body" sz="quarter" idx="10" hasCustomPrompt="1"/>
          </p:nvPr>
        </p:nvSpPr>
        <p:spPr>
          <a:xfrm>
            <a:off x="221418" y="6412800"/>
            <a:ext cx="3253783" cy="435600"/>
          </a:xfrm>
        </p:spPr>
        <p:txBody>
          <a:bodyPr>
            <a:normAutofit/>
          </a:bodyPr>
          <a:lstStyle>
            <a:lvl1pPr marL="0" indent="0">
              <a:buNone/>
              <a:defRPr sz="1200" b="0" i="0">
                <a:solidFill>
                  <a:schemeClr val="tx1"/>
                </a:solidFill>
                <a:latin typeface="Montserrat Medium" pitchFamily="2" charset="77"/>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Department Name Here</a:t>
            </a:r>
          </a:p>
        </p:txBody>
      </p:sp>
    </p:spTree>
    <p:extLst>
      <p:ext uri="{BB962C8B-B14F-4D97-AF65-F5344CB8AC3E}">
        <p14:creationId xmlns:p14="http://schemas.microsoft.com/office/powerpoint/2010/main" val="28780704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2" name="Group 11">
            <a:extLst>
              <a:ext uri="{FF2B5EF4-FFF2-40B4-BE49-F238E27FC236}">
                <a16:creationId xmlns:a16="http://schemas.microsoft.com/office/drawing/2014/main" id="{146A97CA-2EEF-412D-9F50-C5F1DC0CA523}"/>
              </a:ext>
            </a:extLst>
          </p:cNvPr>
          <p:cNvGrpSpPr/>
          <p:nvPr userDrawn="1"/>
        </p:nvGrpSpPr>
        <p:grpSpPr>
          <a:xfrm>
            <a:off x="10402034" y="2878984"/>
            <a:ext cx="1178897" cy="1181961"/>
            <a:chOff x="7801525" y="2159237"/>
            <a:chExt cx="884173" cy="886471"/>
          </a:xfrm>
        </p:grpSpPr>
        <p:sp>
          <p:nvSpPr>
            <p:cNvPr id="13" name="Oval 12">
              <a:extLst>
                <a:ext uri="{FF2B5EF4-FFF2-40B4-BE49-F238E27FC236}">
                  <a16:creationId xmlns:a16="http://schemas.microsoft.com/office/drawing/2014/main" id="{E50724C8-675C-4674-81E4-0CD73EF4FD30}"/>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63F0270C-F860-495F-931D-C1525B5FB6FF}"/>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11822616"/>
      </p:ext>
    </p:extLst>
  </p:cSld>
  <p:clrMapOvr>
    <a:masterClrMapping/>
  </p:clrMapOvr>
  <p:transition spd="slow">
    <p:wipe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7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7" name="Group 16">
            <a:extLst>
              <a:ext uri="{FF2B5EF4-FFF2-40B4-BE49-F238E27FC236}">
                <a16:creationId xmlns:a16="http://schemas.microsoft.com/office/drawing/2014/main" id="{17C3770F-FBEB-4215-9926-A91C73C4D219}"/>
              </a:ext>
            </a:extLst>
          </p:cNvPr>
          <p:cNvGrpSpPr/>
          <p:nvPr userDrawn="1"/>
        </p:nvGrpSpPr>
        <p:grpSpPr>
          <a:xfrm>
            <a:off x="10402034" y="2878984"/>
            <a:ext cx="1178897" cy="1181961"/>
            <a:chOff x="7801525" y="2159237"/>
            <a:chExt cx="884173" cy="886471"/>
          </a:xfrm>
        </p:grpSpPr>
        <p:sp>
          <p:nvSpPr>
            <p:cNvPr id="18" name="Oval 17">
              <a:extLst>
                <a:ext uri="{FF2B5EF4-FFF2-40B4-BE49-F238E27FC236}">
                  <a16:creationId xmlns:a16="http://schemas.microsoft.com/office/drawing/2014/main" id="{2273FDD4-309E-4A6D-9423-0AB359CFCF26}"/>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9" name="Picture 2" descr="Logo, company name&#10;&#10;Description automatically generated">
              <a:extLst>
                <a:ext uri="{FF2B5EF4-FFF2-40B4-BE49-F238E27FC236}">
                  <a16:creationId xmlns:a16="http://schemas.microsoft.com/office/drawing/2014/main" id="{2FD7293A-8A09-4736-BADC-989BC20CB72F}"/>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29530552"/>
      </p:ext>
    </p:extLst>
  </p:cSld>
  <p:clrMapOvr>
    <a:masterClrMapping/>
  </p:clrMapOvr>
  <p:transition spd="slow">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17" name="Group 16">
            <a:extLst>
              <a:ext uri="{FF2B5EF4-FFF2-40B4-BE49-F238E27FC236}">
                <a16:creationId xmlns:a16="http://schemas.microsoft.com/office/drawing/2014/main" id="{BB937EDF-CAFC-4A5C-B986-68AA5DABB63C}"/>
              </a:ext>
            </a:extLst>
          </p:cNvPr>
          <p:cNvGrpSpPr/>
          <p:nvPr userDrawn="1"/>
        </p:nvGrpSpPr>
        <p:grpSpPr>
          <a:xfrm>
            <a:off x="10402034" y="2878984"/>
            <a:ext cx="1178897" cy="1181961"/>
            <a:chOff x="7801525" y="2159237"/>
            <a:chExt cx="884173" cy="886471"/>
          </a:xfrm>
        </p:grpSpPr>
        <p:sp>
          <p:nvSpPr>
            <p:cNvPr id="18" name="Oval 17">
              <a:extLst>
                <a:ext uri="{FF2B5EF4-FFF2-40B4-BE49-F238E27FC236}">
                  <a16:creationId xmlns:a16="http://schemas.microsoft.com/office/drawing/2014/main" id="{9FAF5A62-B4F0-40CD-9AB2-3DFEF93A9F38}"/>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9" name="Picture 2" descr="Logo, company name&#10;&#10;Description automatically generated">
              <a:extLst>
                <a:ext uri="{FF2B5EF4-FFF2-40B4-BE49-F238E27FC236}">
                  <a16:creationId xmlns:a16="http://schemas.microsoft.com/office/drawing/2014/main" id="{D4B6292D-42BC-4BF3-8E1E-429D6D506196}"/>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69961036"/>
      </p:ext>
    </p:extLst>
  </p:cSld>
  <p:clrMapOvr>
    <a:masterClrMapping/>
  </p:clrMapOvr>
  <p:transition spd="slow">
    <p:wipe dir="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23" name="Group 22">
            <a:extLst>
              <a:ext uri="{FF2B5EF4-FFF2-40B4-BE49-F238E27FC236}">
                <a16:creationId xmlns:a16="http://schemas.microsoft.com/office/drawing/2014/main" id="{8746367E-79B9-406A-9D9C-B972FDD5C763}"/>
              </a:ext>
            </a:extLst>
          </p:cNvPr>
          <p:cNvGrpSpPr/>
          <p:nvPr userDrawn="1"/>
        </p:nvGrpSpPr>
        <p:grpSpPr>
          <a:xfrm>
            <a:off x="10402034" y="2878984"/>
            <a:ext cx="1178897" cy="1181961"/>
            <a:chOff x="7801525" y="2159237"/>
            <a:chExt cx="884173" cy="886471"/>
          </a:xfrm>
        </p:grpSpPr>
        <p:sp>
          <p:nvSpPr>
            <p:cNvPr id="24" name="Oval 23">
              <a:extLst>
                <a:ext uri="{FF2B5EF4-FFF2-40B4-BE49-F238E27FC236}">
                  <a16:creationId xmlns:a16="http://schemas.microsoft.com/office/drawing/2014/main" id="{AC39269B-EC31-4EFF-A4B5-E74BADE62F06}"/>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5" name="Picture 2" descr="Logo, company name&#10;&#10;Description automatically generated">
              <a:extLst>
                <a:ext uri="{FF2B5EF4-FFF2-40B4-BE49-F238E27FC236}">
                  <a16:creationId xmlns:a16="http://schemas.microsoft.com/office/drawing/2014/main" id="{11C325C9-4606-4A33-86CF-6164C3AF7606}"/>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47703499"/>
      </p:ext>
    </p:extLst>
  </p:cSld>
  <p:clrMapOvr>
    <a:masterClrMapping/>
  </p:clrMapOvr>
  <p:transition spd="slow">
    <p:wipe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C6841-F4A0-4441-B294-B92B409AB2E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6256" y="-9144"/>
            <a:ext cx="12224512" cy="6876288"/>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Title 1">
            <a:extLst>
              <a:ext uri="{FF2B5EF4-FFF2-40B4-BE49-F238E27FC236}">
                <a16:creationId xmlns:a16="http://schemas.microsoft.com/office/drawing/2014/main" id="{7B4B19FF-0912-FA41-A01E-AADE08C7CEC2}"/>
              </a:ext>
            </a:extLst>
          </p:cNvPr>
          <p:cNvSpPr>
            <a:spLocks noGrp="1"/>
          </p:cNvSpPr>
          <p:nvPr>
            <p:ph type="title" hasCustomPrompt="1"/>
          </p:nvPr>
        </p:nvSpPr>
        <p:spPr>
          <a:xfrm>
            <a:off x="611070" y="1"/>
            <a:ext cx="6099487" cy="6858000"/>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grpSp>
        <p:nvGrpSpPr>
          <p:cNvPr id="20" name="Group 19">
            <a:extLst>
              <a:ext uri="{FF2B5EF4-FFF2-40B4-BE49-F238E27FC236}">
                <a16:creationId xmlns:a16="http://schemas.microsoft.com/office/drawing/2014/main" id="{95E7B2D3-EC2E-4AFB-B9F7-9F9654F9C890}"/>
              </a:ext>
            </a:extLst>
          </p:cNvPr>
          <p:cNvGrpSpPr/>
          <p:nvPr userDrawn="1"/>
        </p:nvGrpSpPr>
        <p:grpSpPr>
          <a:xfrm>
            <a:off x="10402034" y="2878984"/>
            <a:ext cx="1178897" cy="1181961"/>
            <a:chOff x="7801525" y="2159237"/>
            <a:chExt cx="884173" cy="886471"/>
          </a:xfrm>
        </p:grpSpPr>
        <p:sp>
          <p:nvSpPr>
            <p:cNvPr id="21" name="Oval 20">
              <a:extLst>
                <a:ext uri="{FF2B5EF4-FFF2-40B4-BE49-F238E27FC236}">
                  <a16:creationId xmlns:a16="http://schemas.microsoft.com/office/drawing/2014/main" id="{C7FCF47E-A586-4482-B6F3-9AD5DFD8791C}"/>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2" name="Picture 2" descr="Logo, company name&#10;&#10;Description automatically generated">
              <a:extLst>
                <a:ext uri="{FF2B5EF4-FFF2-40B4-BE49-F238E27FC236}">
                  <a16:creationId xmlns:a16="http://schemas.microsoft.com/office/drawing/2014/main" id="{EE22D2B5-6F48-4DBE-978C-96C6A4263C8F}"/>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45624269"/>
      </p:ext>
    </p:extLst>
  </p:cSld>
  <p:clrMapOvr>
    <a:masterClrMapping/>
  </p:clrMapOvr>
  <p:transition spd="slow">
    <p:wipe dir="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0_Section-Style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DCEC79-1893-4D09-979E-5899D83B8699}"/>
              </a:ext>
            </a:extLst>
          </p:cNvPr>
          <p:cNvPicPr>
            <a:picLocks noChangeAspect="1"/>
          </p:cNvPicPr>
          <p:nvPr/>
        </p:nvPicPr>
        <p:blipFill rotWithShape="1">
          <a:blip r:embed="rId3"/>
          <a:srcRect l="9666" r="9668"/>
          <a:stretch/>
        </p:blipFill>
        <p:spPr>
          <a:xfrm>
            <a:off x="-1" y="0"/>
            <a:ext cx="12192001"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5C03E556-34A5-4EE8-B84B-17C9FB36E03E}"/>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26" name="Group 25">
            <a:extLst>
              <a:ext uri="{FF2B5EF4-FFF2-40B4-BE49-F238E27FC236}">
                <a16:creationId xmlns:a16="http://schemas.microsoft.com/office/drawing/2014/main" id="{C0A84AA0-3825-4C35-985F-BCB82E91FEE9}"/>
              </a:ext>
            </a:extLst>
          </p:cNvPr>
          <p:cNvGrpSpPr/>
          <p:nvPr userDrawn="1"/>
        </p:nvGrpSpPr>
        <p:grpSpPr>
          <a:xfrm>
            <a:off x="10402034" y="2878984"/>
            <a:ext cx="1178897" cy="1181961"/>
            <a:chOff x="7801525" y="2159237"/>
            <a:chExt cx="884173" cy="886471"/>
          </a:xfrm>
        </p:grpSpPr>
        <p:sp>
          <p:nvSpPr>
            <p:cNvPr id="27" name="Oval 26">
              <a:extLst>
                <a:ext uri="{FF2B5EF4-FFF2-40B4-BE49-F238E27FC236}">
                  <a16:creationId xmlns:a16="http://schemas.microsoft.com/office/drawing/2014/main" id="{13113603-543E-46F0-8695-86679F9D7A16}"/>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8" name="Picture 2" descr="Logo, company name&#10;&#10;Description automatically generated">
              <a:extLst>
                <a:ext uri="{FF2B5EF4-FFF2-40B4-BE49-F238E27FC236}">
                  <a16:creationId xmlns:a16="http://schemas.microsoft.com/office/drawing/2014/main" id="{BB8F11D6-AF20-4AD8-A402-EF1A2B689511}"/>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85683148"/>
      </p:ext>
    </p:extLst>
  </p:cSld>
  <p:clrMapOvr>
    <a:masterClrMapping/>
  </p:clrMapOvr>
  <p:hf hd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21_Section-Style0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CC9268-856B-4677-B7B6-B8073322CE0F}"/>
              </a:ext>
            </a:extLst>
          </p:cNvPr>
          <p:cNvPicPr>
            <a:picLocks noChangeAspect="1"/>
          </p:cNvPicPr>
          <p:nvPr/>
        </p:nvPicPr>
        <p:blipFill>
          <a:blip r:embed="rId3"/>
          <a:stretch>
            <a:fillRect/>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C4D907E4-A6FD-4171-BE80-62580E6DCAB1}"/>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26" name="Group 25">
            <a:extLst>
              <a:ext uri="{FF2B5EF4-FFF2-40B4-BE49-F238E27FC236}">
                <a16:creationId xmlns:a16="http://schemas.microsoft.com/office/drawing/2014/main" id="{122DAF42-3D13-4469-821B-4E816BC79C87}"/>
              </a:ext>
            </a:extLst>
          </p:cNvPr>
          <p:cNvGrpSpPr/>
          <p:nvPr userDrawn="1"/>
        </p:nvGrpSpPr>
        <p:grpSpPr>
          <a:xfrm>
            <a:off x="10402034" y="2878984"/>
            <a:ext cx="1178897" cy="1181961"/>
            <a:chOff x="7801525" y="2159237"/>
            <a:chExt cx="884173" cy="886471"/>
          </a:xfrm>
        </p:grpSpPr>
        <p:sp>
          <p:nvSpPr>
            <p:cNvPr id="27" name="Oval 26">
              <a:extLst>
                <a:ext uri="{FF2B5EF4-FFF2-40B4-BE49-F238E27FC236}">
                  <a16:creationId xmlns:a16="http://schemas.microsoft.com/office/drawing/2014/main" id="{424E00F2-AC3C-47B8-928F-FA658C64B345}"/>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8" name="Picture 2" descr="Logo, company name&#10;&#10;Description automatically generated">
              <a:extLst>
                <a:ext uri="{FF2B5EF4-FFF2-40B4-BE49-F238E27FC236}">
                  <a16:creationId xmlns:a16="http://schemas.microsoft.com/office/drawing/2014/main" id="{C70A78EC-3E96-421C-B394-88A417D7E25D}"/>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213195366"/>
      </p:ext>
    </p:extLst>
  </p:cSld>
  <p:clrMapOvr>
    <a:masterClrMapping/>
  </p:clrMapOvr>
  <p:hf hd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2_Section-Style0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9B59F12-E28A-4FBA-89C2-CA26F55F28AB}"/>
              </a:ext>
            </a:extLst>
          </p:cNvPr>
          <p:cNvPicPr>
            <a:picLocks noChangeAspect="1"/>
          </p:cNvPicPr>
          <p:nvPr/>
        </p:nvPicPr>
        <p:blipFill rotWithShape="1">
          <a:blip r:embed="rId3"/>
          <a:srcRect l="13955" r="5379"/>
          <a:stretch/>
        </p:blipFill>
        <p:spPr>
          <a:xfrm>
            <a:off x="0" y="-1"/>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7F31CD50-883B-4023-955C-4B2FB815DDF3}"/>
              </a:ext>
            </a:extLst>
          </p:cNvPr>
          <p:cNvSpPr/>
          <p:nvPr userDrawn="1"/>
        </p:nvSpPr>
        <p:spPr>
          <a:xfrm>
            <a:off x="0" y="-4"/>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27" name="Group 26">
            <a:extLst>
              <a:ext uri="{FF2B5EF4-FFF2-40B4-BE49-F238E27FC236}">
                <a16:creationId xmlns:a16="http://schemas.microsoft.com/office/drawing/2014/main" id="{83EC71A7-D18D-41E6-A13E-9FFFD227E76C}"/>
              </a:ext>
            </a:extLst>
          </p:cNvPr>
          <p:cNvGrpSpPr/>
          <p:nvPr userDrawn="1"/>
        </p:nvGrpSpPr>
        <p:grpSpPr>
          <a:xfrm>
            <a:off x="10402034" y="2878984"/>
            <a:ext cx="1178897" cy="1181961"/>
            <a:chOff x="7801525" y="2159237"/>
            <a:chExt cx="884173" cy="886471"/>
          </a:xfrm>
        </p:grpSpPr>
        <p:sp>
          <p:nvSpPr>
            <p:cNvPr id="28" name="Oval 27">
              <a:extLst>
                <a:ext uri="{FF2B5EF4-FFF2-40B4-BE49-F238E27FC236}">
                  <a16:creationId xmlns:a16="http://schemas.microsoft.com/office/drawing/2014/main" id="{022B832E-5991-4A45-8B71-E93D7E875311}"/>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9" name="Picture 2" descr="Logo, company name&#10;&#10;Description automatically generated">
              <a:extLst>
                <a:ext uri="{FF2B5EF4-FFF2-40B4-BE49-F238E27FC236}">
                  <a16:creationId xmlns:a16="http://schemas.microsoft.com/office/drawing/2014/main" id="{1C5A6F9A-67E4-4683-A193-BD0074926C59}"/>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38151183"/>
      </p:ext>
    </p:extLst>
  </p:cSld>
  <p:clrMapOvr>
    <a:masterClrMapping/>
  </p:clrMapOvr>
  <p:hf hd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3_Section-Style0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8F7DE02-86C5-44B0-8F5C-13A4BBF146A5}"/>
              </a:ext>
            </a:extLst>
          </p:cNvPr>
          <p:cNvPicPr>
            <a:picLocks noChangeAspect="1"/>
          </p:cNvPicPr>
          <p:nvPr/>
        </p:nvPicPr>
        <p:blipFill rotWithShape="1">
          <a:blip r:embed="rId3"/>
          <a:srcRect l="7401" t="6570" r="11860" b="2141"/>
          <a:stretch/>
        </p:blipFill>
        <p:spPr>
          <a:xfrm>
            <a:off x="0" y="-4453"/>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E9E0BBD7-86E0-45BE-B357-3BCB31183C6E}"/>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24" name="Group 23">
            <a:extLst>
              <a:ext uri="{FF2B5EF4-FFF2-40B4-BE49-F238E27FC236}">
                <a16:creationId xmlns:a16="http://schemas.microsoft.com/office/drawing/2014/main" id="{47349C4E-F2B8-4805-8D17-2547E107F01A}"/>
              </a:ext>
            </a:extLst>
          </p:cNvPr>
          <p:cNvGrpSpPr/>
          <p:nvPr userDrawn="1"/>
        </p:nvGrpSpPr>
        <p:grpSpPr>
          <a:xfrm>
            <a:off x="10402034" y="2878984"/>
            <a:ext cx="1178897" cy="1181961"/>
            <a:chOff x="7801525" y="2159237"/>
            <a:chExt cx="884173" cy="886471"/>
          </a:xfrm>
        </p:grpSpPr>
        <p:sp>
          <p:nvSpPr>
            <p:cNvPr id="25" name="Oval 24">
              <a:extLst>
                <a:ext uri="{FF2B5EF4-FFF2-40B4-BE49-F238E27FC236}">
                  <a16:creationId xmlns:a16="http://schemas.microsoft.com/office/drawing/2014/main" id="{5540CDAF-6957-445D-89E5-6C2427532654}"/>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6" name="Picture 2" descr="Logo, company name&#10;&#10;Description automatically generated">
              <a:extLst>
                <a:ext uri="{FF2B5EF4-FFF2-40B4-BE49-F238E27FC236}">
                  <a16:creationId xmlns:a16="http://schemas.microsoft.com/office/drawing/2014/main" id="{CDEE678B-F839-4F34-8574-25F2C508C579}"/>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78476121"/>
      </p:ext>
    </p:extLst>
  </p:cSld>
  <p:clrMapOvr>
    <a:masterClrMapping/>
  </p:clrMapOvr>
  <p:hf hd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4_Section-Style0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2C14B7F-B636-434F-B5F0-640C4381036E}"/>
              </a:ext>
            </a:extLst>
          </p:cNvPr>
          <p:cNvPicPr>
            <a:picLocks noChangeAspect="1"/>
          </p:cNvPicPr>
          <p:nvPr/>
        </p:nvPicPr>
        <p:blipFill rotWithShape="1">
          <a:blip r:embed="rId3"/>
          <a:srcRect l="20376"/>
          <a:stretch/>
        </p:blipFill>
        <p:spPr>
          <a:xfrm>
            <a:off x="0" y="2"/>
            <a:ext cx="12192000" cy="6857999"/>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B65D01B2-1B23-497D-8F40-342C7B7851F0}"/>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24" name="Group 23">
            <a:extLst>
              <a:ext uri="{FF2B5EF4-FFF2-40B4-BE49-F238E27FC236}">
                <a16:creationId xmlns:a16="http://schemas.microsoft.com/office/drawing/2014/main" id="{506AA3B5-5D44-4DAA-A6DC-062D4775F5E3}"/>
              </a:ext>
            </a:extLst>
          </p:cNvPr>
          <p:cNvGrpSpPr/>
          <p:nvPr userDrawn="1"/>
        </p:nvGrpSpPr>
        <p:grpSpPr>
          <a:xfrm>
            <a:off x="10402034" y="2878984"/>
            <a:ext cx="1178897" cy="1181961"/>
            <a:chOff x="7801525" y="2159237"/>
            <a:chExt cx="884173" cy="886471"/>
          </a:xfrm>
        </p:grpSpPr>
        <p:sp>
          <p:nvSpPr>
            <p:cNvPr id="25" name="Oval 24">
              <a:extLst>
                <a:ext uri="{FF2B5EF4-FFF2-40B4-BE49-F238E27FC236}">
                  <a16:creationId xmlns:a16="http://schemas.microsoft.com/office/drawing/2014/main" id="{0DEC2663-1DF8-4604-BAFD-184946E318EA}"/>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6" name="Picture 2" descr="Logo, company name&#10;&#10;Description automatically generated">
              <a:extLst>
                <a:ext uri="{FF2B5EF4-FFF2-40B4-BE49-F238E27FC236}">
                  <a16:creationId xmlns:a16="http://schemas.microsoft.com/office/drawing/2014/main" id="{F3B77310-F7DC-44D3-A8A9-06C286F2BA0F}"/>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683626"/>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1"/>
          <p:cNvSpPr>
            <a:spLocks noGrp="1"/>
          </p:cNvSpPr>
          <p:nvPr>
            <p:ph type="sldNum" sz="quarter" idx="4"/>
          </p:nvPr>
        </p:nvSpPr>
        <p:spPr>
          <a:xfrm>
            <a:off x="4673600" y="6356351"/>
            <a:ext cx="2844800" cy="366183"/>
          </a:xfrm>
          <a:prstGeom prst="rect">
            <a:avLst/>
          </a:prstGeom>
        </p:spPr>
        <p:txBody>
          <a:bodyPr vert="horz" lIns="91440" tIns="45720" rIns="91440" bIns="45720" rtlCol="0" anchor="ctr"/>
          <a:lstStyle>
            <a:lvl1pPr algn="ctr">
              <a:defRPr sz="1600">
                <a:solidFill>
                  <a:schemeClr val="tx1"/>
                </a:solidFill>
              </a:defRPr>
            </a:lvl1pPr>
          </a:lstStyle>
          <a:p>
            <a:fld id="{23088ACA-6532-5B47-9D60-7AF590FE3009}" type="slidenum">
              <a:rPr lang="en-US" smtClean="0"/>
              <a:pPr/>
              <a:t>‹#›</a:t>
            </a:fld>
            <a:endParaRPr lang="en-US" dirty="0"/>
          </a:p>
        </p:txBody>
      </p:sp>
      <p:sp>
        <p:nvSpPr>
          <p:cNvPr id="6" name="Text Placeholder 20">
            <a:extLst>
              <a:ext uri="{FF2B5EF4-FFF2-40B4-BE49-F238E27FC236}">
                <a16:creationId xmlns:a16="http://schemas.microsoft.com/office/drawing/2014/main" id="{C8300E84-36DC-3B48-9CFD-45EA232B32BA}"/>
              </a:ext>
            </a:extLst>
          </p:cNvPr>
          <p:cNvSpPr>
            <a:spLocks noGrp="1"/>
          </p:cNvSpPr>
          <p:nvPr>
            <p:ph type="body" sz="quarter" idx="10" hasCustomPrompt="1"/>
          </p:nvPr>
        </p:nvSpPr>
        <p:spPr>
          <a:xfrm>
            <a:off x="221418" y="6412800"/>
            <a:ext cx="3253783" cy="435600"/>
          </a:xfrm>
        </p:spPr>
        <p:txBody>
          <a:bodyPr>
            <a:normAutofit/>
          </a:bodyPr>
          <a:lstStyle>
            <a:lvl1pPr marL="0" indent="0">
              <a:buNone/>
              <a:defRPr sz="1200" b="0" i="0">
                <a:solidFill>
                  <a:schemeClr val="tx1"/>
                </a:solidFill>
                <a:latin typeface="Montserrat Medium" pitchFamily="2" charset="77"/>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Department Name Here</a:t>
            </a:r>
          </a:p>
        </p:txBody>
      </p:sp>
    </p:spTree>
    <p:extLst>
      <p:ext uri="{BB962C8B-B14F-4D97-AF65-F5344CB8AC3E}">
        <p14:creationId xmlns:p14="http://schemas.microsoft.com/office/powerpoint/2010/main" val="9736772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35_Section-Style0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7FCD03-33DB-42F2-A859-24D0D793243A}"/>
              </a:ext>
            </a:extLst>
          </p:cNvPr>
          <p:cNvPicPr>
            <a:picLocks noChangeAspect="1"/>
          </p:cNvPicPr>
          <p:nvPr/>
        </p:nvPicPr>
        <p:blipFill rotWithShape="1">
          <a:blip r:embed="rId3"/>
          <a:srcRect l="19058"/>
          <a:stretch/>
        </p:blipFill>
        <p:spPr>
          <a:xfrm>
            <a:off x="0" y="4467"/>
            <a:ext cx="12192000" cy="6853532"/>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51BCA31F-65CE-44F0-A8C3-E1AD422A0666}"/>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21" name="Group 20">
            <a:extLst>
              <a:ext uri="{FF2B5EF4-FFF2-40B4-BE49-F238E27FC236}">
                <a16:creationId xmlns:a16="http://schemas.microsoft.com/office/drawing/2014/main" id="{F5D1F4A6-9514-45EC-A3CA-7CF9F2A5F3A3}"/>
              </a:ext>
            </a:extLst>
          </p:cNvPr>
          <p:cNvGrpSpPr/>
          <p:nvPr userDrawn="1"/>
        </p:nvGrpSpPr>
        <p:grpSpPr>
          <a:xfrm>
            <a:off x="10402034" y="2878984"/>
            <a:ext cx="1178897" cy="1181961"/>
            <a:chOff x="7801525" y="2159237"/>
            <a:chExt cx="884173" cy="886471"/>
          </a:xfrm>
        </p:grpSpPr>
        <p:sp>
          <p:nvSpPr>
            <p:cNvPr id="22" name="Oval 21">
              <a:extLst>
                <a:ext uri="{FF2B5EF4-FFF2-40B4-BE49-F238E27FC236}">
                  <a16:creationId xmlns:a16="http://schemas.microsoft.com/office/drawing/2014/main" id="{AFD786B5-FE7B-4344-A06D-E7CB2BD0AE84}"/>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3" name="Picture 2" descr="Logo, company name&#10;&#10;Description automatically generated">
              <a:extLst>
                <a:ext uri="{FF2B5EF4-FFF2-40B4-BE49-F238E27FC236}">
                  <a16:creationId xmlns:a16="http://schemas.microsoft.com/office/drawing/2014/main" id="{EC1C1A6F-D9CF-490D-9F4B-C8364A51CE63}"/>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59534107"/>
      </p:ext>
    </p:extLst>
  </p:cSld>
  <p:clrMapOvr>
    <a:masterClrMapping/>
  </p:clrMapOvr>
  <p:hf hd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36_Section-Style0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2D554FF-1B1B-4587-AAEC-1522175B81F9}"/>
              </a:ext>
            </a:extLst>
          </p:cNvPr>
          <p:cNvPicPr>
            <a:picLocks noChangeAspect="1"/>
          </p:cNvPicPr>
          <p:nvPr/>
        </p:nvPicPr>
        <p:blipFill rotWithShape="1">
          <a:blip r:embed="rId3"/>
          <a:srcRect l="12275" r="7058"/>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31A3ADF3-6C66-4DF0-B40F-285593F4FBAE}"/>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8" name="Group 17">
            <a:extLst>
              <a:ext uri="{FF2B5EF4-FFF2-40B4-BE49-F238E27FC236}">
                <a16:creationId xmlns:a16="http://schemas.microsoft.com/office/drawing/2014/main" id="{3BEE38B6-351B-4939-B839-3B269B0BBFE8}"/>
              </a:ext>
            </a:extLst>
          </p:cNvPr>
          <p:cNvGrpSpPr/>
          <p:nvPr userDrawn="1"/>
        </p:nvGrpSpPr>
        <p:grpSpPr>
          <a:xfrm>
            <a:off x="10402034" y="2878984"/>
            <a:ext cx="1178897" cy="1181961"/>
            <a:chOff x="7801525" y="2159237"/>
            <a:chExt cx="884173" cy="886471"/>
          </a:xfrm>
        </p:grpSpPr>
        <p:sp>
          <p:nvSpPr>
            <p:cNvPr id="19" name="Oval 18">
              <a:extLst>
                <a:ext uri="{FF2B5EF4-FFF2-40B4-BE49-F238E27FC236}">
                  <a16:creationId xmlns:a16="http://schemas.microsoft.com/office/drawing/2014/main" id="{F15962AC-F1C0-46C1-9983-F30E065FAF4C}"/>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0" name="Picture 2" descr="Logo, company name&#10;&#10;Description automatically generated">
              <a:extLst>
                <a:ext uri="{FF2B5EF4-FFF2-40B4-BE49-F238E27FC236}">
                  <a16:creationId xmlns:a16="http://schemas.microsoft.com/office/drawing/2014/main" id="{19FA0CD8-3578-4A75-A375-A907BDB1F141}"/>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04558713"/>
      </p:ext>
    </p:extLst>
  </p:cSld>
  <p:clrMapOvr>
    <a:masterClrMapping/>
  </p:clrMapOvr>
  <p:hf hd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37_Section-Style0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11DA5B8-C7AA-4D21-BF18-A177A762970F}"/>
              </a:ext>
            </a:extLst>
          </p:cNvPr>
          <p:cNvPicPr>
            <a:picLocks noChangeAspect="1"/>
          </p:cNvPicPr>
          <p:nvPr/>
        </p:nvPicPr>
        <p:blipFill rotWithShape="1">
          <a:blip r:embed="rId3"/>
          <a:srcRect l="6598" t="46" r="12401"/>
          <a:stretch/>
        </p:blipFill>
        <p:spPr>
          <a:xfrm>
            <a:off x="-1" y="1"/>
            <a:ext cx="12192001" cy="6854847"/>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8F7624B9-75B8-439E-8820-7E107B654552}"/>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8" name="Group 17">
            <a:extLst>
              <a:ext uri="{FF2B5EF4-FFF2-40B4-BE49-F238E27FC236}">
                <a16:creationId xmlns:a16="http://schemas.microsoft.com/office/drawing/2014/main" id="{789F2B73-7573-4EC8-87EF-D634E9C1AC85}"/>
              </a:ext>
            </a:extLst>
          </p:cNvPr>
          <p:cNvGrpSpPr/>
          <p:nvPr userDrawn="1"/>
        </p:nvGrpSpPr>
        <p:grpSpPr>
          <a:xfrm>
            <a:off x="10402034" y="2878984"/>
            <a:ext cx="1178897" cy="1181961"/>
            <a:chOff x="7801525" y="2159237"/>
            <a:chExt cx="884173" cy="886471"/>
          </a:xfrm>
        </p:grpSpPr>
        <p:sp>
          <p:nvSpPr>
            <p:cNvPr id="19" name="Oval 18">
              <a:extLst>
                <a:ext uri="{FF2B5EF4-FFF2-40B4-BE49-F238E27FC236}">
                  <a16:creationId xmlns:a16="http://schemas.microsoft.com/office/drawing/2014/main" id="{623D4376-4B64-446A-965F-DAB67CB035AE}"/>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0" name="Picture 2" descr="Logo, company name&#10;&#10;Description automatically generated">
              <a:extLst>
                <a:ext uri="{FF2B5EF4-FFF2-40B4-BE49-F238E27FC236}">
                  <a16:creationId xmlns:a16="http://schemas.microsoft.com/office/drawing/2014/main" id="{9B16E377-0E6C-4B8C-BF85-DCDD4F5F509A}"/>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41233166"/>
      </p:ext>
    </p:extLst>
  </p:cSld>
  <p:clrMapOvr>
    <a:masterClrMapping/>
  </p:clrMapOvr>
  <p:hf hd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38_Section-Style01">
    <p:spTree>
      <p:nvGrpSpPr>
        <p:cNvPr id="1" name=""/>
        <p:cNvGrpSpPr/>
        <p:nvPr/>
      </p:nvGrpSpPr>
      <p:grpSpPr>
        <a:xfrm>
          <a:off x="0" y="0"/>
          <a:ext cx="0" cy="0"/>
          <a:chOff x="0" y="0"/>
          <a:chExt cx="0" cy="0"/>
        </a:xfrm>
      </p:grpSpPr>
      <p:pic>
        <p:nvPicPr>
          <p:cNvPr id="13" name="Picture 12" descr="A person sitting on a table&#10;&#10;Description automatically generated">
            <a:extLst>
              <a:ext uri="{FF2B5EF4-FFF2-40B4-BE49-F238E27FC236}">
                <a16:creationId xmlns:a16="http://schemas.microsoft.com/office/drawing/2014/main" id="{ACDDCFB9-9136-490C-8E9E-09EFFC4B2F8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r="15852"/>
          <a:stretch/>
        </p:blipFill>
        <p:spPr>
          <a:xfrm>
            <a:off x="1" y="2"/>
            <a:ext cx="12192000" cy="685154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091BE59C-A67D-4FDA-8D3B-F9295DC5780E}"/>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5" name="Group 14">
            <a:extLst>
              <a:ext uri="{FF2B5EF4-FFF2-40B4-BE49-F238E27FC236}">
                <a16:creationId xmlns:a16="http://schemas.microsoft.com/office/drawing/2014/main" id="{D7C4B762-3CD5-447E-B6BD-38E9C9958787}"/>
              </a:ext>
            </a:extLst>
          </p:cNvPr>
          <p:cNvGrpSpPr/>
          <p:nvPr userDrawn="1"/>
        </p:nvGrpSpPr>
        <p:grpSpPr>
          <a:xfrm>
            <a:off x="10402034" y="2878984"/>
            <a:ext cx="1178897" cy="1181961"/>
            <a:chOff x="7801525" y="2159237"/>
            <a:chExt cx="884173" cy="886471"/>
          </a:xfrm>
        </p:grpSpPr>
        <p:sp>
          <p:nvSpPr>
            <p:cNvPr id="16" name="Oval 15">
              <a:extLst>
                <a:ext uri="{FF2B5EF4-FFF2-40B4-BE49-F238E27FC236}">
                  <a16:creationId xmlns:a16="http://schemas.microsoft.com/office/drawing/2014/main" id="{97822EAF-D002-4257-9D92-1B36BBA76896}"/>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7" name="Picture 2" descr="Logo, company name&#10;&#10;Description automatically generated">
              <a:extLst>
                <a:ext uri="{FF2B5EF4-FFF2-40B4-BE49-F238E27FC236}">
                  <a16:creationId xmlns:a16="http://schemas.microsoft.com/office/drawing/2014/main" id="{FDAFB9B4-147F-4D8C-897F-7F63402D3DFB}"/>
                </a:ext>
              </a:extLst>
            </p:cNvPr>
            <p:cNvPicPr>
              <a:picLocks noChangeAspect="1" noChangeArrowheads="1"/>
            </p:cNvPicPr>
            <p:nvPr userDrawn="1"/>
          </p:nvPicPr>
          <p:blipFill rotWithShape="1">
            <a:blip r:embed="rId5">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88705684"/>
      </p:ext>
    </p:extLst>
  </p:cSld>
  <p:clrMapOvr>
    <a:masterClrMapping/>
  </p:clrMapOvr>
  <p:hf hd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9_Section-Style0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DA00B76-7D29-4AE5-A467-DE0D1903D66C}"/>
              </a:ext>
            </a:extLst>
          </p:cNvPr>
          <p:cNvPicPr>
            <a:picLocks noChangeAspect="1"/>
          </p:cNvPicPr>
          <p:nvPr/>
        </p:nvPicPr>
        <p:blipFill rotWithShape="1">
          <a:blip r:embed="rId3"/>
          <a:srcRect l="19000"/>
          <a:stretch/>
        </p:blipFill>
        <p:spPr>
          <a:xfrm>
            <a:off x="0" y="2"/>
            <a:ext cx="12192000" cy="6857999"/>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E5CDB467-2D10-4156-9B4C-3BDEDB9E97C6}"/>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8" name="Group 17">
            <a:extLst>
              <a:ext uri="{FF2B5EF4-FFF2-40B4-BE49-F238E27FC236}">
                <a16:creationId xmlns:a16="http://schemas.microsoft.com/office/drawing/2014/main" id="{7C41C9F3-C0C0-4E84-B4CB-5322527AEABC}"/>
              </a:ext>
            </a:extLst>
          </p:cNvPr>
          <p:cNvGrpSpPr/>
          <p:nvPr userDrawn="1"/>
        </p:nvGrpSpPr>
        <p:grpSpPr>
          <a:xfrm>
            <a:off x="10402034" y="2878984"/>
            <a:ext cx="1178897" cy="1181961"/>
            <a:chOff x="7801525" y="2159237"/>
            <a:chExt cx="884173" cy="886471"/>
          </a:xfrm>
        </p:grpSpPr>
        <p:sp>
          <p:nvSpPr>
            <p:cNvPr id="19" name="Oval 18">
              <a:extLst>
                <a:ext uri="{FF2B5EF4-FFF2-40B4-BE49-F238E27FC236}">
                  <a16:creationId xmlns:a16="http://schemas.microsoft.com/office/drawing/2014/main" id="{E794E215-46EF-41A8-A9F2-71B51BF5F173}"/>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20" name="Picture 2" descr="Logo, company name&#10;&#10;Description automatically generated">
              <a:extLst>
                <a:ext uri="{FF2B5EF4-FFF2-40B4-BE49-F238E27FC236}">
                  <a16:creationId xmlns:a16="http://schemas.microsoft.com/office/drawing/2014/main" id="{8315084E-3E51-4B5B-BE4B-8DBE7DD8B028}"/>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43902219"/>
      </p:ext>
    </p:extLst>
  </p:cSld>
  <p:clrMapOvr>
    <a:masterClrMapping/>
  </p:clrMapOvr>
  <p:hf hd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40_Section-Style0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78494FB-6D4B-4F90-8661-D9879D187349}"/>
              </a:ext>
            </a:extLst>
          </p:cNvPr>
          <p:cNvPicPr>
            <a:picLocks noChangeAspect="1"/>
          </p:cNvPicPr>
          <p:nvPr/>
        </p:nvPicPr>
        <p:blipFill rotWithShape="1">
          <a:blip r:embed="rId3"/>
          <a:srcRect l="4463" r="15204"/>
          <a:stretch/>
        </p:blipFill>
        <p:spPr>
          <a:xfrm>
            <a:off x="0" y="0"/>
            <a:ext cx="12192000" cy="6858000"/>
          </a:xfrm>
          <a:prstGeom prst="rect">
            <a:avLst/>
          </a:prstGeom>
        </p:spPr>
      </p:pic>
      <p:sp>
        <p:nvSpPr>
          <p:cNvPr id="3" name="Rectangle 2">
            <a:extLst>
              <a:ext uri="{FF2B5EF4-FFF2-40B4-BE49-F238E27FC236}">
                <a16:creationId xmlns:a16="http://schemas.microsoft.com/office/drawing/2014/main" id="{E51E3A85-D736-4A10-9D19-154A16EDA8A6}"/>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4" name="Title 1">
            <a:extLst>
              <a:ext uri="{FF2B5EF4-FFF2-40B4-BE49-F238E27FC236}">
                <a16:creationId xmlns:a16="http://schemas.microsoft.com/office/drawing/2014/main" id="{9181D216-D861-4C42-8EB0-6F590775F90F}"/>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0" name="Group 9">
            <a:extLst>
              <a:ext uri="{FF2B5EF4-FFF2-40B4-BE49-F238E27FC236}">
                <a16:creationId xmlns:a16="http://schemas.microsoft.com/office/drawing/2014/main" id="{AD5CAE60-BA21-4DF2-A362-77C1B9E6DDBD}"/>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8C12724F-0FE0-4D01-86C6-427F3DC06E0E}"/>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23981DFC-EBBF-4A66-A3FF-4F231C8A1B90}"/>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52254737"/>
      </p:ext>
    </p:extLst>
  </p:cSld>
  <p:clrMapOvr>
    <a:masterClrMapping/>
  </p:clrMapOvr>
  <p:hf hd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2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4BAA48-028C-447A-A6E0-23B3D6C0125A}"/>
              </a:ext>
            </a:extLst>
          </p:cNvPr>
          <p:cNvPicPr>
            <a:picLocks noChangeAspect="1"/>
          </p:cNvPicPr>
          <p:nvPr userDrawn="1"/>
        </p:nvPicPr>
        <p:blipFill rotWithShape="1">
          <a:blip r:embed="rId3"/>
          <a:srcRect l="14292" r="5042"/>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3" name="Rectangle 12">
            <a:extLst>
              <a:ext uri="{FF2B5EF4-FFF2-40B4-BE49-F238E27FC236}">
                <a16:creationId xmlns:a16="http://schemas.microsoft.com/office/drawing/2014/main" id="{B5936CFB-F898-454D-BF65-FB50F03728F2}"/>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3BF08939-0C0E-43D9-8F3C-848B93E10E2B}"/>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1CEA31F1-6519-4DD2-B56C-0D2613111EA9}"/>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4256C8A9-350F-4F3D-8DA3-A925BE89C506}"/>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8369807"/>
      </p:ext>
    </p:extLst>
  </p:cSld>
  <p:clrMapOvr>
    <a:masterClrMapping/>
  </p:clrMapOvr>
  <p:hf hd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21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008ED0-1389-4511-932F-DEA7D0CEFFD6}"/>
              </a:ext>
            </a:extLst>
          </p:cNvPr>
          <p:cNvPicPr>
            <a:picLocks noChangeAspect="1"/>
          </p:cNvPicPr>
          <p:nvPr userDrawn="1"/>
        </p:nvPicPr>
        <p:blipFill rotWithShape="1">
          <a:blip r:embed="rId3"/>
          <a:srcRect l="16301" r="2699"/>
          <a:stretch/>
        </p:blipFill>
        <p:spPr>
          <a:xfrm>
            <a:off x="0" y="0"/>
            <a:ext cx="12192000" cy="6857997"/>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2" name="Rectangle 11">
            <a:extLst>
              <a:ext uri="{FF2B5EF4-FFF2-40B4-BE49-F238E27FC236}">
                <a16:creationId xmlns:a16="http://schemas.microsoft.com/office/drawing/2014/main" id="{63892C3A-7C77-4733-B57C-5057EB198E9A}"/>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11FEDE84-2D81-4E5B-8E93-15E1A4DB53F4}"/>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4C265F37-0EFD-4C25-BFF8-45F41872A9A5}"/>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A72F6261-EA80-4829-AADF-7987E7F2585E}"/>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73729862"/>
      </p:ext>
    </p:extLst>
  </p:cSld>
  <p:clrMapOvr>
    <a:masterClrMapping/>
  </p:clrMapOvr>
  <p:hf hd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4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D7110D7-739A-4579-9754-53137AF4EB95}"/>
              </a:ext>
            </a:extLst>
          </p:cNvPr>
          <p:cNvPicPr>
            <a:picLocks noChangeAspect="1"/>
          </p:cNvPicPr>
          <p:nvPr userDrawn="1"/>
        </p:nvPicPr>
        <p:blipFill rotWithShape="1">
          <a:blip r:embed="rId3"/>
          <a:srcRect l="5233" r="13433"/>
          <a:stretch/>
        </p:blipFill>
        <p:spPr>
          <a:xfrm>
            <a:off x="-1" y="0"/>
            <a:ext cx="12192001"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12CD5B59-25D5-40A5-8A0F-A1F30F8BB01A}"/>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3" name="Group 12">
            <a:extLst>
              <a:ext uri="{FF2B5EF4-FFF2-40B4-BE49-F238E27FC236}">
                <a16:creationId xmlns:a16="http://schemas.microsoft.com/office/drawing/2014/main" id="{D75C95A8-1F12-4D97-AC16-A1854D03D3CF}"/>
              </a:ext>
            </a:extLst>
          </p:cNvPr>
          <p:cNvGrpSpPr/>
          <p:nvPr userDrawn="1"/>
        </p:nvGrpSpPr>
        <p:grpSpPr>
          <a:xfrm>
            <a:off x="10402034" y="2878984"/>
            <a:ext cx="1178897" cy="1181961"/>
            <a:chOff x="7801525" y="2159237"/>
            <a:chExt cx="884173" cy="886471"/>
          </a:xfrm>
        </p:grpSpPr>
        <p:sp>
          <p:nvSpPr>
            <p:cNvPr id="14" name="Oval 13">
              <a:extLst>
                <a:ext uri="{FF2B5EF4-FFF2-40B4-BE49-F238E27FC236}">
                  <a16:creationId xmlns:a16="http://schemas.microsoft.com/office/drawing/2014/main" id="{1631D518-C228-4AD9-BB0E-9E823A040250}"/>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5" name="Picture 2" descr="Logo, company name&#10;&#10;Description automatically generated">
              <a:extLst>
                <a:ext uri="{FF2B5EF4-FFF2-40B4-BE49-F238E27FC236}">
                  <a16:creationId xmlns:a16="http://schemas.microsoft.com/office/drawing/2014/main" id="{65AD1176-4E52-49A4-B138-9AD585003512}"/>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25500852"/>
      </p:ext>
    </p:extLst>
  </p:cSld>
  <p:clrMapOvr>
    <a:masterClrMapping/>
  </p:clrMapOvr>
  <p:hf hd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22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F222F95-2A04-43CB-9D35-43E91754BF2E}"/>
              </a:ext>
            </a:extLst>
          </p:cNvPr>
          <p:cNvPicPr>
            <a:picLocks noChangeAspect="1"/>
          </p:cNvPicPr>
          <p:nvPr userDrawn="1"/>
        </p:nvPicPr>
        <p:blipFill rotWithShape="1">
          <a:blip r:embed="rId3"/>
          <a:srcRect l="19001"/>
          <a:stretch/>
        </p:blipFill>
        <p:spPr>
          <a:xfrm>
            <a:off x="1" y="0"/>
            <a:ext cx="12192001"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DF0075C6-04EA-435B-9FFC-712CB435A04A}"/>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66F6FEFC-2D66-4B27-9236-A6F65B4CD3C1}"/>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1C4912CD-0897-4A9B-BF07-37D1EBDAE02C}"/>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EC07F5C1-EBE3-4E64-9775-CCD83131C8E8}"/>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32206052"/>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2"/>
            <a:ext cx="4011084" cy="1162049"/>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1"/>
            <a:ext cx="6815667" cy="585258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0"/>
            <a:ext cx="4011084" cy="46905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7" name="Slide Number Placeholder 1">
            <a:extLst>
              <a:ext uri="{FF2B5EF4-FFF2-40B4-BE49-F238E27FC236}">
                <a16:creationId xmlns:a16="http://schemas.microsoft.com/office/drawing/2014/main" id="{7D2E8931-3A01-2147-9103-5FA478F01006}"/>
              </a:ext>
            </a:extLst>
          </p:cNvPr>
          <p:cNvSpPr>
            <a:spLocks noGrp="1"/>
          </p:cNvSpPr>
          <p:nvPr>
            <p:ph type="sldNum" sz="quarter" idx="4"/>
          </p:nvPr>
        </p:nvSpPr>
        <p:spPr>
          <a:xfrm>
            <a:off x="4673600" y="6356351"/>
            <a:ext cx="2844800" cy="366183"/>
          </a:xfrm>
          <a:prstGeom prst="rect">
            <a:avLst/>
          </a:prstGeom>
        </p:spPr>
        <p:txBody>
          <a:bodyPr vert="horz" lIns="91440" tIns="45720" rIns="91440" bIns="45720" rtlCol="0" anchor="ctr"/>
          <a:lstStyle>
            <a:lvl1pPr algn="ctr">
              <a:defRPr sz="1600">
                <a:solidFill>
                  <a:schemeClr val="tx1"/>
                </a:solidFill>
              </a:defRPr>
            </a:lvl1pPr>
          </a:lstStyle>
          <a:p>
            <a:fld id="{23088ACA-6532-5B47-9D60-7AF590FE3009}" type="slidenum">
              <a:rPr lang="en-US" smtClean="0"/>
              <a:pPr/>
              <a:t>‹#›</a:t>
            </a:fld>
            <a:endParaRPr lang="en-US" dirty="0"/>
          </a:p>
        </p:txBody>
      </p:sp>
      <p:sp>
        <p:nvSpPr>
          <p:cNvPr id="9" name="Text Placeholder 20">
            <a:extLst>
              <a:ext uri="{FF2B5EF4-FFF2-40B4-BE49-F238E27FC236}">
                <a16:creationId xmlns:a16="http://schemas.microsoft.com/office/drawing/2014/main" id="{5809C53E-2E11-CE40-9BDC-FC59BE6A1FA0}"/>
              </a:ext>
            </a:extLst>
          </p:cNvPr>
          <p:cNvSpPr>
            <a:spLocks noGrp="1"/>
          </p:cNvSpPr>
          <p:nvPr>
            <p:ph type="body" sz="quarter" idx="10" hasCustomPrompt="1"/>
          </p:nvPr>
        </p:nvSpPr>
        <p:spPr>
          <a:xfrm>
            <a:off x="221418" y="6412800"/>
            <a:ext cx="3253783" cy="435600"/>
          </a:xfrm>
        </p:spPr>
        <p:txBody>
          <a:bodyPr>
            <a:normAutofit/>
          </a:bodyPr>
          <a:lstStyle>
            <a:lvl1pPr marL="0" indent="0">
              <a:buNone/>
              <a:defRPr sz="1200" b="0" i="0">
                <a:solidFill>
                  <a:schemeClr val="tx1"/>
                </a:solidFill>
                <a:latin typeface="Montserrat Medium" pitchFamily="2" charset="77"/>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Department Name Here</a:t>
            </a:r>
          </a:p>
        </p:txBody>
      </p:sp>
    </p:spTree>
    <p:extLst>
      <p:ext uri="{BB962C8B-B14F-4D97-AF65-F5344CB8AC3E}">
        <p14:creationId xmlns:p14="http://schemas.microsoft.com/office/powerpoint/2010/main" val="9890919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3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7DDAC66-7271-4C41-8F34-07B610C85E5A}"/>
              </a:ext>
            </a:extLst>
          </p:cNvPr>
          <p:cNvPicPr>
            <a:picLocks noChangeAspect="1"/>
          </p:cNvPicPr>
          <p:nvPr userDrawn="1"/>
        </p:nvPicPr>
        <p:blipFill rotWithShape="1">
          <a:blip r:embed="rId3"/>
          <a:srcRect l="1681" r="17652"/>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23E230BF-1CE4-4928-9B6F-F61CFA094CBA}"/>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FE0BD63E-D520-4074-8366-0EA24E24C44E}"/>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8E7EC7FD-4829-4E90-A5D6-3BA17163B65A}"/>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03344319-F759-40B1-AB20-5DCEBDC4D7ED}"/>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02280714"/>
      </p:ext>
    </p:extLst>
  </p:cSld>
  <p:clrMapOvr>
    <a:masterClrMapping/>
  </p:clrMapOvr>
  <p:hf hd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5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A0715B7-0056-4C9C-B603-1C3302356288}"/>
              </a:ext>
            </a:extLst>
          </p:cNvPr>
          <p:cNvPicPr>
            <a:picLocks noChangeAspect="1"/>
          </p:cNvPicPr>
          <p:nvPr userDrawn="1"/>
        </p:nvPicPr>
        <p:blipFill rotWithShape="1">
          <a:blip r:embed="rId3"/>
          <a:srcRect l="19058"/>
          <a:stretch/>
        </p:blipFill>
        <p:spPr>
          <a:xfrm>
            <a:off x="0" y="4467"/>
            <a:ext cx="12192000" cy="6853533"/>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90A6548E-336F-4E1E-AFEE-C5C35AEEF678}"/>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1" name="Group 10">
            <a:extLst>
              <a:ext uri="{FF2B5EF4-FFF2-40B4-BE49-F238E27FC236}">
                <a16:creationId xmlns:a16="http://schemas.microsoft.com/office/drawing/2014/main" id="{023C060D-8BEA-43BB-8080-96412F6A679F}"/>
              </a:ext>
            </a:extLst>
          </p:cNvPr>
          <p:cNvGrpSpPr/>
          <p:nvPr userDrawn="1"/>
        </p:nvGrpSpPr>
        <p:grpSpPr>
          <a:xfrm>
            <a:off x="10402034" y="2878984"/>
            <a:ext cx="1178897" cy="1181961"/>
            <a:chOff x="7801525" y="2159237"/>
            <a:chExt cx="884173" cy="886471"/>
          </a:xfrm>
        </p:grpSpPr>
        <p:sp>
          <p:nvSpPr>
            <p:cNvPr id="12" name="Oval 11">
              <a:extLst>
                <a:ext uri="{FF2B5EF4-FFF2-40B4-BE49-F238E27FC236}">
                  <a16:creationId xmlns:a16="http://schemas.microsoft.com/office/drawing/2014/main" id="{57F913FE-B526-4EB6-9523-A7D8FB2458C2}"/>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2" descr="Logo, company name&#10;&#10;Description automatically generated">
              <a:extLst>
                <a:ext uri="{FF2B5EF4-FFF2-40B4-BE49-F238E27FC236}">
                  <a16:creationId xmlns:a16="http://schemas.microsoft.com/office/drawing/2014/main" id="{B7218783-254C-4AA3-85A9-471F44839BF1}"/>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99881038"/>
      </p:ext>
    </p:extLst>
  </p:cSld>
  <p:clrMapOvr>
    <a:masterClrMapping/>
  </p:clrMapOvr>
  <p:hf hd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4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72532E4-5ABF-400E-A4D7-910E99B381BD}"/>
              </a:ext>
            </a:extLst>
          </p:cNvPr>
          <p:cNvPicPr>
            <a:picLocks noChangeAspect="1"/>
          </p:cNvPicPr>
          <p:nvPr userDrawn="1"/>
        </p:nvPicPr>
        <p:blipFill rotWithShape="1">
          <a:blip r:embed="rId3"/>
          <a:srcRect l="12200" r="7065"/>
          <a:stretch/>
        </p:blipFill>
        <p:spPr>
          <a:xfrm>
            <a:off x="0" y="-22395"/>
            <a:ext cx="12192000" cy="6880395"/>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CDF7B128-FE6F-4058-AC6B-5717D78B8DD2}"/>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1" name="Group 10">
            <a:extLst>
              <a:ext uri="{FF2B5EF4-FFF2-40B4-BE49-F238E27FC236}">
                <a16:creationId xmlns:a16="http://schemas.microsoft.com/office/drawing/2014/main" id="{09E14E7D-A3EE-4F0D-9FD7-3803EF6E61C9}"/>
              </a:ext>
            </a:extLst>
          </p:cNvPr>
          <p:cNvGrpSpPr/>
          <p:nvPr userDrawn="1"/>
        </p:nvGrpSpPr>
        <p:grpSpPr>
          <a:xfrm>
            <a:off x="10402034" y="2878984"/>
            <a:ext cx="1178897" cy="1181961"/>
            <a:chOff x="7801525" y="2159237"/>
            <a:chExt cx="884173" cy="886471"/>
          </a:xfrm>
        </p:grpSpPr>
        <p:sp>
          <p:nvSpPr>
            <p:cNvPr id="12" name="Oval 11">
              <a:extLst>
                <a:ext uri="{FF2B5EF4-FFF2-40B4-BE49-F238E27FC236}">
                  <a16:creationId xmlns:a16="http://schemas.microsoft.com/office/drawing/2014/main" id="{B545A5E3-02F0-4BA6-822F-A8AE952515EF}"/>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3" name="Picture 2" descr="Logo, company name&#10;&#10;Description automatically generated">
              <a:extLst>
                <a:ext uri="{FF2B5EF4-FFF2-40B4-BE49-F238E27FC236}">
                  <a16:creationId xmlns:a16="http://schemas.microsoft.com/office/drawing/2014/main" id="{3C08AF57-C52F-4CBB-83C9-931BE1CD5136}"/>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97162224"/>
      </p:ext>
    </p:extLst>
  </p:cSld>
  <p:clrMapOvr>
    <a:masterClrMapping/>
  </p:clrMapOvr>
  <p:hf hd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6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A1B3B5C-6023-4D01-B766-D7F1202EFD20}"/>
              </a:ext>
            </a:extLst>
          </p:cNvPr>
          <p:cNvPicPr>
            <a:picLocks noChangeAspect="1"/>
          </p:cNvPicPr>
          <p:nvPr userDrawn="1"/>
        </p:nvPicPr>
        <p:blipFill rotWithShape="1">
          <a:blip r:embed="rId3"/>
          <a:srcRect l="12275" r="7059"/>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9A1EAACB-01E1-4422-9DDC-B8768D7AA3A7}"/>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A54C8C86-3799-4C50-9DDB-249DAA42A2A6}"/>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E4B068FA-B386-452D-ACC7-9627A6B5CEEC}"/>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3B3E5769-3987-43B6-A687-1417FB861518}"/>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1532409"/>
      </p:ext>
    </p:extLst>
  </p:cSld>
  <p:clrMapOvr>
    <a:masterClrMapping/>
  </p:clrMapOvr>
  <p:hf hd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5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8DB757B-5AD8-410E-8DD9-9316D3DBC78C}"/>
              </a:ext>
            </a:extLst>
          </p:cNvPr>
          <p:cNvPicPr>
            <a:picLocks noChangeAspect="1"/>
          </p:cNvPicPr>
          <p:nvPr userDrawn="1"/>
        </p:nvPicPr>
        <p:blipFill rotWithShape="1">
          <a:blip r:embed="rId3"/>
          <a:srcRect l="5601" r="13732"/>
          <a:stretch/>
        </p:blipFill>
        <p:spPr>
          <a:xfrm>
            <a:off x="55758" y="1"/>
            <a:ext cx="12192001" cy="6857999"/>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6E5F667B-2B6A-454C-A01E-AE1D4164A2F1}"/>
              </a:ext>
            </a:extLst>
          </p:cNvPr>
          <p:cNvSpPr/>
          <p:nvPr userDrawn="1"/>
        </p:nvSpPr>
        <p:spPr>
          <a:xfrm>
            <a:off x="-1" y="-1"/>
            <a:ext cx="12247759"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3634BCCA-E52D-458B-86C0-033D39C4A76B}"/>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367800B9-1244-43B7-8216-79015AF869A2}"/>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BB689D9A-7E33-4327-B481-7572F95F40E4}"/>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11946824"/>
      </p:ext>
    </p:extLst>
  </p:cSld>
  <p:clrMapOvr>
    <a:masterClrMapping/>
  </p:clrMapOvr>
  <p:hf hd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7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775D84-9820-48A9-8AEA-3985DD0328C0}"/>
              </a:ext>
            </a:extLst>
          </p:cNvPr>
          <p:cNvPicPr>
            <a:picLocks noChangeAspect="1"/>
          </p:cNvPicPr>
          <p:nvPr userDrawn="1"/>
        </p:nvPicPr>
        <p:blipFill rotWithShape="1">
          <a:blip r:embed="rId3"/>
          <a:srcRect l="4050" r="14950"/>
          <a:stretch/>
        </p:blipFill>
        <p:spPr>
          <a:xfrm>
            <a:off x="0" y="1"/>
            <a:ext cx="12192000" cy="6857999"/>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23A387F8-B7C9-49D1-B72B-44EA612B4948}"/>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DD07670B-5E1F-4AD8-8F6B-09DDA12DAFD4}"/>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64AEA522-D291-4BEB-9DF5-A2918097FC85}"/>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6616067F-DCFB-4F4F-A4E6-856E0623FE4C}"/>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83653422"/>
      </p:ext>
    </p:extLst>
  </p:cSld>
  <p:clrMapOvr>
    <a:masterClrMapping/>
  </p:clrMapOvr>
  <p:hf hd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23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363034E-EE94-4AB2-A4C2-2DB84911BEFE}"/>
              </a:ext>
            </a:extLst>
          </p:cNvPr>
          <p:cNvPicPr>
            <a:picLocks noChangeAspect="1"/>
          </p:cNvPicPr>
          <p:nvPr userDrawn="1"/>
        </p:nvPicPr>
        <p:blipFill rotWithShape="1">
          <a:blip r:embed="rId3"/>
          <a:srcRect l="12443" r="6890"/>
          <a:stretch/>
        </p:blipFill>
        <p:spPr>
          <a:xfrm>
            <a:off x="0" y="0"/>
            <a:ext cx="12192000" cy="6857997"/>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1" name="Rectangle 10">
            <a:extLst>
              <a:ext uri="{FF2B5EF4-FFF2-40B4-BE49-F238E27FC236}">
                <a16:creationId xmlns:a16="http://schemas.microsoft.com/office/drawing/2014/main" id="{C3A44DBF-410C-4AAE-B876-699EB2422BFD}"/>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FA7BBC5C-0ADF-4C91-9375-2EB99E59C182}"/>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3A1E7ADA-2018-40AE-8E49-0528A686B057}"/>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7AF6274C-B509-48F3-BED4-C7506E45CA8F}"/>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29775264"/>
      </p:ext>
    </p:extLst>
  </p:cSld>
  <p:clrMapOvr>
    <a:masterClrMapping/>
  </p:clrMapOvr>
  <p:hf hd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6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62ACC0A-09D5-444D-A794-30B7A2FAAF40}"/>
              </a:ext>
            </a:extLst>
          </p:cNvPr>
          <p:cNvPicPr>
            <a:picLocks noChangeAspect="1"/>
          </p:cNvPicPr>
          <p:nvPr userDrawn="1"/>
        </p:nvPicPr>
        <p:blipFill rotWithShape="1">
          <a:blip r:embed="rId3"/>
          <a:srcRect l="19333"/>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B5EF432A-7F73-458C-8D42-37DE4E25A1E5}"/>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07D9E84E-F946-4BE8-8B04-093CC0D8154F}"/>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D9073D52-7829-46B1-BF9C-37F85AB65148}"/>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637D7814-3898-45C1-8C85-8667DBCE8D55}"/>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09262239"/>
      </p:ext>
    </p:extLst>
  </p:cSld>
  <p:clrMapOvr>
    <a:masterClrMapping/>
  </p:clrMapOvr>
  <p:hf hd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24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76A6A21-5377-4F37-8C66-C1F1D3A76A4B}"/>
              </a:ext>
            </a:extLst>
          </p:cNvPr>
          <p:cNvPicPr>
            <a:picLocks noChangeAspect="1"/>
          </p:cNvPicPr>
          <p:nvPr userDrawn="1"/>
        </p:nvPicPr>
        <p:blipFill rotWithShape="1">
          <a:blip r:embed="rId3"/>
          <a:srcRect l="3193" r="16140"/>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FAF2532A-12C6-4C0D-9DE3-67CAA0257ABD}"/>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F3D7A116-C24E-408D-912D-471DC566D136}"/>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F3F45723-35A1-4BB6-9A97-FC6870850729}"/>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142BCD97-E6A2-4696-9655-B394CE40A95D}"/>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26674758"/>
      </p:ext>
    </p:extLst>
  </p:cSld>
  <p:clrMapOvr>
    <a:masterClrMapping/>
  </p:clrMapOvr>
  <p:hf hd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8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1F6F6DF-3A83-4181-9864-FB73C7A5EDC9}"/>
              </a:ext>
            </a:extLst>
          </p:cNvPr>
          <p:cNvPicPr>
            <a:picLocks noChangeAspect="1"/>
          </p:cNvPicPr>
          <p:nvPr userDrawn="1"/>
        </p:nvPicPr>
        <p:blipFill rotWithShape="1">
          <a:blip r:embed="rId3"/>
          <a:srcRect l="19444"/>
          <a:stretch/>
        </p:blipFill>
        <p:spPr>
          <a:xfrm>
            <a:off x="0" y="1"/>
            <a:ext cx="12192000" cy="6857999"/>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2FF01E73-6284-42F7-8FAE-D471FE5BBBB8}"/>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3D44636D-3421-43AD-8DF1-6EAB7BCD8B41}"/>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AC19DF87-2B24-4E5D-9C3A-810E6C1ABA39}"/>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C52A5A49-DCC2-4468-B630-CAE00EC6658A}"/>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48474728"/>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CEB86296-5868-8D40-941D-A7E6C6A941FC}"/>
              </a:ext>
            </a:extLst>
          </p:cNvPr>
          <p:cNvSpPr>
            <a:spLocks noGrp="1"/>
          </p:cNvSpPr>
          <p:nvPr>
            <p:ph type="sldNum" sz="quarter" idx="4"/>
          </p:nvPr>
        </p:nvSpPr>
        <p:spPr>
          <a:xfrm>
            <a:off x="4673600" y="6356351"/>
            <a:ext cx="2844800" cy="366183"/>
          </a:xfrm>
          <a:prstGeom prst="rect">
            <a:avLst/>
          </a:prstGeom>
        </p:spPr>
        <p:txBody>
          <a:bodyPr vert="horz" lIns="91440" tIns="45720" rIns="91440" bIns="45720" rtlCol="0" anchor="ctr"/>
          <a:lstStyle>
            <a:lvl1pPr algn="ctr">
              <a:defRPr sz="1600">
                <a:solidFill>
                  <a:schemeClr val="tx1"/>
                </a:solidFill>
              </a:defRPr>
            </a:lvl1pPr>
          </a:lstStyle>
          <a:p>
            <a:fld id="{23088ACA-6532-5B47-9D60-7AF590FE3009}" type="slidenum">
              <a:rPr lang="en-US" smtClean="0"/>
              <a:pPr/>
              <a:t>‹#›</a:t>
            </a:fld>
            <a:endParaRPr lang="en-US" dirty="0"/>
          </a:p>
        </p:txBody>
      </p:sp>
      <p:sp>
        <p:nvSpPr>
          <p:cNvPr id="6" name="Text Placeholder 20">
            <a:extLst>
              <a:ext uri="{FF2B5EF4-FFF2-40B4-BE49-F238E27FC236}">
                <a16:creationId xmlns:a16="http://schemas.microsoft.com/office/drawing/2014/main" id="{1D4B16B4-8760-F842-8968-A2F35F8A4509}"/>
              </a:ext>
            </a:extLst>
          </p:cNvPr>
          <p:cNvSpPr>
            <a:spLocks noGrp="1"/>
          </p:cNvSpPr>
          <p:nvPr>
            <p:ph type="body" sz="quarter" idx="10" hasCustomPrompt="1"/>
          </p:nvPr>
        </p:nvSpPr>
        <p:spPr>
          <a:xfrm>
            <a:off x="221418" y="6412800"/>
            <a:ext cx="3253783" cy="435600"/>
          </a:xfrm>
        </p:spPr>
        <p:txBody>
          <a:bodyPr>
            <a:normAutofit/>
          </a:bodyPr>
          <a:lstStyle>
            <a:lvl1pPr marL="0" indent="0">
              <a:buNone/>
              <a:defRPr sz="1200" b="0" i="0">
                <a:solidFill>
                  <a:schemeClr val="tx1"/>
                </a:solidFill>
                <a:latin typeface="Montserrat Medium" pitchFamily="2" charset="77"/>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Department Name Here</a:t>
            </a:r>
          </a:p>
        </p:txBody>
      </p:sp>
    </p:spTree>
    <p:extLst>
      <p:ext uri="{BB962C8B-B14F-4D97-AF65-F5344CB8AC3E}">
        <p14:creationId xmlns:p14="http://schemas.microsoft.com/office/powerpoint/2010/main" val="32750478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7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B30EC3D-0A16-4235-B7D1-462A17955084}"/>
              </a:ext>
            </a:extLst>
          </p:cNvPr>
          <p:cNvPicPr>
            <a:picLocks noChangeAspect="1"/>
          </p:cNvPicPr>
          <p:nvPr userDrawn="1"/>
        </p:nvPicPr>
        <p:blipFill rotWithShape="1">
          <a:blip r:embed="rId3"/>
          <a:srcRect l="7552" r="11892"/>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6A11FD3D-6604-4CCA-B49E-65B3BF593EBE}"/>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4DBBA8E6-A13B-4BB1-9240-7D2E5ADC61E4}"/>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8C85C7E8-C7DD-48F8-BC43-9D5C56841AE0}"/>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83C56DC7-E072-41ED-B2C9-7195979B9DB3}"/>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00496025"/>
      </p:ext>
    </p:extLst>
  </p:cSld>
  <p:clrMapOvr>
    <a:masterClrMapping/>
  </p:clrMapOvr>
  <p:hf hd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25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1FC5FC1-4275-40CB-B343-359E18ECBAB0}"/>
              </a:ext>
            </a:extLst>
          </p:cNvPr>
          <p:cNvPicPr>
            <a:picLocks noChangeAspect="1"/>
          </p:cNvPicPr>
          <p:nvPr userDrawn="1"/>
        </p:nvPicPr>
        <p:blipFill rotWithShape="1">
          <a:blip r:embed="rId3"/>
          <a:srcRect l="3195" r="16112"/>
          <a:stretch/>
        </p:blipFill>
        <p:spPr>
          <a:xfrm>
            <a:off x="0" y="-7155"/>
            <a:ext cx="12192000" cy="6865155"/>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1" name="Rectangle 10">
            <a:extLst>
              <a:ext uri="{FF2B5EF4-FFF2-40B4-BE49-F238E27FC236}">
                <a16:creationId xmlns:a16="http://schemas.microsoft.com/office/drawing/2014/main" id="{7FF539BD-5018-414B-BAAB-109A5B57F3EF}"/>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46F04352-1A1C-4353-847A-C7022F8C6764}"/>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9374A73C-E111-4B69-B8D2-0C4958A3E55A}"/>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6470D9EC-7B75-44E1-9CA5-16DFA89D340D}"/>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57332829"/>
      </p:ext>
    </p:extLst>
  </p:cSld>
  <p:clrMapOvr>
    <a:masterClrMapping/>
  </p:clrMapOvr>
  <p:hf hd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9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D94F1FE-11A0-41A7-8FAF-503DC74F00D1}"/>
              </a:ext>
            </a:extLst>
          </p:cNvPr>
          <p:cNvPicPr>
            <a:picLocks noChangeAspect="1"/>
          </p:cNvPicPr>
          <p:nvPr userDrawn="1"/>
        </p:nvPicPr>
        <p:blipFill rotWithShape="1">
          <a:blip r:embed="rId3"/>
          <a:srcRect l="2849" r="16707"/>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CC966531-6F31-44BC-97C9-1DBEF1389BC8}"/>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69E73030-50E2-42A8-81F0-4DFF689CFE74}"/>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29CD0182-8489-40CD-96BD-5900DC3C15CC}"/>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9BD5D553-962D-4C2C-AE66-11CE28C4DE9A}"/>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25748588"/>
      </p:ext>
    </p:extLst>
  </p:cSld>
  <p:clrMapOvr>
    <a:masterClrMapping/>
  </p:clrMapOvr>
  <p:hf hd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26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43F159D-7FB9-4E24-A426-2EF7CD98CEAA}"/>
              </a:ext>
            </a:extLst>
          </p:cNvPr>
          <p:cNvPicPr>
            <a:picLocks noChangeAspect="1"/>
          </p:cNvPicPr>
          <p:nvPr userDrawn="1"/>
        </p:nvPicPr>
        <p:blipFill rotWithShape="1">
          <a:blip r:embed="rId3"/>
          <a:srcRect r="19587"/>
          <a:stretch/>
        </p:blipFill>
        <p:spPr>
          <a:xfrm>
            <a:off x="0" y="-2725"/>
            <a:ext cx="12192000" cy="6860725"/>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4"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10" name="Rectangle 9">
            <a:extLst>
              <a:ext uri="{FF2B5EF4-FFF2-40B4-BE49-F238E27FC236}">
                <a16:creationId xmlns:a16="http://schemas.microsoft.com/office/drawing/2014/main" id="{EFF0936D-8987-4979-B2A6-3343C3A4182E}"/>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spTree>
    <p:extLst>
      <p:ext uri="{BB962C8B-B14F-4D97-AF65-F5344CB8AC3E}">
        <p14:creationId xmlns:p14="http://schemas.microsoft.com/office/powerpoint/2010/main" val="1683486183"/>
      </p:ext>
    </p:extLst>
  </p:cSld>
  <p:clrMapOvr>
    <a:masterClrMapping/>
  </p:clrMapOvr>
  <p:hf hd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9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A0A191E-DE3F-42CE-B67F-5DA3E6E81AB1}"/>
              </a:ext>
            </a:extLst>
          </p:cNvPr>
          <p:cNvPicPr>
            <a:picLocks noChangeAspect="1"/>
          </p:cNvPicPr>
          <p:nvPr userDrawn="1"/>
        </p:nvPicPr>
        <p:blipFill rotWithShape="1">
          <a:blip r:embed="rId3"/>
          <a:srcRect l="19555"/>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74C376FC-005D-4601-98D8-64B07F93C046}"/>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ADC0517E-F0BF-4A08-8F51-F61BBA8B077B}"/>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0EF87ACD-086B-47F1-9A33-E08FF2EC7695}"/>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5B4C7F90-0EA8-451F-818C-8B62ED8DDCF7}"/>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50657684"/>
      </p:ext>
    </p:extLst>
  </p:cSld>
  <p:clrMapOvr>
    <a:masterClrMapping/>
  </p:clrMapOvr>
  <p:hf hd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27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A0D0F44-A440-4D42-A2D5-A226E6AA7017}"/>
              </a:ext>
            </a:extLst>
          </p:cNvPr>
          <p:cNvPicPr>
            <a:picLocks noChangeAspect="1"/>
          </p:cNvPicPr>
          <p:nvPr userDrawn="1"/>
        </p:nvPicPr>
        <p:blipFill rotWithShape="1">
          <a:blip r:embed="rId3"/>
          <a:srcRect r="19333"/>
          <a:stretch/>
        </p:blipFill>
        <p:spPr>
          <a:xfrm>
            <a:off x="-1" y="0"/>
            <a:ext cx="12192001" cy="6857997"/>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1" name="Rectangle 10">
            <a:extLst>
              <a:ext uri="{FF2B5EF4-FFF2-40B4-BE49-F238E27FC236}">
                <a16:creationId xmlns:a16="http://schemas.microsoft.com/office/drawing/2014/main" id="{A79CB620-0FB6-43B2-BDD6-4DCAB105BE17}"/>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68867208-4123-4A54-89A1-D8AD6F80358B}"/>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FDF2785D-857D-43D7-9AFC-8F91B1AF0767}"/>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0781085E-C84E-4F58-AA0B-565B60A45D0C}"/>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2486432"/>
      </p:ext>
    </p:extLst>
  </p:cSld>
  <p:clrMapOvr>
    <a:masterClrMapping/>
  </p:clrMapOvr>
  <p:hf hd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0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34461A-0703-46BC-9754-2363FA306D88}"/>
              </a:ext>
            </a:extLst>
          </p:cNvPr>
          <p:cNvPicPr>
            <a:picLocks noChangeAspect="1"/>
          </p:cNvPicPr>
          <p:nvPr userDrawn="1"/>
        </p:nvPicPr>
        <p:blipFill rotWithShape="1">
          <a:blip r:embed="rId3"/>
          <a:srcRect l="7394" r="11939"/>
          <a:stretch/>
        </p:blipFill>
        <p:spPr>
          <a:xfrm>
            <a:off x="0"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F760CFC8-29B4-46E7-A3B0-AEBF8D83AE76}"/>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85992097-A2D1-4F4F-A42D-4B5E1C1FD9E4}"/>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4D4AD6C7-1A4B-496B-8266-C6A9F479B936}"/>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6C49E637-5AB8-4942-8B1B-410A8B5E4FFC}"/>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73287946"/>
      </p:ext>
    </p:extLst>
  </p:cSld>
  <p:clrMapOvr>
    <a:masterClrMapping/>
  </p:clrMapOvr>
  <p:hf hd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29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A8B389-D584-4269-95C8-4373FD3E1BF9}"/>
              </a:ext>
            </a:extLst>
          </p:cNvPr>
          <p:cNvPicPr>
            <a:picLocks noChangeAspect="1"/>
          </p:cNvPicPr>
          <p:nvPr userDrawn="1"/>
        </p:nvPicPr>
        <p:blipFill rotWithShape="1">
          <a:blip r:embed="rId3"/>
          <a:srcRect l="9666" r="9666"/>
          <a:stretch/>
        </p:blipFill>
        <p:spPr>
          <a:xfrm>
            <a:off x="1" y="0"/>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5776BE0E-8A7E-4ACC-A517-BDC3A0F6E4CA}"/>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10FF60C6-8CBD-41B8-8252-C16A5E77FC26}"/>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D896258A-BEDE-4E07-B920-6BB6C6567FFD}"/>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F16BE17B-EADA-4CB2-B863-9E7A7B655782}"/>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45322634"/>
      </p:ext>
    </p:extLst>
  </p:cSld>
  <p:clrMapOvr>
    <a:masterClrMapping/>
  </p:clrMapOvr>
  <p:hf hd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28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EE346AB-73CF-42E7-9DBF-7075DC64A96C}"/>
              </a:ext>
            </a:extLst>
          </p:cNvPr>
          <p:cNvPicPr>
            <a:picLocks noChangeAspect="1"/>
          </p:cNvPicPr>
          <p:nvPr userDrawn="1"/>
        </p:nvPicPr>
        <p:blipFill rotWithShape="1">
          <a:blip r:embed="rId3"/>
          <a:srcRect l="19000"/>
          <a:stretch/>
        </p:blipFill>
        <p:spPr>
          <a:xfrm>
            <a:off x="0" y="0"/>
            <a:ext cx="12192000" cy="6857997"/>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3DC41516-825C-4C10-ACA6-4F27BD19C9EA}"/>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F129E3AD-DA33-4868-A88B-39CD426A2ACE}"/>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6A168B24-F1AF-4F2A-BB63-8B344A2C0FFE}"/>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31E65875-22FB-40DE-88B8-0A59A68171D0}"/>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04393868"/>
      </p:ext>
    </p:extLst>
  </p:cSld>
  <p:clrMapOvr>
    <a:masterClrMapping/>
  </p:clrMapOvr>
  <p:hf hd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20_Section-Style02">
    <p:bg>
      <p:bgPr>
        <a:gradFill flip="none" rotWithShape="1">
          <a:gsLst>
            <a:gs pos="0">
              <a:srgbClr val="E5712C"/>
            </a:gs>
            <a:gs pos="88000">
              <a:srgbClr val="984807"/>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EDC9B72-024B-4A92-A8AF-3B9849E2D165}"/>
              </a:ext>
            </a:extLst>
          </p:cNvPr>
          <p:cNvPicPr>
            <a:picLocks noChangeAspect="1"/>
          </p:cNvPicPr>
          <p:nvPr userDrawn="1"/>
        </p:nvPicPr>
        <p:blipFill rotWithShape="1">
          <a:blip r:embed="rId3"/>
          <a:srcRect l="15868" r="3687"/>
          <a:stretch/>
        </p:blipFill>
        <p:spPr>
          <a:xfrm>
            <a:off x="0" y="-1"/>
            <a:ext cx="12192000" cy="6857999"/>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B7334C9E-6F72-42FA-80E5-07A190F14885}"/>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58BF122E-3DFD-49E4-8F46-456CE074FB1E}"/>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F7795D85-3C14-4AD6-8DB2-D813E508CC20}"/>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59FCC638-8813-4A53-B997-A3666980CD48}"/>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19604438"/>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3"/>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6"/>
          <p:cNvSpPr>
            <a:spLocks noGrp="1"/>
          </p:cNvSpPr>
          <p:nvPr>
            <p:ph type="sldNum" sz="quarter" idx="12"/>
          </p:nvPr>
        </p:nvSpPr>
        <p:spPr>
          <a:xfrm>
            <a:off x="334833" y="6356352"/>
            <a:ext cx="2844800" cy="365125"/>
          </a:xfrm>
          <a:prstGeom prst="rect">
            <a:avLst/>
          </a:prstGeom>
        </p:spPr>
        <p:txBody>
          <a:bodyPr/>
          <a:lstStyle/>
          <a:p>
            <a:fld id="{8A38FAF8-786F-7C4F-9F1B-B820815ED72A}" type="slidenum">
              <a:rPr lang="en-US" smtClean="0"/>
              <a:t>‹#›</a:t>
            </a:fld>
            <a:endParaRPr lang="en-US" dirty="0"/>
          </a:p>
        </p:txBody>
      </p:sp>
    </p:spTree>
    <p:extLst>
      <p:ext uri="{BB962C8B-B14F-4D97-AF65-F5344CB8AC3E}">
        <p14:creationId xmlns:p14="http://schemas.microsoft.com/office/powerpoint/2010/main" val="28311374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1_Section-Style02">
    <p:bg>
      <p:bgPr>
        <a:gradFill flip="none" rotWithShape="1">
          <a:gsLst>
            <a:gs pos="0">
              <a:srgbClr val="2F688F"/>
            </a:gs>
            <a:gs pos="41000">
              <a:schemeClr val="tx2">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DE39406-3D37-487F-A216-447F54370449}"/>
              </a:ext>
            </a:extLst>
          </p:cNvPr>
          <p:cNvPicPr>
            <a:picLocks noChangeAspect="1"/>
          </p:cNvPicPr>
          <p:nvPr userDrawn="1"/>
        </p:nvPicPr>
        <p:blipFill rotWithShape="1">
          <a:blip r:embed="rId3"/>
          <a:srcRect l="13879" r="5382" b="8712"/>
          <a:stretch/>
        </p:blipFill>
        <p:spPr>
          <a:xfrm>
            <a:off x="0" y="-4453"/>
            <a:ext cx="12192000" cy="6858000"/>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9" name="Rectangle 8">
            <a:extLst>
              <a:ext uri="{FF2B5EF4-FFF2-40B4-BE49-F238E27FC236}">
                <a16:creationId xmlns:a16="http://schemas.microsoft.com/office/drawing/2014/main" id="{BD2A8BEA-E2A4-4411-9A60-25FEFD90DBE0}"/>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5F64DC3D-C1FA-4A17-B3C7-38534344CD9E}"/>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12EAFE4D-052E-4D77-AD1F-6A55118E6432}"/>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12CD3189-6CF4-45C3-8FF9-20BB495235C4}"/>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44175798"/>
      </p:ext>
    </p:extLst>
  </p:cSld>
  <p:clrMapOvr>
    <a:masterClrMapping/>
  </p:clrMapOvr>
  <p:hf hd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30_Section-Style02">
    <p:bg>
      <p:bgPr>
        <a:gradFill flip="none" rotWithShape="1">
          <a:gsLst>
            <a:gs pos="0">
              <a:srgbClr val="E5712C"/>
            </a:gs>
            <a:gs pos="88000">
              <a:srgbClr val="984807"/>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15D2E6-B8A3-4662-A1B7-444B2C8CCB77}"/>
              </a:ext>
            </a:extLst>
          </p:cNvPr>
          <p:cNvPicPr>
            <a:picLocks noChangeAspect="1"/>
          </p:cNvPicPr>
          <p:nvPr userDrawn="1"/>
        </p:nvPicPr>
        <p:blipFill rotWithShape="1">
          <a:blip r:embed="rId3"/>
          <a:srcRect r="19747"/>
          <a:stretch/>
        </p:blipFill>
        <p:spPr>
          <a:xfrm>
            <a:off x="-1" y="-35317"/>
            <a:ext cx="12192001" cy="6893317"/>
          </a:xfrm>
          <a:prstGeom prst="rect">
            <a:avLst/>
          </a:prstGeom>
        </p:spPr>
      </p:pic>
      <p:sp>
        <p:nvSpPr>
          <p:cNvPr id="2" name="Do not remove" hidden="1">
            <a:extLst>
              <a:ext uri="{FF2B5EF4-FFF2-40B4-BE49-F238E27FC236}">
                <a16:creationId xmlns:a16="http://schemas.microsoft.com/office/drawing/2014/main" id="{222FF1C3-9CDF-4F5A-8B79-FF40091CCAF2}"/>
              </a:ext>
            </a:extLst>
          </p:cNvPr>
          <p:cNvSpPr/>
          <p:nvPr>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10" name="Rectangle 9">
            <a:extLst>
              <a:ext uri="{FF2B5EF4-FFF2-40B4-BE49-F238E27FC236}">
                <a16:creationId xmlns:a16="http://schemas.microsoft.com/office/drawing/2014/main" id="{F9E1594E-FE04-446E-A936-559DB333B90C}"/>
              </a:ext>
            </a:extLst>
          </p:cNvPr>
          <p:cNvSpPr/>
          <p:nvPr userDrawn="1"/>
        </p:nvSpPr>
        <p:spPr>
          <a:xfrm>
            <a:off x="0" y="-1"/>
            <a:ext cx="12192000" cy="6858000"/>
          </a:xfrm>
          <a:prstGeom prst="rect">
            <a:avLst/>
          </a:prstGeom>
          <a:gradFill flip="none" rotWithShape="1">
            <a:gsLst>
              <a:gs pos="59000">
                <a:srgbClr val="274C85">
                  <a:alpha val="67000"/>
                </a:srgbClr>
              </a:gs>
              <a:gs pos="100000">
                <a:srgbClr val="E5712C"/>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1"/>
            <a:ext cx="6099487" cy="6858000"/>
          </a:xfrm>
        </p:spPr>
        <p:txBody>
          <a:bodyPr lIns="0" tIns="0" rIns="0" bIns="0" anchor="ctr" anchorCtr="0">
            <a:noAutofit/>
          </a:bodyPr>
          <a:lstStyle>
            <a:lvl1pPr algn="l">
              <a:defRPr sz="4800" b="1" cap="none">
                <a:solidFill>
                  <a:schemeClr val="bg1"/>
                </a:solidFill>
              </a:defRPr>
            </a:lvl1pPr>
          </a:lstStyle>
          <a:p>
            <a:r>
              <a:rPr lang="en-US"/>
              <a:t>Click To Edit Master Title Style</a:t>
            </a:r>
          </a:p>
        </p:txBody>
      </p:sp>
      <p:grpSp>
        <p:nvGrpSpPr>
          <p:cNvPr id="14" name="Group 13">
            <a:extLst>
              <a:ext uri="{FF2B5EF4-FFF2-40B4-BE49-F238E27FC236}">
                <a16:creationId xmlns:a16="http://schemas.microsoft.com/office/drawing/2014/main" id="{890FC39C-47D0-431E-8AD9-EC54EA23822D}"/>
              </a:ext>
            </a:extLst>
          </p:cNvPr>
          <p:cNvGrpSpPr/>
          <p:nvPr userDrawn="1"/>
        </p:nvGrpSpPr>
        <p:grpSpPr>
          <a:xfrm>
            <a:off x="10402034" y="2878984"/>
            <a:ext cx="1178897" cy="1181961"/>
            <a:chOff x="7801525" y="2159237"/>
            <a:chExt cx="884173" cy="886471"/>
          </a:xfrm>
        </p:grpSpPr>
        <p:sp>
          <p:nvSpPr>
            <p:cNvPr id="15" name="Oval 14">
              <a:extLst>
                <a:ext uri="{FF2B5EF4-FFF2-40B4-BE49-F238E27FC236}">
                  <a16:creationId xmlns:a16="http://schemas.microsoft.com/office/drawing/2014/main" id="{1D5AFC68-C10F-457E-A00B-6F69D5BACA4F}"/>
                </a:ext>
              </a:extLst>
            </p:cNvPr>
            <p:cNvSpPr/>
            <p:nvPr userDrawn="1"/>
          </p:nvSpPr>
          <p:spPr>
            <a:xfrm>
              <a:off x="7801525" y="2159237"/>
              <a:ext cx="884173" cy="886471"/>
            </a:xfrm>
            <a:prstGeom prst="ellipse">
              <a:avLst/>
            </a:prstGeom>
            <a:solidFill>
              <a:schemeClr val="accent5">
                <a:lumMod val="60000"/>
                <a:lumOff val="40000"/>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pic>
          <p:nvPicPr>
            <p:cNvPr id="16" name="Picture 2" descr="Logo, company name&#10;&#10;Description automatically generated">
              <a:extLst>
                <a:ext uri="{FF2B5EF4-FFF2-40B4-BE49-F238E27FC236}">
                  <a16:creationId xmlns:a16="http://schemas.microsoft.com/office/drawing/2014/main" id="{5A0711ED-6263-4610-AF16-89E1DCC916DC}"/>
                </a:ext>
              </a:extLst>
            </p:cNvPr>
            <p:cNvPicPr>
              <a:picLocks noChangeAspect="1" noChangeArrowheads="1"/>
            </p:cNvPicPr>
            <p:nvPr userDrawn="1"/>
          </p:nvPicPr>
          <p:blipFill rotWithShape="1">
            <a:blip r:embed="rId4">
              <a:clrChange>
                <a:clrFrom>
                  <a:srgbClr val="FFFFFF"/>
                </a:clrFrom>
                <a:clrTo>
                  <a:srgbClr val="FFFFFF">
                    <a:alpha val="0"/>
                  </a:srgbClr>
                </a:clrTo>
              </a:clrChange>
              <a:biLevel thresh="25000"/>
              <a:alphaModFix amt="85000"/>
              <a:extLst>
                <a:ext uri="{28A0092B-C50C-407E-A947-70E740481C1C}">
                  <a14:useLocalDpi xmlns:a14="http://schemas.microsoft.com/office/drawing/2010/main" val="0"/>
                </a:ext>
              </a:extLst>
            </a:blip>
            <a:srcRect l="1" r="61492"/>
            <a:stretch/>
          </p:blipFill>
          <p:spPr bwMode="auto">
            <a:xfrm>
              <a:off x="7912613" y="2392004"/>
              <a:ext cx="672858" cy="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8207198"/>
      </p:ext>
    </p:extLst>
  </p:cSld>
  <p:clrMapOvr>
    <a:masterClrMapping/>
  </p:clrMapOvr>
  <p:hf hd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2_Section-Style02">
    <p:bg>
      <p:bgPr>
        <a:gradFill flip="none" rotWithShape="1">
          <a:gsLst>
            <a:gs pos="0">
              <a:srgbClr val="254D84"/>
            </a:gs>
            <a:gs pos="85000">
              <a:srgbClr val="254D84">
                <a:lumMod val="45000"/>
              </a:srgb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1"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5" name="Oval 4">
            <a:extLst>
              <a:ext uri="{FF2B5EF4-FFF2-40B4-BE49-F238E27FC236}">
                <a16:creationId xmlns:a16="http://schemas.microsoft.com/office/drawing/2014/main" id="{161555D3-96BF-DB4E-9776-9651655C6C0D}"/>
              </a:ext>
            </a:extLst>
          </p:cNvPr>
          <p:cNvSpPr/>
          <p:nvPr userDrawn="1"/>
        </p:nvSpPr>
        <p:spPr>
          <a:xfrm>
            <a:off x="10402034" y="2878984"/>
            <a:ext cx="1178897" cy="118196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0" y="3"/>
            <a:ext cx="10055589" cy="1454451"/>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sp>
        <p:nvSpPr>
          <p:cNvPr id="14" name="Text Placeholder 13">
            <a:extLst>
              <a:ext uri="{FF2B5EF4-FFF2-40B4-BE49-F238E27FC236}">
                <a16:creationId xmlns:a16="http://schemas.microsoft.com/office/drawing/2014/main" id="{CE58950C-4953-5841-A52F-AB04ECB6EF09}"/>
              </a:ext>
            </a:extLst>
          </p:cNvPr>
          <p:cNvSpPr>
            <a:spLocks noGrp="1"/>
          </p:cNvSpPr>
          <p:nvPr>
            <p:ph type="body" sz="quarter" idx="15" hasCustomPrompt="1"/>
          </p:nvPr>
        </p:nvSpPr>
        <p:spPr>
          <a:xfrm>
            <a:off x="4868901" y="3240448"/>
            <a:ext cx="4876800" cy="277512"/>
          </a:xfrm>
        </p:spPr>
        <p:txBody>
          <a:bodyPr anchor="t"/>
          <a:lstStyle>
            <a:lvl1pPr marL="0" indent="0">
              <a:lnSpc>
                <a:spcPts val="2400"/>
              </a:lnSpc>
              <a:spcBef>
                <a:spcPts val="0"/>
              </a:spcBef>
              <a:buNone/>
              <a:defRPr sz="1600" b="0" spc="0" baseline="0">
                <a:solidFill>
                  <a:schemeClr val="bg1"/>
                </a:solidFill>
              </a:defRPr>
            </a:lvl1pPr>
          </a:lstStyle>
          <a:p>
            <a:pPr lvl="0"/>
            <a:r>
              <a:rPr lang="en-US" dirty="0"/>
              <a:t>Contact Information</a:t>
            </a:r>
          </a:p>
        </p:txBody>
      </p:sp>
      <p:sp>
        <p:nvSpPr>
          <p:cNvPr id="15" name="Rectangle 14">
            <a:extLst>
              <a:ext uri="{FF2B5EF4-FFF2-40B4-BE49-F238E27FC236}">
                <a16:creationId xmlns:a16="http://schemas.microsoft.com/office/drawing/2014/main" id="{9BBDA514-6521-6440-9AC7-332659B66B2F}"/>
              </a:ext>
            </a:extLst>
          </p:cNvPr>
          <p:cNvSpPr/>
          <p:nvPr userDrawn="1"/>
        </p:nvSpPr>
        <p:spPr>
          <a:xfrm>
            <a:off x="4883716" y="2113820"/>
            <a:ext cx="4876800" cy="3657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6" name="Text Placeholder 13">
            <a:extLst>
              <a:ext uri="{FF2B5EF4-FFF2-40B4-BE49-F238E27FC236}">
                <a16:creationId xmlns:a16="http://schemas.microsoft.com/office/drawing/2014/main" id="{90FAB044-D5D9-7945-A32F-3969A52464DE}"/>
              </a:ext>
            </a:extLst>
          </p:cNvPr>
          <p:cNvSpPr>
            <a:spLocks noGrp="1"/>
          </p:cNvSpPr>
          <p:nvPr>
            <p:ph type="body" sz="quarter" idx="16" hasCustomPrompt="1"/>
          </p:nvPr>
        </p:nvSpPr>
        <p:spPr>
          <a:xfrm>
            <a:off x="4868901" y="2269147"/>
            <a:ext cx="4876800" cy="328295"/>
          </a:xfrm>
        </p:spPr>
        <p:txBody>
          <a:bodyPr/>
          <a:lstStyle>
            <a:lvl1pPr marL="0" indent="0">
              <a:buNone/>
              <a:defRPr sz="2133" b="1" spc="93" baseline="0">
                <a:solidFill>
                  <a:schemeClr val="bg1"/>
                </a:solidFill>
              </a:defRPr>
            </a:lvl1pPr>
          </a:lstStyle>
          <a:p>
            <a:pPr lvl="0"/>
            <a:r>
              <a:rPr lang="en-US" dirty="0"/>
              <a:t>FIRST LASTNAME</a:t>
            </a:r>
          </a:p>
        </p:txBody>
      </p:sp>
      <p:sp>
        <p:nvSpPr>
          <p:cNvPr id="18" name="Picture Placeholder 17">
            <a:extLst>
              <a:ext uri="{FF2B5EF4-FFF2-40B4-BE49-F238E27FC236}">
                <a16:creationId xmlns:a16="http://schemas.microsoft.com/office/drawing/2014/main" id="{AB53C19F-673D-614D-9CB4-75976458A921}"/>
              </a:ext>
            </a:extLst>
          </p:cNvPr>
          <p:cNvSpPr>
            <a:spLocks noGrp="1"/>
          </p:cNvSpPr>
          <p:nvPr>
            <p:ph type="pic" sz="quarter" idx="17"/>
          </p:nvPr>
        </p:nvSpPr>
        <p:spPr>
          <a:xfrm>
            <a:off x="1259815" y="2113820"/>
            <a:ext cx="2997200" cy="276999"/>
          </a:xfrm>
        </p:spPr>
        <p:txBody>
          <a:bodyPr/>
          <a:lstStyle/>
          <a:p>
            <a:r>
              <a:rPr lang="en-US" dirty="0"/>
              <a:t>Click icon to add picture</a:t>
            </a:r>
          </a:p>
        </p:txBody>
      </p:sp>
      <p:sp>
        <p:nvSpPr>
          <p:cNvPr id="19" name="Text Placeholder 13">
            <a:extLst>
              <a:ext uri="{FF2B5EF4-FFF2-40B4-BE49-F238E27FC236}">
                <a16:creationId xmlns:a16="http://schemas.microsoft.com/office/drawing/2014/main" id="{82181832-FB83-1142-8C85-5463251CCC0B}"/>
              </a:ext>
            </a:extLst>
          </p:cNvPr>
          <p:cNvSpPr>
            <a:spLocks noGrp="1"/>
          </p:cNvSpPr>
          <p:nvPr>
            <p:ph type="body" sz="quarter" idx="18" hasCustomPrompt="1"/>
          </p:nvPr>
        </p:nvSpPr>
        <p:spPr>
          <a:xfrm>
            <a:off x="4868901" y="2593687"/>
            <a:ext cx="4876800" cy="277512"/>
          </a:xfrm>
        </p:spPr>
        <p:txBody>
          <a:bodyPr anchor="t"/>
          <a:lstStyle>
            <a:lvl1pPr marL="0" indent="0">
              <a:lnSpc>
                <a:spcPts val="2400"/>
              </a:lnSpc>
              <a:spcBef>
                <a:spcPts val="0"/>
              </a:spcBef>
              <a:buNone/>
              <a:defRPr sz="1600" b="0" spc="0" baseline="0">
                <a:solidFill>
                  <a:schemeClr val="bg1"/>
                </a:solidFill>
              </a:defRPr>
            </a:lvl1pPr>
          </a:lstStyle>
          <a:p>
            <a:pPr lvl="0"/>
            <a:r>
              <a:rPr lang="en-US" dirty="0"/>
              <a:t>Title</a:t>
            </a:r>
          </a:p>
        </p:txBody>
      </p:sp>
      <p:pic>
        <p:nvPicPr>
          <p:cNvPr id="13" name="Picture 2" descr="Logo, company name&#10;&#10;Description automatically generated">
            <a:extLst>
              <a:ext uri="{FF2B5EF4-FFF2-40B4-BE49-F238E27FC236}">
                <a16:creationId xmlns:a16="http://schemas.microsoft.com/office/drawing/2014/main" id="{291EFD48-451D-494D-8E7B-D1655BA0E282}"/>
              </a:ext>
            </a:extLst>
          </p:cNvPr>
          <p:cNvPicPr>
            <a:picLocks noChangeAspect="1" noChangeArrowheads="1"/>
          </p:cNvPicPr>
          <p:nvPr userDrawn="1"/>
        </p:nvPicPr>
        <p:blipFill rotWithShape="1">
          <a:blip r:embed="rId3">
            <a:clrChange>
              <a:clrFrom>
                <a:srgbClr val="FFFFFF"/>
              </a:clrFrom>
              <a:clrTo>
                <a:srgbClr val="FFFFFF">
                  <a:alpha val="0"/>
                </a:srgbClr>
              </a:clrTo>
            </a:clrChange>
            <a:biLevel thresh="25000"/>
            <a:alphaModFix amt="50000"/>
            <a:extLst>
              <a:ext uri="{28A0092B-C50C-407E-A947-70E740481C1C}">
                <a14:useLocalDpi xmlns:a14="http://schemas.microsoft.com/office/drawing/2010/main" val="0"/>
              </a:ext>
            </a:extLst>
          </a:blip>
          <a:srcRect l="1" r="61492"/>
          <a:stretch/>
        </p:blipFill>
        <p:spPr bwMode="auto">
          <a:xfrm>
            <a:off x="10532857" y="3189339"/>
            <a:ext cx="897144" cy="56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0269706"/>
      </p:ext>
    </p:extLst>
  </p:cSld>
  <p:clrMapOvr>
    <a:masterClrMapping/>
  </p:clrMapOvr>
  <p:transition spd="slow">
    <p:wipe dir="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_Section-Style02">
    <p:bg>
      <p:bgPr>
        <a:gradFill flip="none" rotWithShape="1">
          <a:gsLst>
            <a:gs pos="0">
              <a:srgbClr val="254D84"/>
            </a:gs>
            <a:gs pos="85000">
              <a:srgbClr val="254D84">
                <a:lumMod val="45000"/>
              </a:srgb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222FF1C3-9CDF-4F5A-8B79-FF40091CCAF2}"/>
              </a:ext>
            </a:extLst>
          </p:cNvPr>
          <p:cNvSpPr/>
          <p:nvPr userDrawn="1">
            <p:custDataLst>
              <p:tags r:id="rId1"/>
            </p:custDataLst>
          </p:nvPr>
        </p:nvSpPr>
        <p:spPr>
          <a:xfrm>
            <a:off x="2" y="0"/>
            <a:ext cx="22577" cy="16933"/>
          </a:xfrm>
          <a:prstGeom prst="octagon">
            <a:avLst/>
          </a:prstGeom>
          <a:noFill/>
          <a:ln>
            <a:noFill/>
          </a:ln>
          <a:effectLst/>
          <a:extLst>
            <a:ext uri="{909E8E84-426E-40DD-AFC4-6F175D3DCCD1}">
              <a14:hiddenFill xmlns:a14="http://schemas.microsoft.com/office/drawing/2010/main">
                <a:solidFill>
                  <a:schemeClr val="bg1"/>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grpSp>
        <p:nvGrpSpPr>
          <p:cNvPr id="4" name="Group 3">
            <a:extLst>
              <a:ext uri="{FF2B5EF4-FFF2-40B4-BE49-F238E27FC236}">
                <a16:creationId xmlns:a16="http://schemas.microsoft.com/office/drawing/2014/main" id="{3A9663AC-6173-B84B-875B-5E917042DA94}"/>
              </a:ext>
            </a:extLst>
          </p:cNvPr>
          <p:cNvGrpSpPr/>
          <p:nvPr userDrawn="1"/>
        </p:nvGrpSpPr>
        <p:grpSpPr>
          <a:xfrm>
            <a:off x="10402036" y="2878985"/>
            <a:ext cx="1178897" cy="1181961"/>
            <a:chOff x="7801525" y="2159237"/>
            <a:chExt cx="884173" cy="886471"/>
          </a:xfrm>
        </p:grpSpPr>
        <p:sp>
          <p:nvSpPr>
            <p:cNvPr id="5" name="Oval 4">
              <a:extLst>
                <a:ext uri="{FF2B5EF4-FFF2-40B4-BE49-F238E27FC236}">
                  <a16:creationId xmlns:a16="http://schemas.microsoft.com/office/drawing/2014/main" id="{161555D3-96BF-DB4E-9776-9651655C6C0D}"/>
                </a:ext>
              </a:extLst>
            </p:cNvPr>
            <p:cNvSpPr/>
            <p:nvPr userDrawn="1"/>
          </p:nvSpPr>
          <p:spPr>
            <a:xfrm>
              <a:off x="7801525" y="2159237"/>
              <a:ext cx="884173" cy="886471"/>
            </a:xfrm>
            <a:prstGeom prst="ellipse">
              <a:avLst/>
            </a:prstGeom>
            <a:solidFill>
              <a:schemeClr val="accent5">
                <a:lumMod val="60000"/>
                <a:lumOff val="40000"/>
                <a:alpha val="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43"/>
              <a:endParaRPr lang="en-US" sz="1853" dirty="0">
                <a:solidFill>
                  <a:prstClr val="white"/>
                </a:solidFill>
                <a:latin typeface="Arial"/>
              </a:endParaRPr>
            </a:p>
          </p:txBody>
        </p:sp>
        <p:pic>
          <p:nvPicPr>
            <p:cNvPr id="6" name="Picture 5" descr="Icon&#10;&#10;Description automatically generated">
              <a:extLst>
                <a:ext uri="{FF2B5EF4-FFF2-40B4-BE49-F238E27FC236}">
                  <a16:creationId xmlns:a16="http://schemas.microsoft.com/office/drawing/2014/main" id="{31F8E9B5-9F4B-FA48-BEE9-8B1E12228473}"/>
                </a:ext>
              </a:extLst>
            </p:cNvPr>
            <p:cNvPicPr>
              <a:picLocks noChangeAspect="1"/>
            </p:cNvPicPr>
            <p:nvPr userDrawn="1"/>
          </p:nvPicPr>
          <p:blipFill>
            <a:blip r:embed="rId3" cstate="screen">
              <a:alphaModFix amt="25000"/>
              <a:extLst>
                <a:ext uri="{28A0092B-C50C-407E-A947-70E740481C1C}">
                  <a14:useLocalDpi xmlns:a14="http://schemas.microsoft.com/office/drawing/2010/main"/>
                </a:ext>
              </a:extLst>
            </a:blip>
            <a:stretch>
              <a:fillRect/>
            </a:stretch>
          </p:blipFill>
          <p:spPr>
            <a:xfrm>
              <a:off x="7999994" y="2234021"/>
              <a:ext cx="477636" cy="689207"/>
            </a:xfrm>
            <a:prstGeom prst="rect">
              <a:avLst/>
            </a:prstGeom>
          </p:spPr>
        </p:pic>
      </p:grpSp>
      <p:sp>
        <p:nvSpPr>
          <p:cNvPr id="7" name="Title 1">
            <a:extLst>
              <a:ext uri="{FF2B5EF4-FFF2-40B4-BE49-F238E27FC236}">
                <a16:creationId xmlns:a16="http://schemas.microsoft.com/office/drawing/2014/main" id="{EC9E3A1F-FE08-D342-97FB-A2C6DB7F5A74}"/>
              </a:ext>
            </a:extLst>
          </p:cNvPr>
          <p:cNvSpPr>
            <a:spLocks noGrp="1"/>
          </p:cNvSpPr>
          <p:nvPr>
            <p:ph type="title" hasCustomPrompt="1"/>
          </p:nvPr>
        </p:nvSpPr>
        <p:spPr>
          <a:xfrm>
            <a:off x="611071" y="4"/>
            <a:ext cx="10055589" cy="1454451"/>
          </a:xfrm>
        </p:spPr>
        <p:txBody>
          <a:bodyPr lIns="0" tIns="0" rIns="0" bIns="0" anchor="ctr" anchorCtr="0">
            <a:noAutofit/>
          </a:bodyPr>
          <a:lstStyle>
            <a:lvl1pPr algn="l">
              <a:defRPr sz="4800" b="1" cap="none">
                <a:solidFill>
                  <a:schemeClr val="bg1"/>
                </a:solidFill>
              </a:defRPr>
            </a:lvl1pPr>
          </a:lstStyle>
          <a:p>
            <a:r>
              <a:rPr lang="en-US" dirty="0"/>
              <a:t>Click To Edit Master Title Style</a:t>
            </a:r>
          </a:p>
        </p:txBody>
      </p:sp>
      <p:sp>
        <p:nvSpPr>
          <p:cNvPr id="14" name="Text Placeholder 13">
            <a:extLst>
              <a:ext uri="{FF2B5EF4-FFF2-40B4-BE49-F238E27FC236}">
                <a16:creationId xmlns:a16="http://schemas.microsoft.com/office/drawing/2014/main" id="{CE58950C-4953-5841-A52F-AB04ECB6EF09}"/>
              </a:ext>
            </a:extLst>
          </p:cNvPr>
          <p:cNvSpPr>
            <a:spLocks noGrp="1"/>
          </p:cNvSpPr>
          <p:nvPr>
            <p:ph type="body" sz="quarter" idx="15" hasCustomPrompt="1"/>
          </p:nvPr>
        </p:nvSpPr>
        <p:spPr>
          <a:xfrm>
            <a:off x="4868901" y="3240448"/>
            <a:ext cx="4876800" cy="277512"/>
          </a:xfrm>
        </p:spPr>
        <p:txBody>
          <a:bodyPr anchor="t"/>
          <a:lstStyle>
            <a:lvl1pPr marL="0" indent="0">
              <a:lnSpc>
                <a:spcPts val="2400"/>
              </a:lnSpc>
              <a:spcBef>
                <a:spcPts val="0"/>
              </a:spcBef>
              <a:buNone/>
              <a:defRPr sz="1600" b="0" spc="0" baseline="0">
                <a:solidFill>
                  <a:schemeClr val="bg1"/>
                </a:solidFill>
              </a:defRPr>
            </a:lvl1pPr>
          </a:lstStyle>
          <a:p>
            <a:pPr lvl="0"/>
            <a:r>
              <a:rPr lang="en-US" dirty="0"/>
              <a:t>Contact Information</a:t>
            </a:r>
          </a:p>
        </p:txBody>
      </p:sp>
      <p:sp>
        <p:nvSpPr>
          <p:cNvPr id="15" name="Rectangle 14">
            <a:extLst>
              <a:ext uri="{FF2B5EF4-FFF2-40B4-BE49-F238E27FC236}">
                <a16:creationId xmlns:a16="http://schemas.microsoft.com/office/drawing/2014/main" id="{9BBDA514-6521-6440-9AC7-332659B66B2F}"/>
              </a:ext>
            </a:extLst>
          </p:cNvPr>
          <p:cNvSpPr/>
          <p:nvPr userDrawn="1"/>
        </p:nvSpPr>
        <p:spPr>
          <a:xfrm>
            <a:off x="4883716" y="2113820"/>
            <a:ext cx="4876800" cy="3657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6" name="Text Placeholder 13">
            <a:extLst>
              <a:ext uri="{FF2B5EF4-FFF2-40B4-BE49-F238E27FC236}">
                <a16:creationId xmlns:a16="http://schemas.microsoft.com/office/drawing/2014/main" id="{90FAB044-D5D9-7945-A32F-3969A52464DE}"/>
              </a:ext>
            </a:extLst>
          </p:cNvPr>
          <p:cNvSpPr>
            <a:spLocks noGrp="1"/>
          </p:cNvSpPr>
          <p:nvPr>
            <p:ph type="body" sz="quarter" idx="16" hasCustomPrompt="1"/>
          </p:nvPr>
        </p:nvSpPr>
        <p:spPr>
          <a:xfrm>
            <a:off x="4868901" y="2269149"/>
            <a:ext cx="4876800" cy="328295"/>
          </a:xfrm>
        </p:spPr>
        <p:txBody>
          <a:bodyPr/>
          <a:lstStyle>
            <a:lvl1pPr marL="0" indent="0">
              <a:buNone/>
              <a:defRPr sz="2133" b="1" spc="93" baseline="0">
                <a:solidFill>
                  <a:schemeClr val="bg1"/>
                </a:solidFill>
              </a:defRPr>
            </a:lvl1pPr>
          </a:lstStyle>
          <a:p>
            <a:pPr lvl="0"/>
            <a:r>
              <a:rPr lang="en-US" dirty="0"/>
              <a:t>FIRST LASTNAME</a:t>
            </a:r>
          </a:p>
        </p:txBody>
      </p:sp>
      <p:sp>
        <p:nvSpPr>
          <p:cNvPr id="18" name="Picture Placeholder 17">
            <a:extLst>
              <a:ext uri="{FF2B5EF4-FFF2-40B4-BE49-F238E27FC236}">
                <a16:creationId xmlns:a16="http://schemas.microsoft.com/office/drawing/2014/main" id="{AB53C19F-673D-614D-9CB4-75976458A921}"/>
              </a:ext>
            </a:extLst>
          </p:cNvPr>
          <p:cNvSpPr>
            <a:spLocks noGrp="1"/>
          </p:cNvSpPr>
          <p:nvPr>
            <p:ph type="pic" sz="quarter" idx="17"/>
          </p:nvPr>
        </p:nvSpPr>
        <p:spPr>
          <a:xfrm>
            <a:off x="1259815" y="2113822"/>
            <a:ext cx="2997200" cy="276999"/>
          </a:xfrm>
        </p:spPr>
        <p:txBody>
          <a:bodyPr/>
          <a:lstStyle/>
          <a:p>
            <a:r>
              <a:rPr lang="en-US" dirty="0"/>
              <a:t>Click icon to add picture</a:t>
            </a:r>
          </a:p>
        </p:txBody>
      </p:sp>
      <p:sp>
        <p:nvSpPr>
          <p:cNvPr id="19" name="Text Placeholder 13">
            <a:extLst>
              <a:ext uri="{FF2B5EF4-FFF2-40B4-BE49-F238E27FC236}">
                <a16:creationId xmlns:a16="http://schemas.microsoft.com/office/drawing/2014/main" id="{82181832-FB83-1142-8C85-5463251CCC0B}"/>
              </a:ext>
            </a:extLst>
          </p:cNvPr>
          <p:cNvSpPr>
            <a:spLocks noGrp="1"/>
          </p:cNvSpPr>
          <p:nvPr>
            <p:ph type="body" sz="quarter" idx="18" hasCustomPrompt="1"/>
          </p:nvPr>
        </p:nvSpPr>
        <p:spPr>
          <a:xfrm>
            <a:off x="4868901" y="2593687"/>
            <a:ext cx="4876800" cy="277512"/>
          </a:xfrm>
        </p:spPr>
        <p:txBody>
          <a:bodyPr anchor="t"/>
          <a:lstStyle>
            <a:lvl1pPr marL="0" indent="0">
              <a:lnSpc>
                <a:spcPts val="2400"/>
              </a:lnSpc>
              <a:spcBef>
                <a:spcPts val="0"/>
              </a:spcBef>
              <a:buNone/>
              <a:defRPr sz="1600" b="0" spc="0" baseline="0">
                <a:solidFill>
                  <a:schemeClr val="bg1"/>
                </a:solidFill>
              </a:defRPr>
            </a:lvl1pPr>
          </a:lstStyle>
          <a:p>
            <a:pPr lvl="0"/>
            <a:r>
              <a:rPr lang="en-US" dirty="0"/>
              <a:t>Title</a:t>
            </a:r>
          </a:p>
        </p:txBody>
      </p:sp>
      <p:sp>
        <p:nvSpPr>
          <p:cNvPr id="12" name="Rectangle 11">
            <a:extLst>
              <a:ext uri="{FF2B5EF4-FFF2-40B4-BE49-F238E27FC236}">
                <a16:creationId xmlns:a16="http://schemas.microsoft.com/office/drawing/2014/main" id="{CCD09B90-0658-4ECC-A479-FC9761E4E9BE}"/>
              </a:ext>
            </a:extLst>
          </p:cNvPr>
          <p:cNvSpPr/>
          <p:nvPr userDrawn="1"/>
        </p:nvSpPr>
        <p:spPr>
          <a:xfrm>
            <a:off x="4883716" y="4707605"/>
            <a:ext cx="4876800" cy="3657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3" name="Text Placeholder 13">
            <a:extLst>
              <a:ext uri="{FF2B5EF4-FFF2-40B4-BE49-F238E27FC236}">
                <a16:creationId xmlns:a16="http://schemas.microsoft.com/office/drawing/2014/main" id="{8BDFD94C-2AEE-4C32-A5C8-8EDF2DFE7F29}"/>
              </a:ext>
            </a:extLst>
          </p:cNvPr>
          <p:cNvSpPr>
            <a:spLocks noGrp="1"/>
          </p:cNvSpPr>
          <p:nvPr>
            <p:ph type="body" sz="quarter" idx="19" hasCustomPrompt="1"/>
          </p:nvPr>
        </p:nvSpPr>
        <p:spPr>
          <a:xfrm>
            <a:off x="4868901" y="5834232"/>
            <a:ext cx="4876800" cy="277512"/>
          </a:xfrm>
        </p:spPr>
        <p:txBody>
          <a:bodyPr anchor="t"/>
          <a:lstStyle>
            <a:lvl1pPr marL="0" indent="0">
              <a:lnSpc>
                <a:spcPts val="2400"/>
              </a:lnSpc>
              <a:spcBef>
                <a:spcPts val="0"/>
              </a:spcBef>
              <a:buNone/>
              <a:defRPr sz="1600" b="0" spc="0" baseline="0">
                <a:solidFill>
                  <a:schemeClr val="bg1"/>
                </a:solidFill>
              </a:defRPr>
            </a:lvl1pPr>
          </a:lstStyle>
          <a:p>
            <a:pPr lvl="0"/>
            <a:r>
              <a:rPr lang="en-US" dirty="0"/>
              <a:t>Contact Information</a:t>
            </a:r>
          </a:p>
        </p:txBody>
      </p:sp>
      <p:sp>
        <p:nvSpPr>
          <p:cNvPr id="17" name="Text Placeholder 13">
            <a:extLst>
              <a:ext uri="{FF2B5EF4-FFF2-40B4-BE49-F238E27FC236}">
                <a16:creationId xmlns:a16="http://schemas.microsoft.com/office/drawing/2014/main" id="{5F1087DE-40BB-4299-8A3E-C9B96BA5A293}"/>
              </a:ext>
            </a:extLst>
          </p:cNvPr>
          <p:cNvSpPr>
            <a:spLocks noGrp="1"/>
          </p:cNvSpPr>
          <p:nvPr>
            <p:ph type="body" sz="quarter" idx="20" hasCustomPrompt="1"/>
          </p:nvPr>
        </p:nvSpPr>
        <p:spPr>
          <a:xfrm>
            <a:off x="4868901" y="4862933"/>
            <a:ext cx="4876800" cy="328295"/>
          </a:xfrm>
        </p:spPr>
        <p:txBody>
          <a:bodyPr/>
          <a:lstStyle>
            <a:lvl1pPr marL="0" indent="0">
              <a:buNone/>
              <a:defRPr sz="2133" b="1" spc="93" baseline="0">
                <a:solidFill>
                  <a:schemeClr val="bg1"/>
                </a:solidFill>
              </a:defRPr>
            </a:lvl1pPr>
          </a:lstStyle>
          <a:p>
            <a:pPr lvl="0"/>
            <a:r>
              <a:rPr lang="en-US" dirty="0"/>
              <a:t>FIRST LASTNAME</a:t>
            </a:r>
          </a:p>
        </p:txBody>
      </p:sp>
      <p:sp>
        <p:nvSpPr>
          <p:cNvPr id="20" name="Picture Placeholder 17">
            <a:extLst>
              <a:ext uri="{FF2B5EF4-FFF2-40B4-BE49-F238E27FC236}">
                <a16:creationId xmlns:a16="http://schemas.microsoft.com/office/drawing/2014/main" id="{9BC73DD1-4338-48ED-A293-FEFD509E02CA}"/>
              </a:ext>
            </a:extLst>
          </p:cNvPr>
          <p:cNvSpPr>
            <a:spLocks noGrp="1"/>
          </p:cNvSpPr>
          <p:nvPr>
            <p:ph type="pic" sz="quarter" idx="21"/>
          </p:nvPr>
        </p:nvSpPr>
        <p:spPr>
          <a:xfrm>
            <a:off x="1259815" y="4707606"/>
            <a:ext cx="2997200" cy="276999"/>
          </a:xfrm>
        </p:spPr>
        <p:txBody>
          <a:bodyPr/>
          <a:lstStyle/>
          <a:p>
            <a:r>
              <a:rPr lang="en-US" dirty="0"/>
              <a:t>Click icon to add picture</a:t>
            </a:r>
          </a:p>
        </p:txBody>
      </p:sp>
      <p:sp>
        <p:nvSpPr>
          <p:cNvPr id="21" name="Text Placeholder 13">
            <a:extLst>
              <a:ext uri="{FF2B5EF4-FFF2-40B4-BE49-F238E27FC236}">
                <a16:creationId xmlns:a16="http://schemas.microsoft.com/office/drawing/2014/main" id="{054DDFAD-E667-48C2-A6D9-DC59081EAD28}"/>
              </a:ext>
            </a:extLst>
          </p:cNvPr>
          <p:cNvSpPr>
            <a:spLocks noGrp="1"/>
          </p:cNvSpPr>
          <p:nvPr>
            <p:ph type="body" sz="quarter" idx="22" hasCustomPrompt="1"/>
          </p:nvPr>
        </p:nvSpPr>
        <p:spPr>
          <a:xfrm>
            <a:off x="4868901" y="5187471"/>
            <a:ext cx="4876800" cy="277512"/>
          </a:xfrm>
        </p:spPr>
        <p:txBody>
          <a:bodyPr anchor="t"/>
          <a:lstStyle>
            <a:lvl1pPr marL="0" indent="0">
              <a:lnSpc>
                <a:spcPts val="2400"/>
              </a:lnSpc>
              <a:spcBef>
                <a:spcPts val="0"/>
              </a:spcBef>
              <a:buNone/>
              <a:defRPr sz="1600" b="0" spc="0" baseline="0">
                <a:solidFill>
                  <a:schemeClr val="bg1"/>
                </a:solidFill>
              </a:defRPr>
            </a:lvl1pPr>
          </a:lstStyle>
          <a:p>
            <a:pPr lvl="0"/>
            <a:r>
              <a:rPr lang="en-US" dirty="0"/>
              <a:t>Title</a:t>
            </a:r>
          </a:p>
        </p:txBody>
      </p:sp>
    </p:spTree>
    <p:extLst>
      <p:ext uri="{BB962C8B-B14F-4D97-AF65-F5344CB8AC3E}">
        <p14:creationId xmlns:p14="http://schemas.microsoft.com/office/powerpoint/2010/main" val="1482458720"/>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Slide">
    <p:bg>
      <p:bgPr>
        <a:gradFill>
          <a:gsLst>
            <a:gs pos="0">
              <a:srgbClr val="2F688F">
                <a:lumMod val="45000"/>
              </a:srgbClr>
            </a:gs>
            <a:gs pos="60000">
              <a:srgbClr val="2C4574">
                <a:lumMod val="100000"/>
              </a:srgbClr>
            </a:gs>
          </a:gsLst>
          <a:lin ang="13500000" scaled="1"/>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3034C62-6B41-0444-99DD-9886A890FCD0}"/>
              </a:ext>
            </a:extLst>
          </p:cNvPr>
          <p:cNvSpPr/>
          <p:nvPr userDrawn="1"/>
        </p:nvSpPr>
        <p:spPr>
          <a:xfrm>
            <a:off x="0" y="1"/>
            <a:ext cx="12192000" cy="9338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riangle 9">
            <a:extLst>
              <a:ext uri="{FF2B5EF4-FFF2-40B4-BE49-F238E27FC236}">
                <a16:creationId xmlns:a16="http://schemas.microsoft.com/office/drawing/2014/main" id="{54A81B92-5693-B445-BF08-6233507A147C}"/>
              </a:ext>
            </a:extLst>
          </p:cNvPr>
          <p:cNvSpPr/>
          <p:nvPr userDrawn="1"/>
        </p:nvSpPr>
        <p:spPr>
          <a:xfrm rot="10800000">
            <a:off x="500475" y="844278"/>
            <a:ext cx="352965" cy="222513"/>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457155"/>
            <a:endParaRPr lang="en-US" sz="1853" dirty="0">
              <a:solidFill>
                <a:prstClr val="white"/>
              </a:solidFill>
              <a:latin typeface="Arial"/>
            </a:endParaRPr>
          </a:p>
        </p:txBody>
      </p:sp>
      <p:sp>
        <p:nvSpPr>
          <p:cNvPr id="3" name="Do not remove" hidden="1">
            <a:extLst>
              <a:ext uri="{FF2B5EF4-FFF2-40B4-BE49-F238E27FC236}">
                <a16:creationId xmlns:a16="http://schemas.microsoft.com/office/drawing/2014/main" id="{36453293-7DFF-4167-93BE-1639D56AECA1}"/>
              </a:ext>
            </a:extLst>
          </p:cNvPr>
          <p:cNvSpPr/>
          <p:nvPr userDrawn="1">
            <p:custDataLst>
              <p:tags r:id="rId1"/>
            </p:custDataLst>
          </p:nvPr>
        </p:nvSpPr>
        <p:spPr>
          <a:xfrm>
            <a:off x="1" y="0"/>
            <a:ext cx="22577" cy="16933"/>
          </a:xfrm>
          <a:prstGeom prst="octagon">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3" name="Title 18">
            <a:extLst>
              <a:ext uri="{FF2B5EF4-FFF2-40B4-BE49-F238E27FC236}">
                <a16:creationId xmlns:a16="http://schemas.microsoft.com/office/drawing/2014/main" id="{B6C08C7E-F2F3-3542-B656-7223A070EDF4}"/>
              </a:ext>
            </a:extLst>
          </p:cNvPr>
          <p:cNvSpPr>
            <a:spLocks noGrp="1"/>
          </p:cNvSpPr>
          <p:nvPr>
            <p:ph type="title"/>
          </p:nvPr>
        </p:nvSpPr>
        <p:spPr>
          <a:xfrm>
            <a:off x="518143" y="3127634"/>
            <a:ext cx="7555215" cy="656591"/>
          </a:xfrm>
        </p:spPr>
        <p:txBody>
          <a:bodyPr wrap="square" lIns="0" tIns="0" rIns="0" bIns="0" anchor="t" anchorCtr="0">
            <a:spAutoFit/>
          </a:bodyPr>
          <a:lstStyle>
            <a:lvl1pPr algn="l">
              <a:defRPr sz="4267">
                <a:solidFill>
                  <a:schemeClr val="bg1"/>
                </a:solidFill>
              </a:defRPr>
            </a:lvl1pPr>
          </a:lstStyle>
          <a:p>
            <a:r>
              <a:rPr lang="en-US"/>
              <a:t>Click to edit Master title style</a:t>
            </a:r>
          </a:p>
        </p:txBody>
      </p:sp>
      <p:sp>
        <p:nvSpPr>
          <p:cNvPr id="15" name="Text Placeholder 2">
            <a:extLst>
              <a:ext uri="{FF2B5EF4-FFF2-40B4-BE49-F238E27FC236}">
                <a16:creationId xmlns:a16="http://schemas.microsoft.com/office/drawing/2014/main" id="{5D305785-EDC9-8E4A-A106-19A3839685D4}"/>
              </a:ext>
            </a:extLst>
          </p:cNvPr>
          <p:cNvSpPr>
            <a:spLocks noGrp="1"/>
          </p:cNvSpPr>
          <p:nvPr>
            <p:ph idx="1" hasCustomPrompt="1"/>
          </p:nvPr>
        </p:nvSpPr>
        <p:spPr>
          <a:xfrm>
            <a:off x="518143" y="2839148"/>
            <a:ext cx="5731539" cy="237157"/>
          </a:xfrm>
          <a:prstGeom prst="rect">
            <a:avLst/>
          </a:prstGeom>
        </p:spPr>
        <p:txBody>
          <a:bodyPr vert="horz" lIns="0" tIns="0" rIns="0" bIns="45720" rtlCol="0">
            <a:normAutofit/>
          </a:bodyPr>
          <a:lstStyle>
            <a:lvl1pPr>
              <a:buNone/>
              <a:defRPr sz="1333" b="1">
                <a:solidFill>
                  <a:schemeClr val="bg1"/>
                </a:solidFill>
              </a:defRPr>
            </a:lvl1pPr>
            <a:lvl2pPr>
              <a:buNone/>
              <a:defRPr sz="1333" b="1"/>
            </a:lvl2pPr>
            <a:lvl3pPr>
              <a:buNone/>
              <a:defRPr sz="1333" b="1"/>
            </a:lvl3pPr>
            <a:lvl4pPr>
              <a:buNone/>
              <a:defRPr sz="1333" b="1"/>
            </a:lvl4pPr>
            <a:lvl5pPr>
              <a:buNone/>
              <a:defRPr sz="1333" b="1"/>
            </a:lvl5pPr>
          </a:lstStyle>
          <a:p>
            <a:pPr lvl="0"/>
            <a:r>
              <a:rPr lang="en-US"/>
              <a:t>CLICK TO EDIT SUBHEAD</a:t>
            </a:r>
          </a:p>
        </p:txBody>
      </p:sp>
      <p:sp>
        <p:nvSpPr>
          <p:cNvPr id="2" name="Rectangle 1">
            <a:extLst>
              <a:ext uri="{FF2B5EF4-FFF2-40B4-BE49-F238E27FC236}">
                <a16:creationId xmlns:a16="http://schemas.microsoft.com/office/drawing/2014/main" id="{499ADFA7-EF14-CD40-92C5-DD5D9C7F5815}"/>
              </a:ext>
            </a:extLst>
          </p:cNvPr>
          <p:cNvSpPr/>
          <p:nvPr userDrawn="1"/>
        </p:nvSpPr>
        <p:spPr>
          <a:xfrm>
            <a:off x="518144" y="6013723"/>
            <a:ext cx="11210561" cy="615883"/>
          </a:xfrm>
          <a:prstGeom prst="rect">
            <a:avLst/>
          </a:prstGeom>
          <a:solidFill>
            <a:schemeClr val="bg1">
              <a:alpha val="19727"/>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just" defTabSz="457155" rtl="0" eaLnBrk="1" fontAlgn="auto" latinLnBrk="0" hangingPunct="1">
              <a:lnSpc>
                <a:spcPct val="100000"/>
              </a:lnSpc>
              <a:spcBef>
                <a:spcPts val="0"/>
              </a:spcBef>
              <a:spcAft>
                <a:spcPts val="0"/>
              </a:spcAft>
              <a:buClrTx/>
              <a:buSzTx/>
              <a:buFontTx/>
              <a:buNone/>
              <a:tabLst/>
              <a:defRPr/>
            </a:pPr>
            <a:r>
              <a:rPr lang="en-US" sz="1067" dirty="0">
                <a:solidFill>
                  <a:schemeClr val="bg1"/>
                </a:solidFill>
              </a:rPr>
              <a:t>The content contained herein (“Confidential Information”) are the confidential property of HHAeXchange and may not be copied or distributed outside the HHAeXchange organization without the express written consent of HHAeXchange.  Distribution of this document or disclosure of any Confidential Information set forth herein to any party other than the intended recipient(s) of this presentation is expressly prohibited.</a:t>
            </a:r>
          </a:p>
        </p:txBody>
      </p:sp>
      <p:pic>
        <p:nvPicPr>
          <p:cNvPr id="9" name="Picture 8">
            <a:extLst>
              <a:ext uri="{FF2B5EF4-FFF2-40B4-BE49-F238E27FC236}">
                <a16:creationId xmlns:a16="http://schemas.microsoft.com/office/drawing/2014/main" id="{9E320038-9A93-E149-AC40-272D3F15503E}"/>
              </a:ext>
            </a:extLst>
          </p:cNvPr>
          <p:cNvPicPr>
            <a:picLocks noChangeAspect="1"/>
          </p:cNvPicPr>
          <p:nvPr userDrawn="1"/>
        </p:nvPicPr>
        <p:blipFill>
          <a:blip r:embed="rId3"/>
          <a:srcRect/>
          <a:stretch/>
        </p:blipFill>
        <p:spPr>
          <a:xfrm>
            <a:off x="520849" y="125605"/>
            <a:ext cx="2749339" cy="682595"/>
          </a:xfrm>
          <a:prstGeom prst="rect">
            <a:avLst/>
          </a:prstGeom>
        </p:spPr>
      </p:pic>
    </p:spTree>
    <p:extLst>
      <p:ext uri="{BB962C8B-B14F-4D97-AF65-F5344CB8AC3E}">
        <p14:creationId xmlns:p14="http://schemas.microsoft.com/office/powerpoint/2010/main" val="945031883"/>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9" Type="http://schemas.openxmlformats.org/officeDocument/2006/relationships/slideLayout" Target="../slideLayouts/slideLayout48.xml"/><Relationship Id="rId21" Type="http://schemas.openxmlformats.org/officeDocument/2006/relationships/slideLayout" Target="../slideLayouts/slideLayout30.xml"/><Relationship Id="rId34" Type="http://schemas.openxmlformats.org/officeDocument/2006/relationships/slideLayout" Target="../slideLayouts/slideLayout43.xml"/><Relationship Id="rId42" Type="http://schemas.openxmlformats.org/officeDocument/2006/relationships/slideLayout" Target="../slideLayouts/slideLayout51.xml"/><Relationship Id="rId47" Type="http://schemas.openxmlformats.org/officeDocument/2006/relationships/slideLayout" Target="../slideLayouts/slideLayout56.xml"/><Relationship Id="rId50" Type="http://schemas.openxmlformats.org/officeDocument/2006/relationships/slideLayout" Target="../slideLayouts/slideLayout59.xml"/><Relationship Id="rId55" Type="http://schemas.openxmlformats.org/officeDocument/2006/relationships/slideLayout" Target="../slideLayouts/slideLayout64.xml"/><Relationship Id="rId63" Type="http://schemas.openxmlformats.org/officeDocument/2006/relationships/slideLayout" Target="../slideLayouts/slideLayout72.xml"/><Relationship Id="rId68" Type="http://schemas.openxmlformats.org/officeDocument/2006/relationships/slideLayout" Target="../slideLayouts/slideLayout77.xml"/><Relationship Id="rId7" Type="http://schemas.openxmlformats.org/officeDocument/2006/relationships/slideLayout" Target="../slideLayouts/slideLayout16.xml"/><Relationship Id="rId71" Type="http://schemas.openxmlformats.org/officeDocument/2006/relationships/slideLayout" Target="../slideLayouts/slideLayout80.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9" Type="http://schemas.openxmlformats.org/officeDocument/2006/relationships/slideLayout" Target="../slideLayouts/slideLayout38.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slideLayout" Target="../slideLayouts/slideLayout41.xml"/><Relationship Id="rId37" Type="http://schemas.openxmlformats.org/officeDocument/2006/relationships/slideLayout" Target="../slideLayouts/slideLayout46.xml"/><Relationship Id="rId40" Type="http://schemas.openxmlformats.org/officeDocument/2006/relationships/slideLayout" Target="../slideLayouts/slideLayout49.xml"/><Relationship Id="rId45" Type="http://schemas.openxmlformats.org/officeDocument/2006/relationships/slideLayout" Target="../slideLayouts/slideLayout54.xml"/><Relationship Id="rId53" Type="http://schemas.openxmlformats.org/officeDocument/2006/relationships/slideLayout" Target="../slideLayouts/slideLayout62.xml"/><Relationship Id="rId58" Type="http://schemas.openxmlformats.org/officeDocument/2006/relationships/slideLayout" Target="../slideLayouts/slideLayout67.xml"/><Relationship Id="rId66" Type="http://schemas.openxmlformats.org/officeDocument/2006/relationships/slideLayout" Target="../slideLayouts/slideLayout75.xml"/><Relationship Id="rId74" Type="http://schemas.openxmlformats.org/officeDocument/2006/relationships/slideLayout" Target="../slideLayouts/slideLayout83.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36" Type="http://schemas.openxmlformats.org/officeDocument/2006/relationships/slideLayout" Target="../slideLayouts/slideLayout45.xml"/><Relationship Id="rId49" Type="http://schemas.openxmlformats.org/officeDocument/2006/relationships/slideLayout" Target="../slideLayouts/slideLayout58.xml"/><Relationship Id="rId57" Type="http://schemas.openxmlformats.org/officeDocument/2006/relationships/slideLayout" Target="../slideLayouts/slideLayout66.xml"/><Relationship Id="rId61" Type="http://schemas.openxmlformats.org/officeDocument/2006/relationships/slideLayout" Target="../slideLayouts/slideLayout70.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slideLayout" Target="../slideLayouts/slideLayout40.xml"/><Relationship Id="rId44" Type="http://schemas.openxmlformats.org/officeDocument/2006/relationships/slideLayout" Target="../slideLayouts/slideLayout53.xml"/><Relationship Id="rId52" Type="http://schemas.openxmlformats.org/officeDocument/2006/relationships/slideLayout" Target="../slideLayouts/slideLayout61.xml"/><Relationship Id="rId60" Type="http://schemas.openxmlformats.org/officeDocument/2006/relationships/slideLayout" Target="../slideLayouts/slideLayout69.xml"/><Relationship Id="rId65" Type="http://schemas.openxmlformats.org/officeDocument/2006/relationships/slideLayout" Target="../slideLayouts/slideLayout74.xml"/><Relationship Id="rId73" Type="http://schemas.openxmlformats.org/officeDocument/2006/relationships/slideLayout" Target="../slideLayouts/slideLayout8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35" Type="http://schemas.openxmlformats.org/officeDocument/2006/relationships/slideLayout" Target="../slideLayouts/slideLayout44.xml"/><Relationship Id="rId43" Type="http://schemas.openxmlformats.org/officeDocument/2006/relationships/slideLayout" Target="../slideLayouts/slideLayout52.xml"/><Relationship Id="rId48" Type="http://schemas.openxmlformats.org/officeDocument/2006/relationships/slideLayout" Target="../slideLayouts/slideLayout57.xml"/><Relationship Id="rId56" Type="http://schemas.openxmlformats.org/officeDocument/2006/relationships/slideLayout" Target="../slideLayouts/slideLayout65.xml"/><Relationship Id="rId64" Type="http://schemas.openxmlformats.org/officeDocument/2006/relationships/slideLayout" Target="../slideLayouts/slideLayout73.xml"/><Relationship Id="rId69" Type="http://schemas.openxmlformats.org/officeDocument/2006/relationships/slideLayout" Target="../slideLayouts/slideLayout78.xml"/><Relationship Id="rId8" Type="http://schemas.openxmlformats.org/officeDocument/2006/relationships/slideLayout" Target="../slideLayouts/slideLayout17.xml"/><Relationship Id="rId51" Type="http://schemas.openxmlformats.org/officeDocument/2006/relationships/slideLayout" Target="../slideLayouts/slideLayout60.xml"/><Relationship Id="rId72" Type="http://schemas.openxmlformats.org/officeDocument/2006/relationships/slideLayout" Target="../slideLayouts/slideLayout81.xml"/><Relationship Id="rId3" Type="http://schemas.openxmlformats.org/officeDocument/2006/relationships/slideLayout" Target="../slideLayouts/slideLayout12.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slideLayout" Target="../slideLayouts/slideLayout42.xml"/><Relationship Id="rId38" Type="http://schemas.openxmlformats.org/officeDocument/2006/relationships/slideLayout" Target="../slideLayouts/slideLayout47.xml"/><Relationship Id="rId46" Type="http://schemas.openxmlformats.org/officeDocument/2006/relationships/slideLayout" Target="../slideLayouts/slideLayout55.xml"/><Relationship Id="rId59" Type="http://schemas.openxmlformats.org/officeDocument/2006/relationships/slideLayout" Target="../slideLayouts/slideLayout68.xml"/><Relationship Id="rId67" Type="http://schemas.openxmlformats.org/officeDocument/2006/relationships/slideLayout" Target="../slideLayouts/slideLayout76.xml"/><Relationship Id="rId20" Type="http://schemas.openxmlformats.org/officeDocument/2006/relationships/slideLayout" Target="../slideLayouts/slideLayout29.xml"/><Relationship Id="rId41" Type="http://schemas.openxmlformats.org/officeDocument/2006/relationships/slideLayout" Target="../slideLayouts/slideLayout50.xml"/><Relationship Id="rId54" Type="http://schemas.openxmlformats.org/officeDocument/2006/relationships/slideLayout" Target="../slideLayouts/slideLayout63.xml"/><Relationship Id="rId62" Type="http://schemas.openxmlformats.org/officeDocument/2006/relationships/slideLayout" Target="../slideLayouts/slideLayout71.xml"/><Relationship Id="rId70" Type="http://schemas.openxmlformats.org/officeDocument/2006/relationships/slideLayout" Target="../slideLayouts/slideLayout79.xml"/><Relationship Id="rId75" Type="http://schemas.openxmlformats.org/officeDocument/2006/relationships/theme" Target="../theme/theme2.xml"/><Relationship Id="rId1" Type="http://schemas.openxmlformats.org/officeDocument/2006/relationships/slideLayout" Target="../slideLayouts/slideLayout10.xml"/><Relationship Id="rId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43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70821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 id="2147483961" r:id="rId9"/>
  </p:sldLayoutIdLst>
  <p:hf hdr="0" ftr="0" dt="0"/>
  <p:txStyles>
    <p:titleStyle>
      <a:lvl1pPr algn="ctr" defTabSz="609585" rtl="0" eaLnBrk="1" latinLnBrk="0" hangingPunct="1">
        <a:spcBef>
          <a:spcPct val="0"/>
        </a:spcBef>
        <a:buNone/>
        <a:defRPr sz="4267" b="1" kern="1200">
          <a:solidFill>
            <a:srgbClr val="FFFFFF"/>
          </a:solidFill>
          <a:latin typeface="Montserrat" pitchFamily="2" charset="77"/>
          <a:ea typeface="+mj-ea"/>
          <a:cs typeface="+mj-cs"/>
        </a:defRPr>
      </a:lvl1pPr>
    </p:titleStyle>
    <p:bodyStyle>
      <a:lvl1pPr marL="457189" indent="-457189" algn="l" defTabSz="609585" rtl="0" eaLnBrk="1" latinLnBrk="0" hangingPunct="1">
        <a:spcBef>
          <a:spcPct val="20000"/>
        </a:spcBef>
        <a:buFont typeface="Arial"/>
        <a:buChar char="•"/>
        <a:defRPr sz="4267" kern="1200">
          <a:solidFill>
            <a:srgbClr val="FFFFFF"/>
          </a:solidFill>
          <a:latin typeface="Catamaran" pitchFamily="2" charset="77"/>
          <a:ea typeface="+mn-ea"/>
          <a:cs typeface="Catamaran" pitchFamily="2" charset="77"/>
        </a:defRPr>
      </a:lvl1pPr>
      <a:lvl2pPr marL="990575" indent="-380990" algn="l" defTabSz="609585" rtl="0" eaLnBrk="1" latinLnBrk="0" hangingPunct="1">
        <a:spcBef>
          <a:spcPct val="20000"/>
        </a:spcBef>
        <a:buFont typeface="Arial"/>
        <a:buChar char="–"/>
        <a:defRPr sz="3733" kern="1200">
          <a:solidFill>
            <a:srgbClr val="FFFFFF"/>
          </a:solidFill>
          <a:latin typeface="Catamaran" pitchFamily="2" charset="77"/>
          <a:ea typeface="+mn-ea"/>
          <a:cs typeface="Catamaran" pitchFamily="2" charset="77"/>
        </a:defRPr>
      </a:lvl2pPr>
      <a:lvl3pPr marL="1523962" indent="-304792" algn="l" defTabSz="609585" rtl="0" eaLnBrk="1" latinLnBrk="0" hangingPunct="1">
        <a:spcBef>
          <a:spcPct val="20000"/>
        </a:spcBef>
        <a:buFont typeface="Arial"/>
        <a:buChar char="•"/>
        <a:defRPr sz="3200" kern="1200">
          <a:solidFill>
            <a:srgbClr val="FFFFFF"/>
          </a:solidFill>
          <a:latin typeface="Catamaran" pitchFamily="2" charset="77"/>
          <a:ea typeface="+mn-ea"/>
          <a:cs typeface="Catamaran" pitchFamily="2" charset="77"/>
        </a:defRPr>
      </a:lvl3pPr>
      <a:lvl4pPr marL="2133547" indent="-304792" algn="l" defTabSz="609585" rtl="0" eaLnBrk="1" latinLnBrk="0" hangingPunct="1">
        <a:spcBef>
          <a:spcPct val="20000"/>
        </a:spcBef>
        <a:buFont typeface="Arial"/>
        <a:buChar char="–"/>
        <a:defRPr sz="2667" kern="1200">
          <a:solidFill>
            <a:srgbClr val="FFFFFF"/>
          </a:solidFill>
          <a:latin typeface="Catamaran" pitchFamily="2" charset="77"/>
          <a:ea typeface="+mn-ea"/>
          <a:cs typeface="Catamaran" pitchFamily="2" charset="77"/>
        </a:defRPr>
      </a:lvl4pPr>
      <a:lvl5pPr marL="2743131" indent="-304792" algn="l" defTabSz="609585" rtl="0" eaLnBrk="1" latinLnBrk="0" hangingPunct="1">
        <a:spcBef>
          <a:spcPct val="20000"/>
        </a:spcBef>
        <a:buFont typeface="Arial"/>
        <a:buChar char="»"/>
        <a:defRPr sz="2667" kern="1200">
          <a:solidFill>
            <a:srgbClr val="FFFFFF"/>
          </a:solidFill>
          <a:latin typeface="Catamaran" pitchFamily="2" charset="77"/>
          <a:ea typeface="+mn-ea"/>
          <a:cs typeface="Catamaran" pitchFamily="2" charset="77"/>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1274195"/>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DFA85A-DAD2-3545-9EF2-9823132B00E5}" type="slidenum">
              <a:rPr lang="en-US" smtClean="0"/>
              <a:t>‹#›</a:t>
            </a:fld>
            <a:endParaRPr lang="en-US" dirty="0"/>
          </a:p>
        </p:txBody>
      </p:sp>
    </p:spTree>
    <p:extLst>
      <p:ext uri="{BB962C8B-B14F-4D97-AF65-F5344CB8AC3E}">
        <p14:creationId xmlns:p14="http://schemas.microsoft.com/office/powerpoint/2010/main" val="452885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 id="2147483712" r:id="rId40"/>
    <p:sldLayoutId id="2147483713" r:id="rId41"/>
    <p:sldLayoutId id="2147483714" r:id="rId42"/>
    <p:sldLayoutId id="2147483715" r:id="rId43"/>
    <p:sldLayoutId id="2147483716" r:id="rId44"/>
    <p:sldLayoutId id="2147483717" r:id="rId45"/>
    <p:sldLayoutId id="2147483718" r:id="rId46"/>
    <p:sldLayoutId id="2147483719" r:id="rId47"/>
    <p:sldLayoutId id="2147483720" r:id="rId48"/>
    <p:sldLayoutId id="2147483721" r:id="rId49"/>
    <p:sldLayoutId id="2147483722" r:id="rId50"/>
    <p:sldLayoutId id="2147483723" r:id="rId51"/>
    <p:sldLayoutId id="2147483724" r:id="rId52"/>
    <p:sldLayoutId id="2147483725" r:id="rId53"/>
    <p:sldLayoutId id="2147483726" r:id="rId54"/>
    <p:sldLayoutId id="2147483727" r:id="rId55"/>
    <p:sldLayoutId id="2147483728" r:id="rId56"/>
    <p:sldLayoutId id="2147483729" r:id="rId57"/>
    <p:sldLayoutId id="2147483730" r:id="rId58"/>
    <p:sldLayoutId id="2147483731" r:id="rId59"/>
    <p:sldLayoutId id="2147483732" r:id="rId60"/>
    <p:sldLayoutId id="2147483733" r:id="rId61"/>
    <p:sldLayoutId id="2147483734" r:id="rId62"/>
    <p:sldLayoutId id="2147483735" r:id="rId63"/>
    <p:sldLayoutId id="2147483736" r:id="rId64"/>
    <p:sldLayoutId id="2147483737" r:id="rId65"/>
    <p:sldLayoutId id="2147483738" r:id="rId66"/>
    <p:sldLayoutId id="2147483739" r:id="rId67"/>
    <p:sldLayoutId id="2147483740" r:id="rId68"/>
    <p:sldLayoutId id="2147483741" r:id="rId69"/>
    <p:sldLayoutId id="2147483742" r:id="rId70"/>
    <p:sldLayoutId id="2147483743" r:id="rId71"/>
    <p:sldLayoutId id="2147483744" r:id="rId72"/>
    <p:sldLayoutId id="2147483745" r:id="rId73"/>
    <p:sldLayoutId id="2147483746" r:id="rId74"/>
  </p:sldLayoutIdLst>
  <p:hf hdr="0" dt="0"/>
  <p:txStyles>
    <p:titleStyle>
      <a:lvl1pPr algn="l" defTabSz="457155" rtl="0" eaLnBrk="1" latinLnBrk="0" hangingPunct="1">
        <a:spcBef>
          <a:spcPct val="0"/>
        </a:spcBef>
        <a:buNone/>
        <a:defRPr sz="2400" b="1" kern="1200">
          <a:solidFill>
            <a:srgbClr val="274C85"/>
          </a:solidFill>
          <a:latin typeface="+mj-lt"/>
          <a:ea typeface="+mj-ea"/>
          <a:cs typeface="+mj-cs"/>
        </a:defRPr>
      </a:lvl1pPr>
    </p:titleStyle>
    <p:bodyStyle>
      <a:lvl1pPr marL="342866" indent="-342866" algn="l" defTabSz="457155" rtl="0" eaLnBrk="1" latinLnBrk="0" hangingPunct="1">
        <a:spcBef>
          <a:spcPct val="20000"/>
        </a:spcBef>
        <a:buFont typeface="Arial" charset="0"/>
        <a:buChar char="•"/>
        <a:defRPr sz="1800" kern="1200">
          <a:solidFill>
            <a:srgbClr val="7F7F7F"/>
          </a:solidFill>
          <a:latin typeface="+mn-lt"/>
          <a:ea typeface="+mn-ea"/>
          <a:cs typeface="+mn-cs"/>
        </a:defRPr>
      </a:lvl1pPr>
      <a:lvl2pPr marL="742876" indent="-285724" algn="l" defTabSz="457155" rtl="0" eaLnBrk="1" latinLnBrk="0" hangingPunct="1">
        <a:spcBef>
          <a:spcPct val="20000"/>
        </a:spcBef>
        <a:buFont typeface="Arial" charset="0"/>
        <a:buChar char="•"/>
        <a:defRPr sz="1600" kern="1200">
          <a:solidFill>
            <a:srgbClr val="7F7F7F"/>
          </a:solidFill>
          <a:latin typeface="+mn-lt"/>
          <a:ea typeface="+mn-ea"/>
          <a:cs typeface="+mn-cs"/>
        </a:defRPr>
      </a:lvl2pPr>
      <a:lvl3pPr marL="1142886" indent="-228578" algn="l" defTabSz="457155" rtl="0" eaLnBrk="1" latinLnBrk="0" hangingPunct="1">
        <a:spcBef>
          <a:spcPct val="20000"/>
        </a:spcBef>
        <a:buFont typeface="Arial" charset="0"/>
        <a:buChar char="•"/>
        <a:defRPr sz="1400" kern="1200">
          <a:solidFill>
            <a:srgbClr val="7F7F7F"/>
          </a:solidFill>
          <a:latin typeface="+mn-lt"/>
          <a:ea typeface="+mn-ea"/>
          <a:cs typeface="+mn-cs"/>
        </a:defRPr>
      </a:lvl3pPr>
      <a:lvl4pPr marL="1600040" indent="-228578" algn="l" defTabSz="457155" rtl="0" eaLnBrk="1" latinLnBrk="0" hangingPunct="1">
        <a:spcBef>
          <a:spcPct val="20000"/>
        </a:spcBef>
        <a:buFont typeface="Arial" charset="0"/>
        <a:buChar char="•"/>
        <a:defRPr sz="1200" kern="1200">
          <a:solidFill>
            <a:srgbClr val="7F7F7F"/>
          </a:solidFill>
          <a:latin typeface="+mn-lt"/>
          <a:ea typeface="+mn-ea"/>
          <a:cs typeface="+mn-cs"/>
        </a:defRPr>
      </a:lvl4pPr>
      <a:lvl5pPr marL="2057195" indent="-228578" algn="l" defTabSz="457155" rtl="0" eaLnBrk="1" latinLnBrk="0" hangingPunct="1">
        <a:spcBef>
          <a:spcPct val="20000"/>
        </a:spcBef>
        <a:buFont typeface="Arial" charset="0"/>
        <a:buChar char="•"/>
        <a:defRPr sz="1200" kern="1200">
          <a:solidFill>
            <a:srgbClr val="7F7F7F"/>
          </a:solidFill>
          <a:latin typeface="+mn-lt"/>
          <a:ea typeface="+mn-ea"/>
          <a:cs typeface="+mn-cs"/>
        </a:defRPr>
      </a:lvl5pPr>
      <a:lvl6pPr marL="2514349"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4"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58"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14" indent="-228578" algn="l" defTabSz="4571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5" rtl="0" eaLnBrk="1" latinLnBrk="0" hangingPunct="1">
        <a:defRPr sz="1800" kern="1200">
          <a:solidFill>
            <a:schemeClr val="tx1"/>
          </a:solidFill>
          <a:latin typeface="+mn-lt"/>
          <a:ea typeface="+mn-ea"/>
          <a:cs typeface="+mn-cs"/>
        </a:defRPr>
      </a:lvl1pPr>
      <a:lvl2pPr marL="457155" algn="l" defTabSz="457155" rtl="0" eaLnBrk="1" latinLnBrk="0" hangingPunct="1">
        <a:defRPr sz="1800" kern="1200">
          <a:solidFill>
            <a:schemeClr val="tx1"/>
          </a:solidFill>
          <a:latin typeface="+mn-lt"/>
          <a:ea typeface="+mn-ea"/>
          <a:cs typeface="+mn-cs"/>
        </a:defRPr>
      </a:lvl2pPr>
      <a:lvl3pPr marL="914309" algn="l" defTabSz="457155" rtl="0" eaLnBrk="1" latinLnBrk="0" hangingPunct="1">
        <a:defRPr sz="1800" kern="1200">
          <a:solidFill>
            <a:schemeClr val="tx1"/>
          </a:solidFill>
          <a:latin typeface="+mn-lt"/>
          <a:ea typeface="+mn-ea"/>
          <a:cs typeface="+mn-cs"/>
        </a:defRPr>
      </a:lvl3pPr>
      <a:lvl4pPr marL="1371464" algn="l" defTabSz="457155" rtl="0" eaLnBrk="1" latinLnBrk="0" hangingPunct="1">
        <a:defRPr sz="1800" kern="1200">
          <a:solidFill>
            <a:schemeClr val="tx1"/>
          </a:solidFill>
          <a:latin typeface="+mn-lt"/>
          <a:ea typeface="+mn-ea"/>
          <a:cs typeface="+mn-cs"/>
        </a:defRPr>
      </a:lvl4pPr>
      <a:lvl5pPr marL="1828618" algn="l" defTabSz="457155" rtl="0" eaLnBrk="1" latinLnBrk="0" hangingPunct="1">
        <a:defRPr sz="1800" kern="1200">
          <a:solidFill>
            <a:schemeClr val="tx1"/>
          </a:solidFill>
          <a:latin typeface="+mn-lt"/>
          <a:ea typeface="+mn-ea"/>
          <a:cs typeface="+mn-cs"/>
        </a:defRPr>
      </a:lvl5pPr>
      <a:lvl6pPr marL="2285774" algn="l" defTabSz="457155" rtl="0" eaLnBrk="1" latinLnBrk="0" hangingPunct="1">
        <a:defRPr sz="1800" kern="1200">
          <a:solidFill>
            <a:schemeClr val="tx1"/>
          </a:solidFill>
          <a:latin typeface="+mn-lt"/>
          <a:ea typeface="+mn-ea"/>
          <a:cs typeface="+mn-cs"/>
        </a:defRPr>
      </a:lvl6pPr>
      <a:lvl7pPr marL="2742926" algn="l" defTabSz="457155" rtl="0" eaLnBrk="1" latinLnBrk="0" hangingPunct="1">
        <a:defRPr sz="1800" kern="1200">
          <a:solidFill>
            <a:schemeClr val="tx1"/>
          </a:solidFill>
          <a:latin typeface="+mn-lt"/>
          <a:ea typeface="+mn-ea"/>
          <a:cs typeface="+mn-cs"/>
        </a:defRPr>
      </a:lvl7pPr>
      <a:lvl8pPr marL="3200080" algn="l" defTabSz="457155" rtl="0" eaLnBrk="1" latinLnBrk="0" hangingPunct="1">
        <a:defRPr sz="1800" kern="1200">
          <a:solidFill>
            <a:schemeClr val="tx1"/>
          </a:solidFill>
          <a:latin typeface="+mn-lt"/>
          <a:ea typeface="+mn-ea"/>
          <a:cs typeface="+mn-cs"/>
        </a:defRPr>
      </a:lvl8pPr>
      <a:lvl9pPr marL="3657235" algn="l" defTabSz="45715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hyperlink" Target="https://pa.tempusunlimited.org/" TargetMode="External"/><Relationship Id="rId2" Type="http://schemas.openxmlformats.org/officeDocument/2006/relationships/notesSlide" Target="../notesSlides/notesSlide13.xml"/><Relationship Id="rId1" Type="http://schemas.openxmlformats.org/officeDocument/2006/relationships/slideLayout" Target="../slideLayouts/slideLayout26.xml"/><Relationship Id="rId4" Type="http://schemas.openxmlformats.org/officeDocument/2006/relationships/image" Target="../media/image6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3" Type="http://schemas.openxmlformats.org/officeDocument/2006/relationships/hyperlink" Target="https://pa.tempusunlimited.org/" TargetMode="External"/><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hyperlink" Target="https://pa.tempusunlimited.org/" TargetMode="External"/><Relationship Id="rId2" Type="http://schemas.openxmlformats.org/officeDocument/2006/relationships/notesSlide" Target="../notesSlides/notesSlide19.xml"/><Relationship Id="rId1" Type="http://schemas.openxmlformats.org/officeDocument/2006/relationships/slideLayout" Target="../slideLayouts/slideLayout26.xml"/><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3" Type="http://schemas.openxmlformats.org/officeDocument/2006/relationships/hyperlink" Target="https://pa.tempusunlimited.org/" TargetMode="External"/><Relationship Id="rId2" Type="http://schemas.openxmlformats.org/officeDocument/2006/relationships/notesSlide" Target="../notesSlides/notesSlide23.xml"/><Relationship Id="rId1" Type="http://schemas.openxmlformats.org/officeDocument/2006/relationships/slideLayout" Target="../slideLayouts/slideLayout26.xml"/><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hyperlink" Target="https://tempusunlimited.org/" TargetMode="External"/><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hyperlink" Target="https://pa.tempusunlimited.org/" TargetMode="External"/><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hyperlink" Target="mailto:PAFMS@tempusunlimited.org"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4416AA-BDF6-EA42-825E-4C381D2FAF03}"/>
              </a:ext>
            </a:extLst>
          </p:cNvPr>
          <p:cNvSpPr>
            <a:spLocks noGrp="1"/>
          </p:cNvSpPr>
          <p:nvPr>
            <p:ph type="title"/>
          </p:nvPr>
        </p:nvSpPr>
        <p:spPr>
          <a:xfrm>
            <a:off x="518142" y="1432193"/>
            <a:ext cx="9672459" cy="2963537"/>
          </a:xfrm>
        </p:spPr>
        <p:txBody>
          <a:bodyPr/>
          <a:lstStyle/>
          <a:p>
            <a:r>
              <a:rPr lang="en-US" dirty="0"/>
              <a:t>Financial Management Services (FMS) Stakeholder Meeting</a:t>
            </a:r>
            <a:br>
              <a:rPr lang="en-US" dirty="0"/>
            </a:br>
            <a:br>
              <a:rPr lang="en-US" sz="2000" dirty="0"/>
            </a:br>
            <a:r>
              <a:rPr lang="en-US" dirty="0"/>
              <a:t>FMS Vendor Transition for </a:t>
            </a:r>
            <a:br>
              <a:rPr lang="en-US" dirty="0"/>
            </a:br>
            <a:r>
              <a:rPr lang="en-US" dirty="0"/>
              <a:t>Self-Directed Services</a:t>
            </a:r>
          </a:p>
        </p:txBody>
      </p:sp>
      <p:sp>
        <p:nvSpPr>
          <p:cNvPr id="2" name="TextBox 1">
            <a:extLst>
              <a:ext uri="{FF2B5EF4-FFF2-40B4-BE49-F238E27FC236}">
                <a16:creationId xmlns:a16="http://schemas.microsoft.com/office/drawing/2014/main" id="{5B38E12D-1C60-4571-B44A-C76DBE7E2FFD}"/>
              </a:ext>
            </a:extLst>
          </p:cNvPr>
          <p:cNvSpPr txBox="1"/>
          <p:nvPr/>
        </p:nvSpPr>
        <p:spPr>
          <a:xfrm>
            <a:off x="622570" y="4440942"/>
            <a:ext cx="5162145" cy="646331"/>
          </a:xfrm>
          <a:prstGeom prst="rect">
            <a:avLst/>
          </a:prstGeom>
          <a:noFill/>
        </p:spPr>
        <p:txBody>
          <a:bodyPr wrap="square" rtlCol="0">
            <a:spAutoFit/>
          </a:bodyPr>
          <a:lstStyle/>
          <a:p>
            <a:r>
              <a:rPr lang="en-US" i="1" dirty="0">
                <a:solidFill>
                  <a:schemeClr val="bg1"/>
                </a:solidFill>
              </a:rPr>
              <a:t>Community HealthChoices</a:t>
            </a:r>
          </a:p>
          <a:p>
            <a:r>
              <a:rPr lang="en-US" i="1" dirty="0">
                <a:solidFill>
                  <a:schemeClr val="bg1"/>
                </a:solidFill>
              </a:rPr>
              <a:t>February 4, 2022</a:t>
            </a:r>
            <a:endParaRPr lang="en-US" dirty="0"/>
          </a:p>
        </p:txBody>
      </p:sp>
      <p:pic>
        <p:nvPicPr>
          <p:cNvPr id="5" name="Picture 4">
            <a:extLst>
              <a:ext uri="{FF2B5EF4-FFF2-40B4-BE49-F238E27FC236}">
                <a16:creationId xmlns:a16="http://schemas.microsoft.com/office/drawing/2014/main" id="{9D60DFB0-FB63-48A8-9FB5-703CC7FBF8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45" y="105497"/>
            <a:ext cx="3700648" cy="810092"/>
          </a:xfrm>
          <a:prstGeom prst="rect">
            <a:avLst/>
          </a:prstGeom>
        </p:spPr>
      </p:pic>
    </p:spTree>
    <p:extLst>
      <p:ext uri="{BB962C8B-B14F-4D97-AF65-F5344CB8AC3E}">
        <p14:creationId xmlns:p14="http://schemas.microsoft.com/office/powerpoint/2010/main" val="1767613267"/>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37324" y="1290551"/>
            <a:ext cx="9836962" cy="5014193"/>
          </a:xfrm>
        </p:spPr>
        <p:txBody>
          <a:bodyPr/>
          <a:lstStyle/>
          <a:p>
            <a:pPr marL="533387" indent="-380990">
              <a:buClr>
                <a:srgbClr val="225F98"/>
              </a:buClr>
            </a:pPr>
            <a:r>
              <a:rPr lang="en-US" sz="2133" dirty="0">
                <a:solidFill>
                  <a:srgbClr val="55585A"/>
                </a:solidFill>
              </a:rPr>
              <a:t>Call Center Stats and Activity</a:t>
            </a:r>
          </a:p>
          <a:p>
            <a:pPr marL="1154346" lvl="1" indent="-380990">
              <a:buClr>
                <a:srgbClr val="225F98"/>
              </a:buClr>
            </a:pPr>
            <a:r>
              <a:rPr lang="en-US" sz="1933" dirty="0">
                <a:solidFill>
                  <a:srgbClr val="55585A"/>
                </a:solidFill>
              </a:rPr>
              <a:t>Dedicated Pennsylvania toll-free phone line</a:t>
            </a:r>
          </a:p>
          <a:p>
            <a:pPr marL="1154346" lvl="1" indent="-380990">
              <a:buClr>
                <a:srgbClr val="225F98"/>
              </a:buClr>
            </a:pPr>
            <a:r>
              <a:rPr lang="en-US" sz="1933" dirty="0">
                <a:solidFill>
                  <a:srgbClr val="55585A"/>
                </a:solidFill>
              </a:rPr>
              <a:t>Average wait time is 6 minutes as of yesterday (2/3/2022)</a:t>
            </a:r>
          </a:p>
          <a:p>
            <a:pPr marL="1154346" lvl="1" indent="-380990">
              <a:buClr>
                <a:srgbClr val="225F98"/>
              </a:buClr>
            </a:pPr>
            <a:endParaRPr lang="en-US" sz="1933" dirty="0">
              <a:solidFill>
                <a:srgbClr val="55585A"/>
              </a:solidFill>
            </a:endParaRPr>
          </a:p>
          <a:p>
            <a:pPr marL="533387" indent="-380990">
              <a:buClr>
                <a:srgbClr val="225F98"/>
              </a:buClr>
            </a:pPr>
            <a:r>
              <a:rPr lang="en-US" sz="2133" dirty="0">
                <a:solidFill>
                  <a:srgbClr val="55585A"/>
                </a:solidFill>
              </a:rPr>
              <a:t>Staffing Plan for Call Center</a:t>
            </a:r>
            <a:endParaRPr lang="en-US" sz="1933" dirty="0">
              <a:solidFill>
                <a:srgbClr val="55585A"/>
              </a:solidFill>
            </a:endParaRPr>
          </a:p>
          <a:p>
            <a:pPr marL="1154346" lvl="1" indent="-380990">
              <a:buClr>
                <a:srgbClr val="225F98"/>
              </a:buClr>
            </a:pPr>
            <a:r>
              <a:rPr lang="en-US" sz="1933" dirty="0">
                <a:solidFill>
                  <a:srgbClr val="55585A"/>
                </a:solidFill>
              </a:rPr>
              <a:t>Hiring of call center staff is ongoing</a:t>
            </a:r>
          </a:p>
          <a:p>
            <a:pPr marL="1154346" lvl="1" indent="-380990">
              <a:buClr>
                <a:srgbClr val="225F98"/>
              </a:buClr>
            </a:pPr>
            <a:r>
              <a:rPr lang="en-US" sz="1933" dirty="0">
                <a:solidFill>
                  <a:srgbClr val="55585A"/>
                </a:solidFill>
              </a:rPr>
              <a:t>Professional trainer hired to decrease training time for new hires</a:t>
            </a:r>
          </a:p>
          <a:p>
            <a:pPr marL="1154346" lvl="1" indent="-380990">
              <a:buClr>
                <a:srgbClr val="225F98"/>
              </a:buClr>
            </a:pPr>
            <a:r>
              <a:rPr lang="en-US" sz="1933" dirty="0">
                <a:solidFill>
                  <a:srgbClr val="55585A"/>
                </a:solidFill>
              </a:rPr>
              <a:t>Developing tiers of support for Customer Relations Department</a:t>
            </a:r>
          </a:p>
          <a:p>
            <a:pPr marL="533387" indent="-380990">
              <a:buClr>
                <a:srgbClr val="225F98"/>
              </a:buClr>
            </a:pPr>
            <a:endParaRPr lang="en-US" sz="2133" dirty="0">
              <a:solidFill>
                <a:srgbClr val="55585A"/>
              </a:solidFill>
            </a:endParaRPr>
          </a:p>
          <a:p>
            <a:pPr marL="533387" indent="-380990">
              <a:buClr>
                <a:srgbClr val="225F98"/>
              </a:buClr>
            </a:pPr>
            <a:r>
              <a:rPr lang="en-US" sz="2133" dirty="0">
                <a:solidFill>
                  <a:srgbClr val="55585A"/>
                </a:solidFill>
              </a:rPr>
              <a:t>How is Tempus managing call backs and responses to emails</a:t>
            </a:r>
          </a:p>
          <a:p>
            <a:pPr marL="1154346" lvl="1" indent="-380990">
              <a:buClr>
                <a:srgbClr val="225F98"/>
              </a:buClr>
            </a:pPr>
            <a:r>
              <a:rPr lang="en-US" sz="1933" dirty="0">
                <a:solidFill>
                  <a:srgbClr val="55585A"/>
                </a:solidFill>
              </a:rPr>
              <a:t>Auto call back feature will be implemented February 4</a:t>
            </a:r>
          </a:p>
          <a:p>
            <a:pPr marL="1154346" lvl="1" indent="-380990">
              <a:buClr>
                <a:srgbClr val="225F98"/>
              </a:buClr>
            </a:pPr>
            <a:r>
              <a:rPr lang="en-US" sz="1933" dirty="0">
                <a:solidFill>
                  <a:srgbClr val="55585A"/>
                </a:solidFill>
              </a:rPr>
              <a:t>Most call backs made by Customer Relations staff after 4:30 pm when inbound calls end</a:t>
            </a:r>
          </a:p>
          <a:p>
            <a:pPr marL="1154346" lvl="1" indent="-380990">
              <a:buClr>
                <a:srgbClr val="225F98"/>
              </a:buClr>
            </a:pPr>
            <a:r>
              <a:rPr lang="en-US" sz="1933" dirty="0">
                <a:solidFill>
                  <a:srgbClr val="55585A"/>
                </a:solidFill>
              </a:rPr>
              <a:t>Emails are reviewed and routed to the appropriate department for a response</a:t>
            </a:r>
          </a:p>
          <a:p>
            <a:pPr marL="152397" indent="0">
              <a:buClr>
                <a:srgbClr val="225F98"/>
              </a:buClr>
              <a:buNone/>
            </a:pPr>
            <a:br>
              <a:rPr lang="en-US" sz="1933" dirty="0">
                <a:solidFill>
                  <a:srgbClr val="55585A"/>
                </a:solidFill>
              </a:rPr>
            </a:br>
            <a:endParaRPr lang="en-US" sz="1933" dirty="0">
              <a:solidFill>
                <a:srgbClr val="55585A"/>
              </a:solidFill>
            </a:endParaRP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10</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464861" cy="463296"/>
          </a:xfrm>
        </p:spPr>
        <p:txBody>
          <a:bodyPr>
            <a:noAutofit/>
          </a:bodyPr>
          <a:lstStyle/>
          <a:p>
            <a:r>
              <a:rPr lang="en-US" sz="3200" dirty="0">
                <a:solidFill>
                  <a:srgbClr val="1C7BC0"/>
                </a:solidFill>
              </a:rPr>
              <a:t>Transition Progress – Call Center</a:t>
            </a:r>
          </a:p>
        </p:txBody>
      </p:sp>
    </p:spTree>
    <p:extLst>
      <p:ext uri="{BB962C8B-B14F-4D97-AF65-F5344CB8AC3E}">
        <p14:creationId xmlns:p14="http://schemas.microsoft.com/office/powerpoint/2010/main" val="4123427279"/>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37324" y="1290551"/>
            <a:ext cx="9836962" cy="4616648"/>
          </a:xfrm>
        </p:spPr>
        <p:txBody>
          <a:bodyPr/>
          <a:lstStyle/>
          <a:p>
            <a:pPr marL="533387" indent="-380990">
              <a:buClr>
                <a:srgbClr val="225F98"/>
              </a:buClr>
            </a:pPr>
            <a:r>
              <a:rPr lang="en-US" sz="2133" dirty="0">
                <a:solidFill>
                  <a:srgbClr val="55585A"/>
                </a:solidFill>
              </a:rPr>
              <a:t>Tempus anticipates call volume will spike March 6 and again on March 13 when time needs to be submitted to Tempus </a:t>
            </a:r>
          </a:p>
          <a:p>
            <a:pPr marL="533387" indent="-380990">
              <a:buClr>
                <a:srgbClr val="225F98"/>
              </a:buClr>
            </a:pPr>
            <a:endParaRPr lang="en-US" sz="2133" dirty="0">
              <a:solidFill>
                <a:srgbClr val="55585A"/>
              </a:solidFill>
            </a:endParaRPr>
          </a:p>
          <a:p>
            <a:pPr marL="533387" indent="-380990">
              <a:buClr>
                <a:srgbClr val="225F98"/>
              </a:buClr>
            </a:pPr>
            <a:r>
              <a:rPr lang="en-US" sz="2133" dirty="0">
                <a:solidFill>
                  <a:srgbClr val="55585A"/>
                </a:solidFill>
              </a:rPr>
              <a:t>Expect incoming calls from individuals who didn’t return a packet or attend EVV training</a:t>
            </a:r>
          </a:p>
          <a:p>
            <a:pPr marL="152397" indent="0">
              <a:buClr>
                <a:srgbClr val="225F98"/>
              </a:buClr>
              <a:buNone/>
            </a:pPr>
            <a:endParaRPr lang="en-US" sz="2133" dirty="0">
              <a:solidFill>
                <a:srgbClr val="55585A"/>
              </a:solidFill>
            </a:endParaRPr>
          </a:p>
          <a:p>
            <a:pPr marL="533387" indent="-380990">
              <a:buClr>
                <a:srgbClr val="225F98"/>
              </a:buClr>
            </a:pPr>
            <a:r>
              <a:rPr lang="en-US" sz="2133" dirty="0">
                <a:solidFill>
                  <a:srgbClr val="55585A"/>
                </a:solidFill>
              </a:rPr>
              <a:t>Tempus plan to assist CLEs and DCWs</a:t>
            </a:r>
          </a:p>
          <a:p>
            <a:pPr marL="1154346" lvl="1" indent="-380990">
              <a:buClr>
                <a:srgbClr val="225F98"/>
              </a:buClr>
            </a:pPr>
            <a:r>
              <a:rPr lang="en-US" sz="1933" dirty="0">
                <a:solidFill>
                  <a:srgbClr val="55585A"/>
                </a:solidFill>
              </a:rPr>
              <a:t>Dedicated group to handle EVV questions</a:t>
            </a:r>
          </a:p>
          <a:p>
            <a:pPr marL="1154346" lvl="1" indent="-380990">
              <a:buClr>
                <a:srgbClr val="225F98"/>
              </a:buClr>
            </a:pPr>
            <a:r>
              <a:rPr lang="en-US" sz="1933" dirty="0">
                <a:solidFill>
                  <a:srgbClr val="55585A"/>
                </a:solidFill>
              </a:rPr>
              <a:t>Additional Q&amp;A sessions for non-EVV questions</a:t>
            </a:r>
          </a:p>
          <a:p>
            <a:pPr marL="1154346" lvl="1" indent="-380990">
              <a:buClr>
                <a:srgbClr val="225F98"/>
              </a:buClr>
            </a:pPr>
            <a:r>
              <a:rPr lang="en-US" sz="1933" dirty="0">
                <a:solidFill>
                  <a:srgbClr val="55585A"/>
                </a:solidFill>
              </a:rPr>
              <a:t>“How to” Guides on how to submit and approve time worked will be posted to Tempus website</a:t>
            </a:r>
          </a:p>
          <a:p>
            <a:pPr marL="1154346" lvl="1" indent="-380990">
              <a:buClr>
                <a:srgbClr val="225F98"/>
              </a:buClr>
            </a:pPr>
            <a:r>
              <a:rPr lang="en-US" sz="1933" dirty="0">
                <a:solidFill>
                  <a:srgbClr val="55585A"/>
                </a:solidFill>
              </a:rPr>
              <a:t>Recording of EVV Training sessions will be posted to the Tempus website soon</a:t>
            </a:r>
            <a:endParaRPr lang="en-US" sz="1733" dirty="0">
              <a:solidFill>
                <a:srgbClr val="FF0000"/>
              </a:solidFill>
            </a:endParaRPr>
          </a:p>
          <a:p>
            <a:pPr marL="1154346" lvl="1" indent="-380990">
              <a:buClr>
                <a:srgbClr val="225F98"/>
              </a:buClr>
            </a:pPr>
            <a:r>
              <a:rPr lang="en-US" sz="1933" dirty="0">
                <a:solidFill>
                  <a:srgbClr val="55585A"/>
                </a:solidFill>
              </a:rPr>
              <a:t>Scheduled EVV sessions will continue through end of March</a:t>
            </a:r>
          </a:p>
          <a:p>
            <a:pPr marL="1154346" lvl="1" indent="-380990">
              <a:buClr>
                <a:srgbClr val="225F98"/>
              </a:buClr>
            </a:pPr>
            <a:r>
              <a:rPr lang="en-US" sz="1933" dirty="0">
                <a:solidFill>
                  <a:srgbClr val="55585A"/>
                </a:solidFill>
              </a:rPr>
              <a:t>Telephony option available</a:t>
            </a:r>
            <a:br>
              <a:rPr lang="en-US" sz="1933" dirty="0">
                <a:solidFill>
                  <a:srgbClr val="55585A"/>
                </a:solidFill>
              </a:rPr>
            </a:br>
            <a:endParaRPr lang="en-US" sz="1933" dirty="0">
              <a:solidFill>
                <a:srgbClr val="55585A"/>
              </a:solidFill>
            </a:endParaRP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11</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464861" cy="463296"/>
          </a:xfrm>
        </p:spPr>
        <p:txBody>
          <a:bodyPr>
            <a:noAutofit/>
          </a:bodyPr>
          <a:lstStyle/>
          <a:p>
            <a:r>
              <a:rPr lang="en-US" sz="3200" dirty="0">
                <a:solidFill>
                  <a:srgbClr val="1C7BC0"/>
                </a:solidFill>
              </a:rPr>
              <a:t>Transition Progress – Call Center</a:t>
            </a:r>
          </a:p>
        </p:txBody>
      </p:sp>
    </p:spTree>
    <p:extLst>
      <p:ext uri="{BB962C8B-B14F-4D97-AF65-F5344CB8AC3E}">
        <p14:creationId xmlns:p14="http://schemas.microsoft.com/office/powerpoint/2010/main" val="1453265085"/>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9DD708-E1B6-4276-BA69-8C8C29559C48}"/>
              </a:ext>
            </a:extLst>
          </p:cNvPr>
          <p:cNvSpPr>
            <a:spLocks noGrp="1"/>
          </p:cNvSpPr>
          <p:nvPr>
            <p:ph type="title"/>
          </p:nvPr>
        </p:nvSpPr>
        <p:spPr/>
        <p:txBody>
          <a:bodyPr/>
          <a:lstStyle/>
          <a:p>
            <a:r>
              <a:rPr lang="en-US" dirty="0"/>
              <a:t>Information Sessions</a:t>
            </a:r>
          </a:p>
        </p:txBody>
      </p:sp>
      <p:sp>
        <p:nvSpPr>
          <p:cNvPr id="4" name="Slide Number Placeholder 3">
            <a:extLst>
              <a:ext uri="{FF2B5EF4-FFF2-40B4-BE49-F238E27FC236}">
                <a16:creationId xmlns:a16="http://schemas.microsoft.com/office/drawing/2014/main" id="{1DE72031-FCC7-42C2-BEA8-85BE4139453B}"/>
              </a:ext>
            </a:extLst>
          </p:cNvPr>
          <p:cNvSpPr>
            <a:spLocks noGrp="1"/>
          </p:cNvSpPr>
          <p:nvPr>
            <p:ph type="sldNum" sz="quarter" idx="4294967295"/>
          </p:nvPr>
        </p:nvSpPr>
        <p:spPr>
          <a:xfrm>
            <a:off x="11622618" y="6364817"/>
            <a:ext cx="569383" cy="364067"/>
          </a:xfrm>
        </p:spPr>
        <p:txBody>
          <a:bodyPr/>
          <a:lstStyle/>
          <a:p>
            <a:pPr defTabSz="609585"/>
            <a:fld id="{65DFA85A-DAD2-3545-9EF2-9823132B00E5}" type="slidenum">
              <a:rPr lang="en-US">
                <a:solidFill>
                  <a:prstClr val="black">
                    <a:tint val="75000"/>
                  </a:prstClr>
                </a:solidFill>
                <a:latin typeface="Arial"/>
              </a:rPr>
              <a:pPr defTabSz="609585"/>
              <a:t>12</a:t>
            </a:fld>
            <a:endParaRPr lang="en-US" dirty="0">
              <a:solidFill>
                <a:prstClr val="black">
                  <a:tint val="75000"/>
                </a:prstClr>
              </a:solidFill>
              <a:latin typeface="Arial"/>
            </a:endParaRPr>
          </a:p>
        </p:txBody>
      </p:sp>
    </p:spTree>
    <p:extLst>
      <p:ext uri="{BB962C8B-B14F-4D97-AF65-F5344CB8AC3E}">
        <p14:creationId xmlns:p14="http://schemas.microsoft.com/office/powerpoint/2010/main" val="2415018559"/>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37324" y="1202063"/>
            <a:ext cx="9836962" cy="6578724"/>
          </a:xfrm>
        </p:spPr>
        <p:txBody>
          <a:bodyPr/>
          <a:lstStyle/>
          <a:p>
            <a:pPr marL="533387" indent="-380990">
              <a:buClr>
                <a:srgbClr val="225F98"/>
              </a:buClr>
            </a:pPr>
            <a:r>
              <a:rPr lang="en-US" sz="2133" dirty="0">
                <a:solidFill>
                  <a:srgbClr val="55585A"/>
                </a:solidFill>
              </a:rPr>
              <a:t>Tempus will host </a:t>
            </a:r>
            <a:r>
              <a:rPr lang="en-US" sz="2133" b="1" dirty="0">
                <a:solidFill>
                  <a:srgbClr val="55585A"/>
                </a:solidFill>
              </a:rPr>
              <a:t>one hour Question and Answer Call-in and Online WebEx sessions</a:t>
            </a:r>
            <a:r>
              <a:rPr lang="en-US" sz="2133" dirty="0">
                <a:solidFill>
                  <a:srgbClr val="55585A"/>
                </a:solidFill>
              </a:rPr>
              <a:t> through the transition to answer general questions from Participants, CLEs and DCWs.</a:t>
            </a:r>
            <a:endParaRPr lang="en-US" sz="1933" dirty="0">
              <a:solidFill>
                <a:srgbClr val="55585A"/>
              </a:solidFill>
            </a:endParaRPr>
          </a:p>
          <a:p>
            <a:pPr marL="1154346" lvl="1" indent="-380990">
              <a:buClr>
                <a:srgbClr val="225F98"/>
              </a:buClr>
            </a:pPr>
            <a:r>
              <a:rPr lang="en-US" sz="1933" dirty="0">
                <a:solidFill>
                  <a:srgbClr val="55585A"/>
                </a:solidFill>
              </a:rPr>
              <a:t>Login Information included in the monthly communication and posted to the Tempus website at </a:t>
            </a:r>
            <a:r>
              <a:rPr lang="en-US" sz="1933" dirty="0">
                <a:solidFill>
                  <a:srgbClr val="55585A"/>
                </a:solidFill>
                <a:hlinkClick r:id="rId3"/>
              </a:rPr>
              <a:t>https://pa.tempusunlimited.org/</a:t>
            </a:r>
            <a:r>
              <a:rPr lang="en-US" sz="1933" dirty="0">
                <a:solidFill>
                  <a:srgbClr val="55585A"/>
                </a:solidFill>
              </a:rPr>
              <a:t>.</a:t>
            </a:r>
          </a:p>
          <a:p>
            <a:pPr marL="1154346" lvl="1" indent="-380990">
              <a:buClr>
                <a:srgbClr val="225F98"/>
              </a:buClr>
            </a:pPr>
            <a:r>
              <a:rPr lang="en-US" sz="1933" dirty="0">
                <a:solidFill>
                  <a:srgbClr val="55585A"/>
                </a:solidFill>
              </a:rPr>
              <a:t>Please note:  These are </a:t>
            </a:r>
            <a:r>
              <a:rPr lang="en-US" sz="1933" b="1" dirty="0">
                <a:solidFill>
                  <a:srgbClr val="55585A"/>
                </a:solidFill>
              </a:rPr>
              <a:t>NOT</a:t>
            </a:r>
            <a:r>
              <a:rPr lang="en-US" sz="1933" dirty="0">
                <a:solidFill>
                  <a:srgbClr val="55585A"/>
                </a:solidFill>
              </a:rPr>
              <a:t> EVV training sessions.</a:t>
            </a: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13</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464861" cy="463296"/>
          </a:xfrm>
        </p:spPr>
        <p:txBody>
          <a:bodyPr>
            <a:noAutofit/>
          </a:bodyPr>
          <a:lstStyle/>
          <a:p>
            <a:r>
              <a:rPr lang="en-US" sz="3200" dirty="0">
                <a:solidFill>
                  <a:srgbClr val="1C7BC0"/>
                </a:solidFill>
              </a:rPr>
              <a:t>Call-in and Online Information Sessions</a:t>
            </a:r>
          </a:p>
        </p:txBody>
      </p:sp>
      <p:pic>
        <p:nvPicPr>
          <p:cNvPr id="5" name="Picture 4"/>
          <p:cNvPicPr>
            <a:picLocks noChangeAspect="1"/>
          </p:cNvPicPr>
          <p:nvPr/>
        </p:nvPicPr>
        <p:blipFill>
          <a:blip r:embed="rId4"/>
          <a:stretch>
            <a:fillRect/>
          </a:stretch>
        </p:blipFill>
        <p:spPr>
          <a:xfrm>
            <a:off x="3187256" y="3444718"/>
            <a:ext cx="7772400" cy="2737298"/>
          </a:xfrm>
          <a:prstGeom prst="rect">
            <a:avLst/>
          </a:prstGeom>
        </p:spPr>
      </p:pic>
    </p:spTree>
    <p:extLst>
      <p:ext uri="{BB962C8B-B14F-4D97-AF65-F5344CB8AC3E}">
        <p14:creationId xmlns:p14="http://schemas.microsoft.com/office/powerpoint/2010/main" val="1840346253"/>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9DD708-E1B6-4276-BA69-8C8C29559C48}"/>
              </a:ext>
            </a:extLst>
          </p:cNvPr>
          <p:cNvSpPr>
            <a:spLocks noGrp="1"/>
          </p:cNvSpPr>
          <p:nvPr>
            <p:ph type="title"/>
          </p:nvPr>
        </p:nvSpPr>
        <p:spPr/>
        <p:txBody>
          <a:bodyPr/>
          <a:lstStyle/>
          <a:p>
            <a:r>
              <a:rPr lang="en-US" dirty="0"/>
              <a:t>Payroll </a:t>
            </a:r>
          </a:p>
        </p:txBody>
      </p:sp>
      <p:sp>
        <p:nvSpPr>
          <p:cNvPr id="4" name="Slide Number Placeholder 3">
            <a:extLst>
              <a:ext uri="{FF2B5EF4-FFF2-40B4-BE49-F238E27FC236}">
                <a16:creationId xmlns:a16="http://schemas.microsoft.com/office/drawing/2014/main" id="{1DE72031-FCC7-42C2-BEA8-85BE4139453B}"/>
              </a:ext>
            </a:extLst>
          </p:cNvPr>
          <p:cNvSpPr>
            <a:spLocks noGrp="1"/>
          </p:cNvSpPr>
          <p:nvPr>
            <p:ph type="sldNum" sz="quarter" idx="4294967295"/>
          </p:nvPr>
        </p:nvSpPr>
        <p:spPr>
          <a:xfrm>
            <a:off x="11622618" y="6364817"/>
            <a:ext cx="569383" cy="364067"/>
          </a:xfrm>
        </p:spPr>
        <p:txBody>
          <a:bodyPr/>
          <a:lstStyle/>
          <a:p>
            <a:pPr defTabSz="609585"/>
            <a:fld id="{65DFA85A-DAD2-3545-9EF2-9823132B00E5}" type="slidenum">
              <a:rPr lang="en-US">
                <a:solidFill>
                  <a:prstClr val="black">
                    <a:tint val="75000"/>
                  </a:prstClr>
                </a:solidFill>
                <a:latin typeface="Arial"/>
              </a:rPr>
              <a:pPr defTabSz="609585"/>
              <a:t>14</a:t>
            </a:fld>
            <a:endParaRPr lang="en-US" dirty="0">
              <a:solidFill>
                <a:prstClr val="black">
                  <a:tint val="75000"/>
                </a:prstClr>
              </a:solidFill>
              <a:latin typeface="Arial"/>
            </a:endParaRPr>
          </a:p>
        </p:txBody>
      </p:sp>
    </p:spTree>
    <p:extLst>
      <p:ext uri="{BB962C8B-B14F-4D97-AF65-F5344CB8AC3E}">
        <p14:creationId xmlns:p14="http://schemas.microsoft.com/office/powerpoint/2010/main" val="1014978163"/>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37324" y="1290551"/>
            <a:ext cx="9836962" cy="4770537"/>
          </a:xfrm>
        </p:spPr>
        <p:txBody>
          <a:bodyPr/>
          <a:lstStyle/>
          <a:p>
            <a:pPr marL="533387" indent="-380990">
              <a:buClr>
                <a:srgbClr val="225F98"/>
              </a:buClr>
            </a:pPr>
            <a:r>
              <a:rPr lang="en-US" sz="2133" dirty="0">
                <a:solidFill>
                  <a:srgbClr val="55585A"/>
                </a:solidFill>
              </a:rPr>
              <a:t>Tempus will issue payroll checks starting April 1, 2022</a:t>
            </a:r>
          </a:p>
          <a:p>
            <a:pPr marL="533387" indent="-380990">
              <a:buClr>
                <a:srgbClr val="225F98"/>
              </a:buClr>
            </a:pPr>
            <a:endParaRPr lang="en-US" sz="2133" dirty="0">
              <a:solidFill>
                <a:srgbClr val="55585A"/>
              </a:solidFill>
            </a:endParaRPr>
          </a:p>
          <a:p>
            <a:pPr marL="533387" indent="-380990">
              <a:buClr>
                <a:srgbClr val="225F98"/>
              </a:buClr>
            </a:pPr>
            <a:r>
              <a:rPr lang="en-US" sz="2133" dirty="0">
                <a:solidFill>
                  <a:srgbClr val="55585A"/>
                </a:solidFill>
              </a:rPr>
              <a:t>Payroll schedules for Participants will remain the same</a:t>
            </a:r>
          </a:p>
          <a:p>
            <a:pPr marL="533387" indent="-380990">
              <a:buClr>
                <a:srgbClr val="225F98"/>
              </a:buClr>
            </a:pPr>
            <a:endParaRPr lang="en-US" sz="2133" b="1" dirty="0">
              <a:solidFill>
                <a:srgbClr val="55585A"/>
              </a:solidFill>
            </a:endParaRPr>
          </a:p>
          <a:p>
            <a:pPr marL="1154346" lvl="1" indent="-380990">
              <a:buClr>
                <a:srgbClr val="225F98"/>
              </a:buClr>
            </a:pPr>
            <a:r>
              <a:rPr lang="en-US" sz="1933" b="1" dirty="0">
                <a:solidFill>
                  <a:srgbClr val="55585A"/>
                </a:solidFill>
              </a:rPr>
              <a:t>Participants on Schedule B with PPL</a:t>
            </a:r>
          </a:p>
          <a:p>
            <a:pPr marL="1554356" lvl="2" indent="-380990">
              <a:buClr>
                <a:srgbClr val="225F98"/>
              </a:buClr>
            </a:pPr>
            <a:r>
              <a:rPr lang="en-US" sz="1733" dirty="0">
                <a:solidFill>
                  <a:srgbClr val="55585A"/>
                </a:solidFill>
              </a:rPr>
              <a:t>Services beginning with pay period </a:t>
            </a:r>
            <a:r>
              <a:rPr lang="en-US" sz="1733" b="1" dirty="0">
                <a:solidFill>
                  <a:srgbClr val="55585A"/>
                </a:solidFill>
              </a:rPr>
              <a:t>3/6–3/19/2022</a:t>
            </a:r>
            <a:r>
              <a:rPr lang="en-US" sz="1733" dirty="0">
                <a:solidFill>
                  <a:srgbClr val="55585A"/>
                </a:solidFill>
              </a:rPr>
              <a:t> will be submitted to Tempus</a:t>
            </a:r>
          </a:p>
          <a:p>
            <a:pPr marL="1554356" lvl="2" indent="-380990">
              <a:buClr>
                <a:srgbClr val="225F98"/>
              </a:buClr>
            </a:pPr>
            <a:r>
              <a:rPr lang="en-US" sz="1733" dirty="0">
                <a:solidFill>
                  <a:srgbClr val="55585A"/>
                </a:solidFill>
              </a:rPr>
              <a:t>Payment date 4/1/2022</a:t>
            </a:r>
          </a:p>
          <a:p>
            <a:pPr marL="1554356" lvl="2" indent="-380990">
              <a:buClr>
                <a:srgbClr val="225F98"/>
              </a:buClr>
            </a:pPr>
            <a:r>
              <a:rPr lang="en-US" sz="1733" dirty="0">
                <a:solidFill>
                  <a:srgbClr val="55585A"/>
                </a:solidFill>
              </a:rPr>
              <a:t>The payroll period of 3/20-4/2/2022 will be paid on 4/8/2022</a:t>
            </a:r>
          </a:p>
          <a:p>
            <a:pPr marL="1554356" lvl="2" indent="-380990">
              <a:buClr>
                <a:srgbClr val="225F98"/>
              </a:buClr>
            </a:pPr>
            <a:r>
              <a:rPr lang="en-US" sz="1733" dirty="0">
                <a:solidFill>
                  <a:srgbClr val="55585A"/>
                </a:solidFill>
              </a:rPr>
              <a:t>Check dates will be every 2 weeks thereafter (4/22; 5/6; 5/20; etc.)</a:t>
            </a:r>
          </a:p>
          <a:p>
            <a:pPr marL="1173366" lvl="2" indent="0">
              <a:buClr>
                <a:srgbClr val="225F98"/>
              </a:buClr>
              <a:buNone/>
            </a:pPr>
            <a:endParaRPr lang="en-US" sz="1733" dirty="0">
              <a:solidFill>
                <a:srgbClr val="55585A"/>
              </a:solidFill>
            </a:endParaRPr>
          </a:p>
          <a:p>
            <a:pPr marL="1154346" lvl="1" indent="-380990">
              <a:buClr>
                <a:srgbClr val="225F98"/>
              </a:buClr>
            </a:pPr>
            <a:r>
              <a:rPr lang="en-US" sz="1933" b="1" dirty="0">
                <a:solidFill>
                  <a:srgbClr val="55585A"/>
                </a:solidFill>
              </a:rPr>
              <a:t>Participants on Schedule A with PPL</a:t>
            </a:r>
          </a:p>
          <a:p>
            <a:pPr marL="1554356" lvl="2" indent="-380990">
              <a:buClr>
                <a:srgbClr val="225F98"/>
              </a:buClr>
            </a:pPr>
            <a:r>
              <a:rPr lang="en-US" sz="1733" dirty="0">
                <a:solidFill>
                  <a:srgbClr val="55585A"/>
                </a:solidFill>
              </a:rPr>
              <a:t>Services beginning with pay period </a:t>
            </a:r>
            <a:r>
              <a:rPr lang="en-US" sz="1733" b="1" dirty="0">
                <a:solidFill>
                  <a:srgbClr val="55585A"/>
                </a:solidFill>
              </a:rPr>
              <a:t>3/13–3/26/2022</a:t>
            </a:r>
            <a:r>
              <a:rPr lang="en-US" sz="1733" dirty="0">
                <a:solidFill>
                  <a:srgbClr val="55585A"/>
                </a:solidFill>
              </a:rPr>
              <a:t> will be submitted to Tempus</a:t>
            </a:r>
          </a:p>
          <a:p>
            <a:pPr marL="1554356" lvl="2" indent="-380990">
              <a:buClr>
                <a:srgbClr val="225F98"/>
              </a:buClr>
            </a:pPr>
            <a:r>
              <a:rPr lang="en-US" sz="1733" dirty="0">
                <a:solidFill>
                  <a:srgbClr val="55585A"/>
                </a:solidFill>
              </a:rPr>
              <a:t>Payment date 4/1/2022</a:t>
            </a:r>
          </a:p>
          <a:p>
            <a:pPr marL="1554356" lvl="2" indent="-380990">
              <a:buClr>
                <a:srgbClr val="225F98"/>
              </a:buClr>
            </a:pPr>
            <a:r>
              <a:rPr lang="en-US" sz="1733" dirty="0">
                <a:solidFill>
                  <a:srgbClr val="55585A"/>
                </a:solidFill>
              </a:rPr>
              <a:t>Check dates will be every 2 weeks thereafter (4/15; 4/29; 5/13; etc.)</a:t>
            </a:r>
          </a:p>
          <a:p>
            <a:pPr marL="1554356" lvl="2" indent="-380990">
              <a:buClr>
                <a:srgbClr val="225F98"/>
              </a:buClr>
            </a:pPr>
            <a:endParaRPr lang="en-US" sz="1933" dirty="0">
              <a:solidFill>
                <a:srgbClr val="55585A"/>
              </a:solidFill>
            </a:endParaRP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15</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464861" cy="463296"/>
          </a:xfrm>
        </p:spPr>
        <p:txBody>
          <a:bodyPr>
            <a:noAutofit/>
          </a:bodyPr>
          <a:lstStyle/>
          <a:p>
            <a:r>
              <a:rPr lang="en-US" sz="3200" dirty="0">
                <a:solidFill>
                  <a:srgbClr val="1C7BC0"/>
                </a:solidFill>
              </a:rPr>
              <a:t>Payroll Timeline</a:t>
            </a:r>
          </a:p>
        </p:txBody>
      </p:sp>
    </p:spTree>
    <p:extLst>
      <p:ext uri="{BB962C8B-B14F-4D97-AF65-F5344CB8AC3E}">
        <p14:creationId xmlns:p14="http://schemas.microsoft.com/office/powerpoint/2010/main" val="2512249817"/>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9DD708-E1B6-4276-BA69-8C8C29559C48}"/>
              </a:ext>
            </a:extLst>
          </p:cNvPr>
          <p:cNvSpPr>
            <a:spLocks noGrp="1"/>
          </p:cNvSpPr>
          <p:nvPr>
            <p:ph type="title"/>
          </p:nvPr>
        </p:nvSpPr>
        <p:spPr/>
        <p:txBody>
          <a:bodyPr/>
          <a:lstStyle/>
          <a:p>
            <a:r>
              <a:rPr lang="en-US" dirty="0"/>
              <a:t>EVV Timesheet Submission and Approval Process Training </a:t>
            </a:r>
          </a:p>
        </p:txBody>
      </p:sp>
      <p:sp>
        <p:nvSpPr>
          <p:cNvPr id="4" name="Slide Number Placeholder 3">
            <a:extLst>
              <a:ext uri="{FF2B5EF4-FFF2-40B4-BE49-F238E27FC236}">
                <a16:creationId xmlns:a16="http://schemas.microsoft.com/office/drawing/2014/main" id="{1DE72031-FCC7-42C2-BEA8-85BE4139453B}"/>
              </a:ext>
            </a:extLst>
          </p:cNvPr>
          <p:cNvSpPr>
            <a:spLocks noGrp="1"/>
          </p:cNvSpPr>
          <p:nvPr>
            <p:ph type="sldNum" sz="quarter" idx="4294967295"/>
          </p:nvPr>
        </p:nvSpPr>
        <p:spPr>
          <a:xfrm>
            <a:off x="11622618" y="6364817"/>
            <a:ext cx="569383" cy="364067"/>
          </a:xfrm>
        </p:spPr>
        <p:txBody>
          <a:bodyPr/>
          <a:lstStyle/>
          <a:p>
            <a:pPr defTabSz="609585"/>
            <a:fld id="{65DFA85A-DAD2-3545-9EF2-9823132B00E5}" type="slidenum">
              <a:rPr lang="en-US">
                <a:solidFill>
                  <a:prstClr val="black">
                    <a:tint val="75000"/>
                  </a:prstClr>
                </a:solidFill>
                <a:latin typeface="Arial"/>
              </a:rPr>
              <a:pPr defTabSz="609585"/>
              <a:t>16</a:t>
            </a:fld>
            <a:endParaRPr lang="en-US" dirty="0">
              <a:solidFill>
                <a:prstClr val="black">
                  <a:tint val="75000"/>
                </a:prstClr>
              </a:solidFill>
              <a:latin typeface="Arial"/>
            </a:endParaRPr>
          </a:p>
        </p:txBody>
      </p:sp>
    </p:spTree>
    <p:extLst>
      <p:ext uri="{BB962C8B-B14F-4D97-AF65-F5344CB8AC3E}">
        <p14:creationId xmlns:p14="http://schemas.microsoft.com/office/powerpoint/2010/main" val="3854044874"/>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37324" y="1231559"/>
            <a:ext cx="9836962" cy="5578450"/>
          </a:xfrm>
        </p:spPr>
        <p:txBody>
          <a:bodyPr/>
          <a:lstStyle/>
          <a:p>
            <a:pPr marL="533387" indent="-380990">
              <a:buClr>
                <a:srgbClr val="225F98"/>
              </a:buClr>
            </a:pPr>
            <a:r>
              <a:rPr lang="en-US" sz="2133" b="1" dirty="0">
                <a:solidFill>
                  <a:srgbClr val="55585A"/>
                </a:solidFill>
              </a:rPr>
              <a:t>Electronic Visit Verification (EVV) requirements do not change.  Changes to process include:</a:t>
            </a:r>
          </a:p>
          <a:p>
            <a:pPr marL="1154346" lvl="1" indent="-380990">
              <a:buClr>
                <a:srgbClr val="225F98"/>
              </a:buClr>
            </a:pPr>
            <a:r>
              <a:rPr lang="en-US" sz="1933" dirty="0">
                <a:solidFill>
                  <a:srgbClr val="55585A"/>
                </a:solidFill>
              </a:rPr>
              <a:t>New app to clock in and clock out</a:t>
            </a:r>
          </a:p>
          <a:p>
            <a:pPr marL="1154346" lvl="1" indent="-380990">
              <a:buClr>
                <a:srgbClr val="225F98"/>
              </a:buClr>
            </a:pPr>
            <a:r>
              <a:rPr lang="en-US" sz="1933" dirty="0">
                <a:solidFill>
                  <a:srgbClr val="55585A"/>
                </a:solidFill>
              </a:rPr>
              <a:t>New process for DCWs to review and submit time to CLE for approval</a:t>
            </a:r>
          </a:p>
          <a:p>
            <a:pPr marL="1154346" lvl="1" indent="-380990">
              <a:buClr>
                <a:srgbClr val="225F98"/>
              </a:buClr>
            </a:pPr>
            <a:r>
              <a:rPr lang="en-US" sz="1933" dirty="0">
                <a:solidFill>
                  <a:srgbClr val="55585A"/>
                </a:solidFill>
              </a:rPr>
              <a:t>New approval process for CLEs</a:t>
            </a:r>
          </a:p>
          <a:p>
            <a:pPr marL="1154346" lvl="1" indent="-380990">
              <a:buClr>
                <a:srgbClr val="225F98"/>
              </a:buClr>
            </a:pPr>
            <a:r>
              <a:rPr lang="en-US" sz="1933" dirty="0">
                <a:solidFill>
                  <a:srgbClr val="55585A"/>
                </a:solidFill>
              </a:rPr>
              <a:t>New phone system option for DCWs and CLEs to record and approve time</a:t>
            </a:r>
          </a:p>
          <a:p>
            <a:pPr marL="773356" lvl="1" indent="0">
              <a:buClr>
                <a:srgbClr val="225F98"/>
              </a:buClr>
              <a:buNone/>
            </a:pPr>
            <a:endParaRPr lang="en-US" sz="1933" dirty="0">
              <a:solidFill>
                <a:srgbClr val="55585A"/>
              </a:solidFill>
            </a:endParaRPr>
          </a:p>
          <a:p>
            <a:pPr marL="533387" indent="-380990">
              <a:buClr>
                <a:srgbClr val="225F98"/>
              </a:buClr>
            </a:pPr>
            <a:r>
              <a:rPr lang="en-US" sz="2133" dirty="0">
                <a:solidFill>
                  <a:srgbClr val="55585A"/>
                </a:solidFill>
              </a:rPr>
              <a:t>Important information regarding Tempus user accounts:</a:t>
            </a:r>
          </a:p>
          <a:p>
            <a:pPr marL="1154346" lvl="1" indent="-380990">
              <a:buClr>
                <a:srgbClr val="225F98"/>
              </a:buClr>
            </a:pPr>
            <a:r>
              <a:rPr lang="en-US" sz="1933" dirty="0">
                <a:solidFill>
                  <a:srgbClr val="55585A"/>
                </a:solidFill>
              </a:rPr>
              <a:t>All CLEs and DCWs </a:t>
            </a:r>
            <a:r>
              <a:rPr lang="en-US" sz="1933" b="1" i="1" dirty="0">
                <a:solidFill>
                  <a:srgbClr val="55585A"/>
                </a:solidFill>
              </a:rPr>
              <a:t>must have a unique email address</a:t>
            </a:r>
          </a:p>
          <a:p>
            <a:pPr marL="1154346" lvl="1" indent="-380990">
              <a:buClr>
                <a:srgbClr val="225F98"/>
              </a:buClr>
            </a:pPr>
            <a:r>
              <a:rPr lang="en-US" sz="1933" dirty="0">
                <a:solidFill>
                  <a:srgbClr val="55585A"/>
                </a:solidFill>
              </a:rPr>
              <a:t>CLEs and DCWs will need to provide Tempus their email address</a:t>
            </a:r>
          </a:p>
          <a:p>
            <a:pPr marL="1154346" lvl="1" indent="-380990">
              <a:buClr>
                <a:srgbClr val="225F98"/>
              </a:buClr>
            </a:pPr>
            <a:r>
              <a:rPr lang="en-US" sz="1933" dirty="0">
                <a:solidFill>
                  <a:srgbClr val="55585A"/>
                </a:solidFill>
              </a:rPr>
              <a:t>To provide email address to Tempus, visit </a:t>
            </a:r>
            <a:r>
              <a:rPr lang="en-US" sz="1933" dirty="0">
                <a:solidFill>
                  <a:srgbClr val="55585A"/>
                </a:solidFill>
                <a:hlinkClick r:id="rId3"/>
              </a:rPr>
              <a:t>https://pa.tempusunlimited.org/</a:t>
            </a:r>
            <a:r>
              <a:rPr lang="en-US" sz="1933" dirty="0">
                <a:solidFill>
                  <a:srgbClr val="55585A"/>
                </a:solidFill>
              </a:rPr>
              <a:t> and click on the email survey link, answer the questions, and submit the form</a:t>
            </a:r>
          </a:p>
          <a:p>
            <a:pPr marL="1154346" lvl="1" indent="-380990">
              <a:buClr>
                <a:srgbClr val="225F98"/>
              </a:buClr>
            </a:pPr>
            <a:r>
              <a:rPr lang="en-US" sz="1933" dirty="0">
                <a:solidFill>
                  <a:srgbClr val="55585A"/>
                </a:solidFill>
              </a:rPr>
              <a:t>“How to” videos explaining how to get free email accounts with Google, Microsoft and Yahoo! on Tempus website</a:t>
            </a:r>
            <a:endParaRPr lang="en-US" sz="2133" dirty="0">
              <a:solidFill>
                <a:srgbClr val="55585A"/>
              </a:solidFill>
            </a:endParaRPr>
          </a:p>
          <a:p>
            <a:pPr marL="773356" lvl="1" indent="0">
              <a:buClr>
                <a:srgbClr val="225F98"/>
              </a:buClr>
              <a:buNone/>
            </a:pPr>
            <a:endParaRPr lang="en-US" sz="1933" dirty="0">
              <a:solidFill>
                <a:srgbClr val="55585A"/>
              </a:solidFill>
            </a:endParaRPr>
          </a:p>
          <a:p>
            <a:pPr marL="533387" indent="-380990">
              <a:buClr>
                <a:srgbClr val="225F98"/>
              </a:buClr>
            </a:pPr>
            <a:r>
              <a:rPr lang="en-US" sz="2133" b="1" dirty="0">
                <a:solidFill>
                  <a:srgbClr val="55585A"/>
                </a:solidFill>
              </a:rPr>
              <a:t>Every Common Law Employer and Direct Care Worker will need to be trained.</a:t>
            </a:r>
          </a:p>
          <a:p>
            <a:pPr marL="152397" indent="0">
              <a:buClr>
                <a:srgbClr val="225F98"/>
              </a:buClr>
              <a:buNone/>
            </a:pPr>
            <a:endParaRPr lang="en-US" sz="2133" dirty="0">
              <a:solidFill>
                <a:srgbClr val="55585A"/>
              </a:solidFill>
            </a:endParaRP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17</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656266" cy="463296"/>
          </a:xfrm>
        </p:spPr>
        <p:txBody>
          <a:bodyPr>
            <a:noAutofit/>
          </a:bodyPr>
          <a:lstStyle/>
          <a:p>
            <a:r>
              <a:rPr lang="en-US" sz="3200" dirty="0">
                <a:solidFill>
                  <a:srgbClr val="1C7BC0"/>
                </a:solidFill>
              </a:rPr>
              <a:t>Timesheet Submission &amp; Approval Process</a:t>
            </a:r>
          </a:p>
        </p:txBody>
      </p:sp>
    </p:spTree>
    <p:extLst>
      <p:ext uri="{BB962C8B-B14F-4D97-AF65-F5344CB8AC3E}">
        <p14:creationId xmlns:p14="http://schemas.microsoft.com/office/powerpoint/2010/main" val="117607088"/>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37324" y="1231559"/>
            <a:ext cx="9836962" cy="6219651"/>
          </a:xfrm>
        </p:spPr>
        <p:txBody>
          <a:bodyPr/>
          <a:lstStyle/>
          <a:p>
            <a:pPr marL="533387" indent="-380990">
              <a:buClr>
                <a:srgbClr val="225F98"/>
              </a:buClr>
            </a:pPr>
            <a:r>
              <a:rPr lang="en-US" sz="2133" dirty="0">
                <a:solidFill>
                  <a:srgbClr val="55585A"/>
                </a:solidFill>
              </a:rPr>
              <a:t>Beginning January 10, 2022, Tempus began to host multiple training sessions for CLEs and DCWs.</a:t>
            </a:r>
            <a:endParaRPr lang="en-US" sz="1933" dirty="0">
              <a:solidFill>
                <a:srgbClr val="55585A"/>
              </a:solidFill>
            </a:endParaRPr>
          </a:p>
          <a:p>
            <a:pPr marL="533387" indent="-380990">
              <a:buClr>
                <a:srgbClr val="225F98"/>
              </a:buClr>
            </a:pPr>
            <a:endParaRPr lang="en-US" sz="2133" dirty="0">
              <a:solidFill>
                <a:srgbClr val="55585A"/>
              </a:solidFill>
            </a:endParaRPr>
          </a:p>
          <a:p>
            <a:pPr marL="533387" indent="-380990">
              <a:buClr>
                <a:srgbClr val="225F98"/>
              </a:buClr>
            </a:pPr>
            <a:r>
              <a:rPr lang="en-US" sz="2133" dirty="0">
                <a:solidFill>
                  <a:srgbClr val="55585A"/>
                </a:solidFill>
              </a:rPr>
              <a:t>Training will be conducted through:</a:t>
            </a:r>
          </a:p>
          <a:p>
            <a:pPr marL="1154346" lvl="1" indent="-380990">
              <a:buClr>
                <a:srgbClr val="225F98"/>
              </a:buClr>
            </a:pPr>
            <a:r>
              <a:rPr lang="en-US" sz="1933" dirty="0">
                <a:solidFill>
                  <a:srgbClr val="55585A"/>
                </a:solidFill>
              </a:rPr>
              <a:t>Online WebEx Sessions</a:t>
            </a:r>
          </a:p>
          <a:p>
            <a:pPr marL="1154346" lvl="1" indent="-380990">
              <a:buClr>
                <a:srgbClr val="225F98"/>
              </a:buClr>
            </a:pPr>
            <a:r>
              <a:rPr lang="en-US" sz="1933" dirty="0">
                <a:solidFill>
                  <a:srgbClr val="55585A"/>
                </a:solidFill>
              </a:rPr>
              <a:t>In-person Sessions</a:t>
            </a:r>
          </a:p>
          <a:p>
            <a:pPr marL="1154346" lvl="1" indent="-380990">
              <a:buClr>
                <a:srgbClr val="225F98"/>
              </a:buClr>
            </a:pPr>
            <a:r>
              <a:rPr lang="en-US" sz="1933" dirty="0">
                <a:solidFill>
                  <a:srgbClr val="55585A"/>
                </a:solidFill>
              </a:rPr>
              <a:t>How-to Guides and Training Videos </a:t>
            </a:r>
            <a:r>
              <a:rPr lang="en-US" sz="1933">
                <a:solidFill>
                  <a:srgbClr val="55585A"/>
                </a:solidFill>
              </a:rPr>
              <a:t>will be posted </a:t>
            </a:r>
            <a:r>
              <a:rPr lang="en-US" sz="1933" dirty="0">
                <a:solidFill>
                  <a:srgbClr val="55585A"/>
                </a:solidFill>
              </a:rPr>
              <a:t>to the Tempus website</a:t>
            </a:r>
            <a:endParaRPr lang="en-US" sz="2133" b="1" dirty="0">
              <a:solidFill>
                <a:srgbClr val="55585A"/>
              </a:solidFill>
            </a:endParaRPr>
          </a:p>
          <a:p>
            <a:pPr marL="533387" indent="-380990">
              <a:buClr>
                <a:srgbClr val="225F98"/>
              </a:buClr>
            </a:pPr>
            <a:endParaRPr lang="en-US" sz="2133" dirty="0">
              <a:solidFill>
                <a:srgbClr val="55585A"/>
              </a:solidFill>
            </a:endParaRPr>
          </a:p>
          <a:p>
            <a:pPr marL="533387" indent="-380990">
              <a:buClr>
                <a:srgbClr val="225F98"/>
              </a:buClr>
            </a:pPr>
            <a:r>
              <a:rPr lang="en-US" sz="2133" dirty="0">
                <a:solidFill>
                  <a:srgbClr val="55585A"/>
                </a:solidFill>
              </a:rPr>
              <a:t>Training topics include:</a:t>
            </a:r>
          </a:p>
          <a:p>
            <a:pPr marL="1154346" lvl="1" indent="-380990">
              <a:buClr>
                <a:srgbClr val="225F98"/>
              </a:buClr>
            </a:pPr>
            <a:r>
              <a:rPr lang="en-US" sz="1933" dirty="0">
                <a:solidFill>
                  <a:srgbClr val="55585A"/>
                </a:solidFill>
              </a:rPr>
              <a:t>How to download and use the </a:t>
            </a:r>
            <a:r>
              <a:rPr lang="en-US" sz="1933" b="1" dirty="0">
                <a:solidFill>
                  <a:srgbClr val="55585A"/>
                </a:solidFill>
              </a:rPr>
              <a:t>Tempus EVV app</a:t>
            </a:r>
            <a:r>
              <a:rPr lang="en-US" sz="1933" dirty="0">
                <a:solidFill>
                  <a:srgbClr val="55585A"/>
                </a:solidFill>
              </a:rPr>
              <a:t> to clock in and clock out</a:t>
            </a:r>
          </a:p>
          <a:p>
            <a:pPr marL="1154346" lvl="1" indent="-380990">
              <a:buClr>
                <a:srgbClr val="225F98"/>
              </a:buClr>
            </a:pPr>
            <a:r>
              <a:rPr lang="en-US" sz="1933" dirty="0">
                <a:solidFill>
                  <a:srgbClr val="55585A"/>
                </a:solidFill>
              </a:rPr>
              <a:t>How to use the </a:t>
            </a:r>
            <a:r>
              <a:rPr lang="en-US" sz="1933" b="1" dirty="0">
                <a:solidFill>
                  <a:srgbClr val="55585A"/>
                </a:solidFill>
              </a:rPr>
              <a:t>Tempus portal</a:t>
            </a:r>
            <a:r>
              <a:rPr lang="en-US" sz="1933" dirty="0">
                <a:solidFill>
                  <a:srgbClr val="55585A"/>
                </a:solidFill>
              </a:rPr>
              <a:t> to submit time worked, edit a shift and create a manual entry</a:t>
            </a:r>
          </a:p>
          <a:p>
            <a:pPr marL="1154346" lvl="1" indent="-380990">
              <a:buClr>
                <a:srgbClr val="225F98"/>
              </a:buClr>
            </a:pPr>
            <a:r>
              <a:rPr lang="en-US" sz="1933" dirty="0">
                <a:solidFill>
                  <a:srgbClr val="55585A"/>
                </a:solidFill>
              </a:rPr>
              <a:t>How to use </a:t>
            </a:r>
            <a:r>
              <a:rPr lang="en-US" sz="1933" b="1" dirty="0">
                <a:solidFill>
                  <a:srgbClr val="55585A"/>
                </a:solidFill>
              </a:rPr>
              <a:t>Tempus phone system</a:t>
            </a:r>
            <a:r>
              <a:rPr lang="en-US" sz="1933" dirty="0">
                <a:solidFill>
                  <a:srgbClr val="55585A"/>
                </a:solidFill>
              </a:rPr>
              <a:t> to clock in and clock out</a:t>
            </a:r>
          </a:p>
          <a:p>
            <a:pPr marL="1154346" lvl="1" indent="-380990">
              <a:buClr>
                <a:srgbClr val="225F98"/>
              </a:buClr>
            </a:pPr>
            <a:r>
              <a:rPr lang="en-US" sz="1933" dirty="0">
                <a:solidFill>
                  <a:srgbClr val="55585A"/>
                </a:solidFill>
              </a:rPr>
              <a:t>How to approve or reject a shift</a:t>
            </a:r>
          </a:p>
          <a:p>
            <a:pPr marL="1154346" lvl="1" indent="-380990">
              <a:buClr>
                <a:srgbClr val="225F98"/>
              </a:buClr>
            </a:pPr>
            <a:r>
              <a:rPr lang="en-US" sz="1933" dirty="0">
                <a:solidFill>
                  <a:srgbClr val="55585A"/>
                </a:solidFill>
              </a:rPr>
              <a:t>How to use the </a:t>
            </a:r>
            <a:r>
              <a:rPr lang="en-US" sz="1933" b="1" dirty="0">
                <a:solidFill>
                  <a:srgbClr val="55585A"/>
                </a:solidFill>
              </a:rPr>
              <a:t>Tempus portal </a:t>
            </a:r>
            <a:r>
              <a:rPr lang="en-US" sz="1933" dirty="0">
                <a:solidFill>
                  <a:srgbClr val="55585A"/>
                </a:solidFill>
              </a:rPr>
              <a:t>to view timesheet and payment information</a:t>
            </a:r>
          </a:p>
          <a:p>
            <a:pPr marL="1154346" lvl="1" indent="-380990">
              <a:buClr>
                <a:srgbClr val="225F98"/>
              </a:buClr>
            </a:pPr>
            <a:r>
              <a:rPr lang="en-US" sz="1933" dirty="0">
                <a:solidFill>
                  <a:srgbClr val="55585A"/>
                </a:solidFill>
              </a:rPr>
              <a:t>How to obtain a user account to access the </a:t>
            </a:r>
            <a:r>
              <a:rPr lang="en-US" sz="1933" b="1" dirty="0">
                <a:solidFill>
                  <a:srgbClr val="55585A"/>
                </a:solidFill>
              </a:rPr>
              <a:t>Tempus EVV app </a:t>
            </a:r>
            <a:r>
              <a:rPr lang="en-US" sz="1933" dirty="0">
                <a:solidFill>
                  <a:srgbClr val="55585A"/>
                </a:solidFill>
              </a:rPr>
              <a:t>and        </a:t>
            </a:r>
            <a:r>
              <a:rPr lang="en-US" sz="1933" b="1" dirty="0">
                <a:solidFill>
                  <a:srgbClr val="55585A"/>
                </a:solidFill>
              </a:rPr>
              <a:t>Tempus portal</a:t>
            </a:r>
            <a:br>
              <a:rPr lang="en-US" sz="2133" dirty="0">
                <a:solidFill>
                  <a:srgbClr val="55585A"/>
                </a:solidFill>
              </a:rPr>
            </a:br>
            <a:endParaRPr lang="en-US" sz="21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18</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656266" cy="463296"/>
          </a:xfrm>
        </p:spPr>
        <p:txBody>
          <a:bodyPr>
            <a:noAutofit/>
          </a:bodyPr>
          <a:lstStyle/>
          <a:p>
            <a:r>
              <a:rPr lang="en-US" sz="3200" dirty="0">
                <a:solidFill>
                  <a:srgbClr val="1C7BC0"/>
                </a:solidFill>
              </a:rPr>
              <a:t>Timesheet Submission &amp; Approval Process</a:t>
            </a:r>
          </a:p>
        </p:txBody>
      </p:sp>
    </p:spTree>
    <p:extLst>
      <p:ext uri="{BB962C8B-B14F-4D97-AF65-F5344CB8AC3E}">
        <p14:creationId xmlns:p14="http://schemas.microsoft.com/office/powerpoint/2010/main" val="1442241979"/>
      </p:ext>
    </p:extLst>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37324" y="1202063"/>
            <a:ext cx="9836962" cy="5937523"/>
          </a:xfrm>
        </p:spPr>
        <p:txBody>
          <a:bodyPr/>
          <a:lstStyle/>
          <a:p>
            <a:pPr marL="533387" indent="-380990">
              <a:buClr>
                <a:srgbClr val="225F98"/>
              </a:buClr>
            </a:pPr>
            <a:r>
              <a:rPr lang="en-US" sz="2133" dirty="0">
                <a:solidFill>
                  <a:srgbClr val="55585A"/>
                </a:solidFill>
              </a:rPr>
              <a:t>Tempus will host </a:t>
            </a:r>
            <a:r>
              <a:rPr lang="en-US" sz="2133" b="1" dirty="0">
                <a:solidFill>
                  <a:srgbClr val="55585A"/>
                </a:solidFill>
              </a:rPr>
              <a:t>90 minute Online WebEx sessions</a:t>
            </a:r>
            <a:r>
              <a:rPr lang="en-US" sz="2133" dirty="0">
                <a:solidFill>
                  <a:srgbClr val="55585A"/>
                </a:solidFill>
              </a:rPr>
              <a:t> from </a:t>
            </a:r>
            <a:r>
              <a:rPr lang="en-US" sz="2133" b="1" dirty="0">
                <a:solidFill>
                  <a:srgbClr val="55585A"/>
                </a:solidFill>
              </a:rPr>
              <a:t>1/10/2022</a:t>
            </a:r>
            <a:r>
              <a:rPr lang="en-US" sz="2133" dirty="0">
                <a:solidFill>
                  <a:srgbClr val="55585A"/>
                </a:solidFill>
              </a:rPr>
              <a:t> through </a:t>
            </a:r>
            <a:r>
              <a:rPr lang="en-US" sz="2133" b="1" dirty="0">
                <a:solidFill>
                  <a:srgbClr val="55585A"/>
                </a:solidFill>
              </a:rPr>
              <a:t>4/2/2022</a:t>
            </a:r>
            <a:r>
              <a:rPr lang="en-US" sz="2133" dirty="0">
                <a:solidFill>
                  <a:srgbClr val="55585A"/>
                </a:solidFill>
              </a:rPr>
              <a:t> for CLEs and DCWs to learn how to submit and approve time worked.</a:t>
            </a:r>
          </a:p>
          <a:p>
            <a:pPr marL="1154346" lvl="1" indent="-380990">
              <a:buClr>
                <a:srgbClr val="225F98"/>
              </a:buClr>
            </a:pPr>
            <a:r>
              <a:rPr lang="en-US" sz="1933" dirty="0">
                <a:solidFill>
                  <a:srgbClr val="55585A"/>
                </a:solidFill>
              </a:rPr>
              <a:t>Login Information included in the monthly communication to CLEs and posted to the Tempus website at </a:t>
            </a:r>
            <a:r>
              <a:rPr lang="en-US" sz="1933" dirty="0">
                <a:solidFill>
                  <a:srgbClr val="55585A"/>
                </a:solidFill>
                <a:hlinkClick r:id="rId3"/>
              </a:rPr>
              <a:t>https://pa.tempusunlimited.org/</a:t>
            </a:r>
            <a:r>
              <a:rPr lang="en-US" sz="1933" dirty="0">
                <a:solidFill>
                  <a:srgbClr val="55585A"/>
                </a:solidFill>
              </a:rPr>
              <a:t>.</a:t>
            </a: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a:p>
            <a:pPr marL="1154346" lvl="1" indent="-380990">
              <a:buClr>
                <a:srgbClr val="225F98"/>
              </a:buClr>
            </a:pPr>
            <a:endParaRPr lang="en-US" sz="1933" dirty="0">
              <a:solidFill>
                <a:srgbClr val="55585A"/>
              </a:solidFill>
            </a:endParaRP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19</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813582" cy="463296"/>
          </a:xfrm>
        </p:spPr>
        <p:txBody>
          <a:bodyPr>
            <a:noAutofit/>
          </a:bodyPr>
          <a:lstStyle/>
          <a:p>
            <a:r>
              <a:rPr lang="en-US" sz="3200" dirty="0">
                <a:solidFill>
                  <a:srgbClr val="1C7BC0"/>
                </a:solidFill>
              </a:rPr>
              <a:t>Timesheet Submission &amp; Approval Process</a:t>
            </a:r>
          </a:p>
        </p:txBody>
      </p:sp>
      <p:pic>
        <p:nvPicPr>
          <p:cNvPr id="8" name="Picture 7"/>
          <p:cNvPicPr>
            <a:picLocks noChangeAspect="1"/>
          </p:cNvPicPr>
          <p:nvPr/>
        </p:nvPicPr>
        <p:blipFill>
          <a:blip r:embed="rId4"/>
          <a:stretch>
            <a:fillRect/>
          </a:stretch>
        </p:blipFill>
        <p:spPr>
          <a:xfrm>
            <a:off x="3406008" y="2679487"/>
            <a:ext cx="7498080" cy="4092579"/>
          </a:xfrm>
          <a:prstGeom prst="rect">
            <a:avLst/>
          </a:prstGeom>
        </p:spPr>
      </p:pic>
    </p:spTree>
    <p:extLst>
      <p:ext uri="{BB962C8B-B14F-4D97-AF65-F5344CB8AC3E}">
        <p14:creationId xmlns:p14="http://schemas.microsoft.com/office/powerpoint/2010/main" val="2148985839"/>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64341" y="2428130"/>
            <a:ext cx="9836962" cy="3795911"/>
          </a:xfrm>
        </p:spPr>
        <p:txBody>
          <a:bodyPr/>
          <a:lstStyle/>
          <a:p>
            <a:pPr marL="533387" indent="-380990">
              <a:lnSpc>
                <a:spcPts val="2000"/>
              </a:lnSpc>
              <a:buClr>
                <a:srgbClr val="225F98"/>
              </a:buClr>
            </a:pPr>
            <a:r>
              <a:rPr lang="en-US" sz="2133" dirty="0">
                <a:solidFill>
                  <a:srgbClr val="55585A"/>
                </a:solidFill>
              </a:rPr>
              <a:t>Transition of Financial Management Services</a:t>
            </a:r>
          </a:p>
          <a:p>
            <a:pPr marL="533387" indent="-380990">
              <a:lnSpc>
                <a:spcPts val="2000"/>
              </a:lnSpc>
              <a:buClr>
                <a:srgbClr val="225F98"/>
              </a:buClr>
            </a:pPr>
            <a:endParaRPr lang="en-US" sz="1200" dirty="0">
              <a:solidFill>
                <a:srgbClr val="55585A"/>
              </a:solidFill>
            </a:endParaRPr>
          </a:p>
          <a:p>
            <a:pPr marL="533387" indent="-380990">
              <a:lnSpc>
                <a:spcPts val="2000"/>
              </a:lnSpc>
              <a:buClr>
                <a:srgbClr val="225F98"/>
              </a:buClr>
            </a:pPr>
            <a:r>
              <a:rPr lang="en-US" sz="2133" dirty="0">
                <a:solidFill>
                  <a:srgbClr val="55585A"/>
                </a:solidFill>
              </a:rPr>
              <a:t>Information Sessions</a:t>
            </a:r>
          </a:p>
          <a:p>
            <a:pPr marL="533387" indent="-380990">
              <a:lnSpc>
                <a:spcPts val="2000"/>
              </a:lnSpc>
              <a:buClr>
                <a:srgbClr val="225F98"/>
              </a:buClr>
            </a:pPr>
            <a:endParaRPr lang="en-US" sz="1200" dirty="0">
              <a:solidFill>
                <a:srgbClr val="55585A"/>
              </a:solidFill>
            </a:endParaRPr>
          </a:p>
          <a:p>
            <a:pPr marL="533387" indent="-380990">
              <a:lnSpc>
                <a:spcPts val="2000"/>
              </a:lnSpc>
              <a:buClr>
                <a:srgbClr val="225F98"/>
              </a:buClr>
            </a:pPr>
            <a:r>
              <a:rPr lang="en-US" sz="2133" dirty="0">
                <a:solidFill>
                  <a:srgbClr val="55585A"/>
                </a:solidFill>
              </a:rPr>
              <a:t>Payroll</a:t>
            </a:r>
          </a:p>
          <a:p>
            <a:pPr marL="533387" indent="-380990">
              <a:lnSpc>
                <a:spcPts val="2000"/>
              </a:lnSpc>
              <a:buClr>
                <a:srgbClr val="225F98"/>
              </a:buClr>
            </a:pPr>
            <a:endParaRPr lang="en-US" sz="2133" dirty="0">
              <a:solidFill>
                <a:srgbClr val="55585A"/>
              </a:solidFill>
            </a:endParaRPr>
          </a:p>
          <a:p>
            <a:pPr marL="533387" indent="-380990">
              <a:lnSpc>
                <a:spcPts val="2000"/>
              </a:lnSpc>
              <a:buClr>
                <a:srgbClr val="225F98"/>
              </a:buClr>
            </a:pPr>
            <a:r>
              <a:rPr lang="en-US" sz="2133" dirty="0">
                <a:solidFill>
                  <a:srgbClr val="55585A"/>
                </a:solidFill>
              </a:rPr>
              <a:t>EVV Training</a:t>
            </a:r>
          </a:p>
          <a:p>
            <a:pPr marL="533387" indent="-380990">
              <a:lnSpc>
                <a:spcPts val="2000"/>
              </a:lnSpc>
              <a:buClr>
                <a:srgbClr val="225F98"/>
              </a:buClr>
            </a:pPr>
            <a:endParaRPr lang="en-US" sz="2133" dirty="0">
              <a:solidFill>
                <a:srgbClr val="55585A"/>
              </a:solidFill>
            </a:endParaRPr>
          </a:p>
          <a:p>
            <a:pPr marL="533387" indent="-380990">
              <a:lnSpc>
                <a:spcPts val="2000"/>
              </a:lnSpc>
              <a:buClr>
                <a:srgbClr val="225F98"/>
              </a:buClr>
            </a:pPr>
            <a:r>
              <a:rPr lang="en-US" sz="2133" dirty="0">
                <a:solidFill>
                  <a:srgbClr val="55585A"/>
                </a:solidFill>
              </a:rPr>
              <a:t>What’s New</a:t>
            </a:r>
          </a:p>
          <a:p>
            <a:pPr marL="533387" indent="-380990">
              <a:lnSpc>
                <a:spcPts val="2000"/>
              </a:lnSpc>
              <a:buClr>
                <a:srgbClr val="225F98"/>
              </a:buClr>
            </a:pPr>
            <a:endParaRPr lang="en-US" sz="2133" dirty="0">
              <a:solidFill>
                <a:srgbClr val="55585A"/>
              </a:solidFill>
            </a:endParaRPr>
          </a:p>
          <a:p>
            <a:pPr marL="533387" indent="-380990">
              <a:lnSpc>
                <a:spcPts val="2000"/>
              </a:lnSpc>
              <a:buClr>
                <a:srgbClr val="225F98"/>
              </a:buClr>
            </a:pPr>
            <a:r>
              <a:rPr lang="en-US" sz="2133" dirty="0">
                <a:solidFill>
                  <a:srgbClr val="55585A"/>
                </a:solidFill>
              </a:rPr>
              <a:t>Tempus Website </a:t>
            </a:r>
            <a:endParaRPr lang="en-US" sz="1933" dirty="0">
              <a:solidFill>
                <a:srgbClr val="55585A"/>
              </a:solidFill>
            </a:endParaRPr>
          </a:p>
          <a:p>
            <a:pPr marL="1154346" lvl="1" indent="-380990">
              <a:lnSpc>
                <a:spcPts val="2000"/>
              </a:lnSpc>
              <a:buClr>
                <a:srgbClr val="225F98"/>
              </a:buClr>
            </a:pPr>
            <a:endParaRPr lang="en-US" sz="1933" dirty="0">
              <a:solidFill>
                <a:srgbClr val="55585A"/>
              </a:solidFill>
            </a:endParaRPr>
          </a:p>
          <a:p>
            <a:pPr marL="533387" indent="-380990">
              <a:lnSpc>
                <a:spcPts val="2000"/>
              </a:lnSpc>
              <a:buClr>
                <a:srgbClr val="225F98"/>
              </a:buClr>
            </a:pPr>
            <a:r>
              <a:rPr lang="en-US" sz="2133" dirty="0">
                <a:solidFill>
                  <a:srgbClr val="55585A"/>
                </a:solidFill>
              </a:rPr>
              <a:t>Questions</a:t>
            </a: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2</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470468"/>
            <a:ext cx="8464861" cy="463296"/>
          </a:xfrm>
        </p:spPr>
        <p:txBody>
          <a:bodyPr>
            <a:noAutofit/>
          </a:bodyPr>
          <a:lstStyle/>
          <a:p>
            <a:pPr algn="ctr"/>
            <a:r>
              <a:rPr lang="en-US" sz="3200" dirty="0">
                <a:solidFill>
                  <a:srgbClr val="1C7BC0"/>
                </a:solidFill>
              </a:rPr>
              <a:t>Agenda</a:t>
            </a:r>
          </a:p>
        </p:txBody>
      </p:sp>
      <p:sp>
        <p:nvSpPr>
          <p:cNvPr id="6" name="Rectangle 5"/>
          <p:cNvSpPr/>
          <p:nvPr/>
        </p:nvSpPr>
        <p:spPr>
          <a:xfrm>
            <a:off x="2703899" y="1168375"/>
            <a:ext cx="8156154" cy="1172629"/>
          </a:xfrm>
          <a:prstGeom prst="rect">
            <a:avLst/>
          </a:prstGeom>
        </p:spPr>
        <p:txBody>
          <a:bodyPr wrap="square">
            <a:spAutoFit/>
          </a:bodyPr>
          <a:lstStyle/>
          <a:p>
            <a:pPr marL="342045" indent="-342045" algn="ctr">
              <a:lnSpc>
                <a:spcPct val="90000"/>
              </a:lnSpc>
            </a:pPr>
            <a:r>
              <a:rPr lang="en-US" sz="2400" dirty="0">
                <a:solidFill>
                  <a:srgbClr val="E5712C"/>
                </a:solidFill>
              </a:rPr>
              <a:t>FMS Transition</a:t>
            </a:r>
          </a:p>
          <a:p>
            <a:pPr marL="342045" indent="-342045" algn="ctr">
              <a:lnSpc>
                <a:spcPct val="90000"/>
              </a:lnSpc>
            </a:pPr>
            <a:r>
              <a:rPr lang="en-US" dirty="0">
                <a:solidFill>
                  <a:srgbClr val="E5712C"/>
                </a:solidFill>
              </a:rPr>
              <a:t>Presented by your Community HealthChoices MCOs: AmeriHealth Caritas PA CHC, Keystone First CHC, PA Health &amp; Wellness, Inc., UPMC </a:t>
            </a:r>
          </a:p>
          <a:p>
            <a:pPr marL="342045" indent="-342045" algn="ctr">
              <a:lnSpc>
                <a:spcPct val="90000"/>
              </a:lnSpc>
            </a:pPr>
            <a:r>
              <a:rPr lang="en-US" dirty="0">
                <a:solidFill>
                  <a:srgbClr val="E5712C"/>
                </a:solidFill>
              </a:rPr>
              <a:t>AND Tempus Unlimited</a:t>
            </a:r>
          </a:p>
        </p:txBody>
      </p:sp>
      <p:pic>
        <p:nvPicPr>
          <p:cNvPr id="7" name="Picture 6" descr="A blue sign with white text&#10;&#10;Description automatically generated with low confidence">
            <a:extLst>
              <a:ext uri="{FF2B5EF4-FFF2-40B4-BE49-F238E27FC236}">
                <a16:creationId xmlns:a16="http://schemas.microsoft.com/office/drawing/2014/main" id="{66D8FE00-6903-9E4B-AA96-4479DECA5EAE}"/>
              </a:ext>
            </a:extLst>
          </p:cNvPr>
          <p:cNvPicPr>
            <a:picLocks noChangeAspect="1"/>
          </p:cNvPicPr>
          <p:nvPr/>
        </p:nvPicPr>
        <p:blipFill>
          <a:blip r:embed="rId3"/>
          <a:stretch>
            <a:fillRect/>
          </a:stretch>
        </p:blipFill>
        <p:spPr>
          <a:xfrm>
            <a:off x="2164341" y="235857"/>
            <a:ext cx="2583404" cy="838273"/>
          </a:xfrm>
          <a:prstGeom prst="rect">
            <a:avLst/>
          </a:prstGeom>
        </p:spPr>
      </p:pic>
    </p:spTree>
    <p:extLst>
      <p:ext uri="{BB962C8B-B14F-4D97-AF65-F5344CB8AC3E}">
        <p14:creationId xmlns:p14="http://schemas.microsoft.com/office/powerpoint/2010/main" val="125293216"/>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9DD708-E1B6-4276-BA69-8C8C29559C48}"/>
              </a:ext>
            </a:extLst>
          </p:cNvPr>
          <p:cNvSpPr>
            <a:spLocks noGrp="1"/>
          </p:cNvSpPr>
          <p:nvPr>
            <p:ph type="title"/>
          </p:nvPr>
        </p:nvSpPr>
        <p:spPr/>
        <p:txBody>
          <a:bodyPr/>
          <a:lstStyle/>
          <a:p>
            <a:r>
              <a:rPr lang="en-US" dirty="0"/>
              <a:t>What’s New</a:t>
            </a:r>
          </a:p>
        </p:txBody>
      </p:sp>
      <p:sp>
        <p:nvSpPr>
          <p:cNvPr id="4" name="Slide Number Placeholder 3">
            <a:extLst>
              <a:ext uri="{FF2B5EF4-FFF2-40B4-BE49-F238E27FC236}">
                <a16:creationId xmlns:a16="http://schemas.microsoft.com/office/drawing/2014/main" id="{1DE72031-FCC7-42C2-BEA8-85BE4139453B}"/>
              </a:ext>
            </a:extLst>
          </p:cNvPr>
          <p:cNvSpPr>
            <a:spLocks noGrp="1"/>
          </p:cNvSpPr>
          <p:nvPr>
            <p:ph type="sldNum" sz="quarter" idx="4294967295"/>
          </p:nvPr>
        </p:nvSpPr>
        <p:spPr>
          <a:xfrm>
            <a:off x="11622618" y="6364817"/>
            <a:ext cx="569383" cy="364067"/>
          </a:xfrm>
        </p:spPr>
        <p:txBody>
          <a:bodyPr/>
          <a:lstStyle/>
          <a:p>
            <a:pPr defTabSz="609585"/>
            <a:fld id="{65DFA85A-DAD2-3545-9EF2-9823132B00E5}" type="slidenum">
              <a:rPr lang="en-US">
                <a:solidFill>
                  <a:prstClr val="black">
                    <a:tint val="75000"/>
                  </a:prstClr>
                </a:solidFill>
                <a:latin typeface="Arial"/>
              </a:rPr>
              <a:pPr defTabSz="609585"/>
              <a:t>20</a:t>
            </a:fld>
            <a:endParaRPr lang="en-US" dirty="0">
              <a:solidFill>
                <a:prstClr val="black">
                  <a:tint val="75000"/>
                </a:prstClr>
              </a:solidFill>
              <a:latin typeface="Arial"/>
            </a:endParaRPr>
          </a:p>
        </p:txBody>
      </p:sp>
    </p:spTree>
    <p:extLst>
      <p:ext uri="{BB962C8B-B14F-4D97-AF65-F5344CB8AC3E}">
        <p14:creationId xmlns:p14="http://schemas.microsoft.com/office/powerpoint/2010/main" val="594748134"/>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37324" y="1290551"/>
            <a:ext cx="9836962" cy="5706690"/>
          </a:xfrm>
        </p:spPr>
        <p:txBody>
          <a:bodyPr/>
          <a:lstStyle/>
          <a:p>
            <a:pPr marL="533387" indent="-380990">
              <a:buClr>
                <a:srgbClr val="225F98"/>
              </a:buClr>
            </a:pPr>
            <a:r>
              <a:rPr lang="en-US" sz="2133" dirty="0">
                <a:solidFill>
                  <a:srgbClr val="55585A"/>
                </a:solidFill>
              </a:rPr>
              <a:t>DCWs will have three payment options to receive their paycheck</a:t>
            </a:r>
            <a:endParaRPr lang="en-US" sz="1933" dirty="0">
              <a:solidFill>
                <a:srgbClr val="55585A"/>
              </a:solidFill>
            </a:endParaRPr>
          </a:p>
          <a:p>
            <a:pPr marL="1154346" lvl="1" indent="-380990">
              <a:buClr>
                <a:srgbClr val="225F98"/>
              </a:buClr>
            </a:pPr>
            <a:r>
              <a:rPr lang="en-US" sz="1933" dirty="0">
                <a:solidFill>
                  <a:srgbClr val="55585A"/>
                </a:solidFill>
              </a:rPr>
              <a:t>Direct Deposit</a:t>
            </a:r>
          </a:p>
          <a:p>
            <a:pPr marL="1154346" lvl="1" indent="-380990">
              <a:buClr>
                <a:srgbClr val="225F98"/>
              </a:buClr>
            </a:pPr>
            <a:r>
              <a:rPr lang="en-US" sz="1933" dirty="0">
                <a:solidFill>
                  <a:srgbClr val="55585A"/>
                </a:solidFill>
              </a:rPr>
              <a:t>Paper Check</a:t>
            </a:r>
          </a:p>
          <a:p>
            <a:pPr marL="1154346" lvl="1" indent="-380990">
              <a:buClr>
                <a:srgbClr val="225F98"/>
              </a:buClr>
            </a:pPr>
            <a:r>
              <a:rPr lang="en-US" sz="1933" b="1" dirty="0">
                <a:solidFill>
                  <a:srgbClr val="55585A"/>
                </a:solidFill>
              </a:rPr>
              <a:t>New</a:t>
            </a:r>
            <a:r>
              <a:rPr lang="en-US" sz="1933" dirty="0">
                <a:solidFill>
                  <a:srgbClr val="55585A"/>
                </a:solidFill>
              </a:rPr>
              <a:t> – U.S. Bank Debit Card option</a:t>
            </a:r>
          </a:p>
          <a:p>
            <a:pPr marL="1554356" lvl="2" indent="-380990">
              <a:buClr>
                <a:srgbClr val="225F98"/>
              </a:buClr>
            </a:pPr>
            <a:r>
              <a:rPr lang="en-US" sz="1733" dirty="0">
                <a:solidFill>
                  <a:srgbClr val="55585A"/>
                </a:solidFill>
              </a:rPr>
              <a:t>Tempus will assist with DCW enrollment for the Debit Card</a:t>
            </a:r>
          </a:p>
          <a:p>
            <a:pPr marL="533387" indent="-380990">
              <a:buClr>
                <a:srgbClr val="225F98"/>
              </a:buClr>
            </a:pPr>
            <a:endParaRPr lang="en-US" sz="2133" dirty="0">
              <a:solidFill>
                <a:srgbClr val="55585A"/>
              </a:solidFill>
            </a:endParaRPr>
          </a:p>
          <a:p>
            <a:pPr marL="533387" indent="-380990">
              <a:buClr>
                <a:srgbClr val="225F98"/>
              </a:buClr>
            </a:pPr>
            <a:r>
              <a:rPr lang="en-US" sz="2133" dirty="0">
                <a:solidFill>
                  <a:srgbClr val="55585A"/>
                </a:solidFill>
              </a:rPr>
              <a:t>Call center call back feature</a:t>
            </a:r>
          </a:p>
          <a:p>
            <a:pPr marL="533387" indent="-380990">
              <a:buClr>
                <a:srgbClr val="225F98"/>
              </a:buClr>
            </a:pPr>
            <a:endParaRPr lang="en-US" sz="2133" dirty="0">
              <a:solidFill>
                <a:srgbClr val="55585A"/>
              </a:solidFill>
            </a:endParaRPr>
          </a:p>
          <a:p>
            <a:pPr marL="533387" indent="-380990">
              <a:buClr>
                <a:srgbClr val="225F98"/>
              </a:buClr>
            </a:pPr>
            <a:r>
              <a:rPr lang="en-US" sz="2133" dirty="0">
                <a:solidFill>
                  <a:srgbClr val="55585A"/>
                </a:solidFill>
              </a:rPr>
              <a:t>Enhanced Training for Direct Care Workers</a:t>
            </a:r>
          </a:p>
          <a:p>
            <a:pPr marL="963859" lvl="1" indent="-342900">
              <a:spcBef>
                <a:spcPts val="0"/>
              </a:spcBef>
              <a:buFont typeface="Symbol" panose="05050102010706020507" pitchFamily="18" charset="2"/>
              <a:buChar char=""/>
            </a:pPr>
            <a:r>
              <a:rPr lang="en-US" dirty="0">
                <a:effectLst/>
                <a:latin typeface="Calibri" panose="020F0502020204030204" pitchFamily="34" charset="0"/>
                <a:ea typeface="Times New Roman" panose="02020603050405020304" pitchFamily="18" charset="0"/>
              </a:rPr>
              <a:t>The direct care workforce has a challenging job</a:t>
            </a:r>
            <a:endParaRPr lang="en-US" dirty="0">
              <a:effectLst/>
              <a:latin typeface="Calibri" panose="020F0502020204030204" pitchFamily="34" charset="0"/>
              <a:ea typeface="Calibri" panose="020F0502020204030204" pitchFamily="34" charset="0"/>
            </a:endParaRPr>
          </a:p>
          <a:p>
            <a:pPr marL="963859" lvl="1" indent="-342900">
              <a:spcBef>
                <a:spcPts val="0"/>
              </a:spcBef>
              <a:buFont typeface="Symbol" panose="05050102010706020507" pitchFamily="18" charset="2"/>
              <a:buChar char=""/>
            </a:pPr>
            <a:r>
              <a:rPr lang="en-US" dirty="0">
                <a:effectLst/>
                <a:latin typeface="Calibri" panose="020F0502020204030204" pitchFamily="34" charset="0"/>
                <a:ea typeface="Times New Roman" panose="02020603050405020304" pitchFamily="18" charset="0"/>
              </a:rPr>
              <a:t>Considerable skill level is needed to provide direct care</a:t>
            </a:r>
          </a:p>
          <a:p>
            <a:pPr marL="963859" lvl="1" indent="-342900">
              <a:spcBef>
                <a:spcPts val="0"/>
              </a:spcBef>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Advances skills and knowledge</a:t>
            </a:r>
          </a:p>
          <a:p>
            <a:pPr marL="963859" lvl="1" indent="-342900">
              <a:spcBef>
                <a:spcPts val="0"/>
              </a:spcBef>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It advances productivity and performance</a:t>
            </a:r>
            <a:endParaRPr lang="en-US" sz="1800" dirty="0">
              <a:latin typeface="Calibri" panose="020F0502020204030204" pitchFamily="34" charset="0"/>
              <a:ea typeface="Times New Roman" panose="02020603050405020304" pitchFamily="18" charset="0"/>
            </a:endParaRPr>
          </a:p>
          <a:p>
            <a:pPr marL="963859" lvl="1" indent="-342900">
              <a:spcBef>
                <a:spcPts val="0"/>
              </a:spcBef>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Training develops work ethics, relationships, and safety</a:t>
            </a:r>
          </a:p>
          <a:p>
            <a:pPr marL="963859" lvl="1" indent="-342900">
              <a:spcBef>
                <a:spcPts val="0"/>
              </a:spcBef>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It standardizes work processes while recognizing unique nature of each participant</a:t>
            </a:r>
          </a:p>
          <a:p>
            <a:pPr marL="963859" lvl="1" indent="-342900">
              <a:spcBef>
                <a:spcPts val="0"/>
              </a:spcBef>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It boosts morale and improves worker satisfaction</a:t>
            </a:r>
          </a:p>
          <a:p>
            <a:pPr marL="963859" lvl="1" indent="-342900">
              <a:spcBef>
                <a:spcPts val="0"/>
              </a:spcBef>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Participants will feel impact of elevated service</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dirty="0">
                <a:solidFill>
                  <a:srgbClr val="70AD47"/>
                </a:solidFill>
                <a:effectLst/>
                <a:latin typeface="Arial Narrow" panose="020B0606020202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1154346" lvl="1" indent="-380990">
              <a:buClr>
                <a:srgbClr val="225F98"/>
              </a:buClr>
            </a:pPr>
            <a:endParaRPr lang="en-US" sz="1933" dirty="0">
              <a:solidFill>
                <a:srgbClr val="55585A"/>
              </a:solidFill>
            </a:endParaRP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21</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464861" cy="463296"/>
          </a:xfrm>
        </p:spPr>
        <p:txBody>
          <a:bodyPr>
            <a:noAutofit/>
          </a:bodyPr>
          <a:lstStyle/>
          <a:p>
            <a:r>
              <a:rPr lang="en-US" sz="3200" dirty="0">
                <a:solidFill>
                  <a:srgbClr val="1C7BC0"/>
                </a:solidFill>
              </a:rPr>
              <a:t>What’s new with Tempus</a:t>
            </a:r>
          </a:p>
        </p:txBody>
      </p:sp>
    </p:spTree>
    <p:extLst>
      <p:ext uri="{BB962C8B-B14F-4D97-AF65-F5344CB8AC3E}">
        <p14:creationId xmlns:p14="http://schemas.microsoft.com/office/powerpoint/2010/main" val="3318835900"/>
      </p:ext>
    </p:extLst>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9DD708-E1B6-4276-BA69-8C8C29559C48}"/>
              </a:ext>
            </a:extLst>
          </p:cNvPr>
          <p:cNvSpPr>
            <a:spLocks noGrp="1"/>
          </p:cNvSpPr>
          <p:nvPr>
            <p:ph type="title"/>
          </p:nvPr>
        </p:nvSpPr>
        <p:spPr/>
        <p:txBody>
          <a:bodyPr/>
          <a:lstStyle/>
          <a:p>
            <a:r>
              <a:rPr lang="en-US" dirty="0"/>
              <a:t>Tempus Website</a:t>
            </a:r>
          </a:p>
        </p:txBody>
      </p:sp>
      <p:sp>
        <p:nvSpPr>
          <p:cNvPr id="4" name="Slide Number Placeholder 3">
            <a:extLst>
              <a:ext uri="{FF2B5EF4-FFF2-40B4-BE49-F238E27FC236}">
                <a16:creationId xmlns:a16="http://schemas.microsoft.com/office/drawing/2014/main" id="{1DE72031-FCC7-42C2-BEA8-85BE4139453B}"/>
              </a:ext>
            </a:extLst>
          </p:cNvPr>
          <p:cNvSpPr>
            <a:spLocks noGrp="1"/>
          </p:cNvSpPr>
          <p:nvPr>
            <p:ph type="sldNum" sz="quarter" idx="4294967295"/>
          </p:nvPr>
        </p:nvSpPr>
        <p:spPr>
          <a:xfrm>
            <a:off x="11622618" y="6364817"/>
            <a:ext cx="569383" cy="364067"/>
          </a:xfrm>
        </p:spPr>
        <p:txBody>
          <a:bodyPr/>
          <a:lstStyle/>
          <a:p>
            <a:pPr defTabSz="609585"/>
            <a:fld id="{65DFA85A-DAD2-3545-9EF2-9823132B00E5}" type="slidenum">
              <a:rPr lang="en-US">
                <a:solidFill>
                  <a:prstClr val="black">
                    <a:tint val="75000"/>
                  </a:prstClr>
                </a:solidFill>
                <a:latin typeface="Arial"/>
              </a:rPr>
              <a:pPr defTabSz="609585"/>
              <a:t>22</a:t>
            </a:fld>
            <a:endParaRPr lang="en-US" dirty="0">
              <a:solidFill>
                <a:prstClr val="black">
                  <a:tint val="75000"/>
                </a:prstClr>
              </a:solidFill>
              <a:latin typeface="Arial"/>
            </a:endParaRPr>
          </a:p>
        </p:txBody>
      </p:sp>
    </p:spTree>
    <p:extLst>
      <p:ext uri="{BB962C8B-B14F-4D97-AF65-F5344CB8AC3E}">
        <p14:creationId xmlns:p14="http://schemas.microsoft.com/office/powerpoint/2010/main" val="1229679159"/>
      </p:ext>
    </p:extLst>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37324" y="1290551"/>
            <a:ext cx="9836962" cy="5578450"/>
          </a:xfrm>
        </p:spPr>
        <p:txBody>
          <a:bodyPr/>
          <a:lstStyle/>
          <a:p>
            <a:pPr marL="533387" indent="-380990">
              <a:buClr>
                <a:srgbClr val="225F98"/>
              </a:buClr>
            </a:pPr>
            <a:r>
              <a:rPr lang="en-US" sz="2133" dirty="0">
                <a:solidFill>
                  <a:schemeClr val="tx1">
                    <a:lumMod val="65000"/>
                    <a:lumOff val="35000"/>
                  </a:schemeClr>
                </a:solidFill>
              </a:rPr>
              <a:t>Website address:  </a:t>
            </a:r>
            <a:r>
              <a:rPr lang="en-US" sz="2133" dirty="0">
                <a:solidFill>
                  <a:srgbClr val="55585A"/>
                </a:solidFill>
                <a:hlinkClick r:id="rId3"/>
              </a:rPr>
              <a:t>https://pa.tempusunlimited.org</a:t>
            </a:r>
            <a:endParaRPr lang="en-US" sz="2133" dirty="0">
              <a:solidFill>
                <a:srgbClr val="55585A"/>
              </a:solidFill>
            </a:endParaRPr>
          </a:p>
          <a:p>
            <a:pPr marL="1154346" lvl="1" indent="-380990">
              <a:buClr>
                <a:srgbClr val="225F98"/>
              </a:buClr>
            </a:pPr>
            <a:r>
              <a:rPr lang="en-US" sz="1933" dirty="0">
                <a:solidFill>
                  <a:schemeClr val="tx1">
                    <a:lumMod val="65000"/>
                    <a:lumOff val="35000"/>
                  </a:schemeClr>
                </a:solidFill>
              </a:rPr>
              <a:t>This is your </a:t>
            </a:r>
            <a:r>
              <a:rPr lang="en-US" sz="1933" dirty="0">
                <a:solidFill>
                  <a:srgbClr val="FF0000"/>
                </a:solidFill>
              </a:rPr>
              <a:t>best</a:t>
            </a:r>
            <a:r>
              <a:rPr lang="en-US" sz="1933" dirty="0">
                <a:solidFill>
                  <a:schemeClr val="tx1">
                    <a:lumMod val="65000"/>
                    <a:lumOff val="35000"/>
                  </a:schemeClr>
                </a:solidFill>
              </a:rPr>
              <a:t> source of information</a:t>
            </a:r>
          </a:p>
          <a:p>
            <a:pPr marL="152397" indent="0">
              <a:buClr>
                <a:srgbClr val="225F98"/>
              </a:buClr>
              <a:buNone/>
            </a:pPr>
            <a:endParaRPr lang="en-US" sz="2133" dirty="0">
              <a:solidFill>
                <a:schemeClr val="tx1">
                  <a:lumMod val="65000"/>
                  <a:lumOff val="35000"/>
                </a:schemeClr>
              </a:solidFill>
            </a:endParaRPr>
          </a:p>
          <a:p>
            <a:pPr marL="152397" indent="0">
              <a:buClr>
                <a:srgbClr val="225F98"/>
              </a:buClr>
              <a:buNone/>
            </a:pPr>
            <a:endParaRPr lang="en-US" sz="2133" dirty="0">
              <a:solidFill>
                <a:schemeClr val="tx1">
                  <a:lumMod val="65000"/>
                  <a:lumOff val="35000"/>
                </a:schemeClr>
              </a:solidFill>
            </a:endParaRPr>
          </a:p>
          <a:p>
            <a:pPr marL="152397" indent="0">
              <a:buClr>
                <a:srgbClr val="225F98"/>
              </a:buClr>
              <a:buNone/>
            </a:pPr>
            <a:endParaRPr lang="en-US" sz="2133" dirty="0">
              <a:solidFill>
                <a:schemeClr val="tx1">
                  <a:lumMod val="65000"/>
                  <a:lumOff val="35000"/>
                </a:schemeClr>
              </a:solidFill>
            </a:endParaRPr>
          </a:p>
          <a:p>
            <a:pPr marL="152397" indent="0">
              <a:buClr>
                <a:srgbClr val="225F98"/>
              </a:buClr>
              <a:buNone/>
            </a:pPr>
            <a:endParaRPr lang="en-US" sz="2133" dirty="0">
              <a:solidFill>
                <a:schemeClr val="tx1">
                  <a:lumMod val="65000"/>
                  <a:lumOff val="35000"/>
                </a:schemeClr>
              </a:solidFill>
            </a:endParaRPr>
          </a:p>
          <a:p>
            <a:pPr marL="152397" indent="0">
              <a:buClr>
                <a:srgbClr val="225F98"/>
              </a:buClr>
              <a:buNone/>
            </a:pPr>
            <a:endParaRPr lang="en-US" sz="2133" dirty="0">
              <a:solidFill>
                <a:schemeClr val="tx1">
                  <a:lumMod val="65000"/>
                  <a:lumOff val="35000"/>
                </a:schemeClr>
              </a:solidFill>
            </a:endParaRPr>
          </a:p>
          <a:p>
            <a:pPr marL="152397" indent="0">
              <a:buClr>
                <a:srgbClr val="225F98"/>
              </a:buClr>
              <a:buNone/>
            </a:pPr>
            <a:endParaRPr lang="en-US" sz="2133" dirty="0">
              <a:solidFill>
                <a:schemeClr val="tx1">
                  <a:lumMod val="65000"/>
                  <a:lumOff val="35000"/>
                </a:schemeClr>
              </a:solidFill>
            </a:endParaRPr>
          </a:p>
          <a:p>
            <a:pPr marL="152397" indent="0">
              <a:buClr>
                <a:srgbClr val="225F98"/>
              </a:buClr>
              <a:buNone/>
            </a:pPr>
            <a:endParaRPr lang="en-US" sz="2133" dirty="0">
              <a:solidFill>
                <a:schemeClr val="tx1">
                  <a:lumMod val="65000"/>
                  <a:lumOff val="35000"/>
                </a:schemeClr>
              </a:solidFill>
            </a:endParaRPr>
          </a:p>
          <a:p>
            <a:pPr marL="533387" indent="-380990">
              <a:buClr>
                <a:srgbClr val="225F98"/>
              </a:buClr>
            </a:pPr>
            <a:r>
              <a:rPr lang="en-US" sz="2133" b="1" dirty="0">
                <a:solidFill>
                  <a:schemeClr val="tx1">
                    <a:lumMod val="65000"/>
                    <a:lumOff val="35000"/>
                  </a:schemeClr>
                </a:solidFill>
              </a:rPr>
              <a:t>Check Frequently: </a:t>
            </a:r>
            <a:r>
              <a:rPr lang="en-US" sz="2133" dirty="0">
                <a:solidFill>
                  <a:schemeClr val="tx1">
                    <a:lumMod val="65000"/>
                    <a:lumOff val="35000"/>
                  </a:schemeClr>
                </a:solidFill>
              </a:rPr>
              <a:t>Information and updates from the CHC-MCOs and from Tempus will be posted to the Documentation section</a:t>
            </a:r>
          </a:p>
          <a:p>
            <a:pPr marL="533387" indent="-380990">
              <a:buClr>
                <a:srgbClr val="225F98"/>
              </a:buClr>
            </a:pPr>
            <a:endParaRPr lang="en-US" sz="2133" dirty="0">
              <a:solidFill>
                <a:schemeClr val="tx1">
                  <a:lumMod val="65000"/>
                  <a:lumOff val="35000"/>
                </a:schemeClr>
              </a:solidFill>
            </a:endParaRPr>
          </a:p>
          <a:p>
            <a:pPr marL="533387" indent="-380990">
              <a:buClr>
                <a:srgbClr val="225F98"/>
              </a:buClr>
            </a:pPr>
            <a:r>
              <a:rPr lang="en-US" sz="2133" dirty="0">
                <a:solidFill>
                  <a:schemeClr val="tx1">
                    <a:lumMod val="65000"/>
                    <a:lumOff val="35000"/>
                  </a:schemeClr>
                </a:solidFill>
              </a:rPr>
              <a:t>Webinars and In-person sessions: Schedule posted with important webinars and in-person sessions to assist you with submitting and approving time worked</a:t>
            </a:r>
          </a:p>
          <a:p>
            <a:pPr marL="533387" indent="-380990">
              <a:buClr>
                <a:srgbClr val="225F98"/>
              </a:buClr>
            </a:pPr>
            <a:endParaRPr lang="en-US" sz="2133" dirty="0">
              <a:solidFill>
                <a:schemeClr val="tx1">
                  <a:lumMod val="65000"/>
                  <a:lumOff val="35000"/>
                </a:schemeClr>
              </a:solidFill>
            </a:endParaRPr>
          </a:p>
          <a:p>
            <a:pPr marL="533387" indent="-380990">
              <a:buClr>
                <a:srgbClr val="225F98"/>
              </a:buClr>
            </a:pPr>
            <a:r>
              <a:rPr lang="en-US" sz="2133" dirty="0">
                <a:solidFill>
                  <a:schemeClr val="tx1">
                    <a:lumMod val="65000"/>
                    <a:lumOff val="35000"/>
                  </a:schemeClr>
                </a:solidFill>
              </a:rPr>
              <a:t>The FAQs will be updated as we provide more information to Participants, Common Law Employers, and Direct Care Workers</a:t>
            </a:r>
            <a:endParaRPr lang="en-US" sz="2133" dirty="0">
              <a:solidFill>
                <a:srgbClr val="55585A"/>
              </a:solidFill>
            </a:endParaRP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23</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464861" cy="463296"/>
          </a:xfrm>
        </p:spPr>
        <p:txBody>
          <a:bodyPr>
            <a:noAutofit/>
          </a:bodyPr>
          <a:lstStyle/>
          <a:p>
            <a:pPr algn="ctr"/>
            <a:r>
              <a:rPr lang="en-US" sz="3200" dirty="0">
                <a:solidFill>
                  <a:srgbClr val="1C7BC0"/>
                </a:solidFill>
              </a:rPr>
              <a:t>Tempus Informational Website</a:t>
            </a:r>
          </a:p>
        </p:txBody>
      </p:sp>
      <p:pic>
        <p:nvPicPr>
          <p:cNvPr id="6" name="Picture 5"/>
          <p:cNvPicPr>
            <a:picLocks noChangeAspect="1"/>
          </p:cNvPicPr>
          <p:nvPr/>
        </p:nvPicPr>
        <p:blipFill>
          <a:blip r:embed="rId4"/>
          <a:stretch>
            <a:fillRect/>
          </a:stretch>
        </p:blipFill>
        <p:spPr>
          <a:xfrm>
            <a:off x="4362765" y="1926998"/>
            <a:ext cx="4780786" cy="2194560"/>
          </a:xfrm>
          <a:prstGeom prst="rect">
            <a:avLst/>
          </a:prstGeom>
        </p:spPr>
      </p:pic>
    </p:spTree>
    <p:extLst>
      <p:ext uri="{BB962C8B-B14F-4D97-AF65-F5344CB8AC3E}">
        <p14:creationId xmlns:p14="http://schemas.microsoft.com/office/powerpoint/2010/main" val="3422314044"/>
      </p:ext>
    </p:extLst>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37324" y="1290551"/>
            <a:ext cx="9836962" cy="5373266"/>
          </a:xfrm>
        </p:spPr>
        <p:txBody>
          <a:bodyPr/>
          <a:lstStyle/>
          <a:p>
            <a:pPr marL="533387" indent="-380990">
              <a:buClr>
                <a:srgbClr val="225F98"/>
              </a:buClr>
            </a:pPr>
            <a:r>
              <a:rPr lang="en-US" sz="2133" dirty="0">
                <a:solidFill>
                  <a:schemeClr val="tx1">
                    <a:lumMod val="65000"/>
                    <a:lumOff val="35000"/>
                  </a:schemeClr>
                </a:solidFill>
              </a:rPr>
              <a:t>Tempus is hiring remote and in-office staff for Pennsylvania</a:t>
            </a:r>
          </a:p>
          <a:p>
            <a:pPr marL="533387" indent="-380990">
              <a:buClr>
                <a:srgbClr val="225F98"/>
              </a:buClr>
            </a:pPr>
            <a:endParaRPr lang="en-US" sz="2133" dirty="0">
              <a:solidFill>
                <a:schemeClr val="tx1">
                  <a:lumMod val="65000"/>
                  <a:lumOff val="35000"/>
                </a:schemeClr>
              </a:solidFill>
            </a:endParaRPr>
          </a:p>
          <a:p>
            <a:pPr marL="533387" indent="-380990">
              <a:buClr>
                <a:srgbClr val="225F98"/>
              </a:buClr>
            </a:pPr>
            <a:r>
              <a:rPr lang="en-US" sz="2133" dirty="0">
                <a:solidFill>
                  <a:schemeClr val="tx1">
                    <a:lumMod val="65000"/>
                    <a:lumOff val="35000"/>
                  </a:schemeClr>
                </a:solidFill>
              </a:rPr>
              <a:t>Tempus is opening three offices in Pennsylvania</a:t>
            </a:r>
          </a:p>
          <a:p>
            <a:pPr marL="1154346" lvl="1" indent="-380990">
              <a:buClr>
                <a:srgbClr val="225F98"/>
              </a:buClr>
            </a:pPr>
            <a:r>
              <a:rPr lang="en-US" sz="1933" dirty="0">
                <a:solidFill>
                  <a:schemeClr val="tx1">
                    <a:lumMod val="65000"/>
                    <a:lumOff val="35000"/>
                  </a:schemeClr>
                </a:solidFill>
              </a:rPr>
              <a:t>Pittsburgh Area</a:t>
            </a:r>
          </a:p>
          <a:p>
            <a:pPr marL="1154346" lvl="1" indent="-380990">
              <a:buClr>
                <a:srgbClr val="225F98"/>
              </a:buClr>
            </a:pPr>
            <a:r>
              <a:rPr lang="en-US" sz="1933" dirty="0">
                <a:solidFill>
                  <a:schemeClr val="tx1">
                    <a:lumMod val="65000"/>
                    <a:lumOff val="35000"/>
                  </a:schemeClr>
                </a:solidFill>
              </a:rPr>
              <a:t>Central Pennsylvania</a:t>
            </a:r>
          </a:p>
          <a:p>
            <a:pPr marL="1154346" lvl="1" indent="-380990">
              <a:buClr>
                <a:srgbClr val="225F98"/>
              </a:buClr>
            </a:pPr>
            <a:r>
              <a:rPr lang="en-US" sz="1933" dirty="0">
                <a:solidFill>
                  <a:schemeClr val="tx1">
                    <a:lumMod val="65000"/>
                    <a:lumOff val="35000"/>
                  </a:schemeClr>
                </a:solidFill>
              </a:rPr>
              <a:t>Philadelphia area</a:t>
            </a:r>
            <a:endParaRPr lang="en-US" sz="2133" dirty="0">
              <a:solidFill>
                <a:schemeClr val="tx1">
                  <a:lumMod val="65000"/>
                  <a:lumOff val="35000"/>
                </a:schemeClr>
              </a:solidFill>
            </a:endParaRPr>
          </a:p>
          <a:p>
            <a:pPr marL="533387" indent="-380990">
              <a:buClr>
                <a:srgbClr val="225F98"/>
              </a:buClr>
            </a:pPr>
            <a:endParaRPr lang="en-US" sz="2133" dirty="0">
              <a:solidFill>
                <a:schemeClr val="tx1">
                  <a:lumMod val="65000"/>
                  <a:lumOff val="35000"/>
                </a:schemeClr>
              </a:solidFill>
            </a:endParaRPr>
          </a:p>
          <a:p>
            <a:pPr marL="533387" indent="-380990">
              <a:buClr>
                <a:srgbClr val="225F98"/>
              </a:buClr>
            </a:pPr>
            <a:r>
              <a:rPr lang="en-US" sz="2133" dirty="0">
                <a:solidFill>
                  <a:schemeClr val="tx1">
                    <a:lumMod val="65000"/>
                    <a:lumOff val="35000"/>
                  </a:schemeClr>
                </a:solidFill>
              </a:rPr>
              <a:t>Individuals with lived experience or an understanding of self-direction would be valuable</a:t>
            </a:r>
          </a:p>
          <a:p>
            <a:pPr marL="533387" indent="-380990">
              <a:buClr>
                <a:srgbClr val="225F98"/>
              </a:buClr>
            </a:pPr>
            <a:endParaRPr lang="en-US" sz="2133" dirty="0">
              <a:solidFill>
                <a:schemeClr val="tx1">
                  <a:lumMod val="65000"/>
                  <a:lumOff val="35000"/>
                </a:schemeClr>
              </a:solidFill>
            </a:endParaRPr>
          </a:p>
          <a:p>
            <a:pPr marL="533387" indent="-380990">
              <a:buClr>
                <a:srgbClr val="225F98"/>
              </a:buClr>
            </a:pPr>
            <a:r>
              <a:rPr lang="en-US" sz="2133" dirty="0">
                <a:solidFill>
                  <a:schemeClr val="tx1">
                    <a:lumMod val="65000"/>
                    <a:lumOff val="35000"/>
                  </a:schemeClr>
                </a:solidFill>
              </a:rPr>
              <a:t>Please check the Tempus website frequently for job openings:</a:t>
            </a:r>
          </a:p>
          <a:p>
            <a:pPr marL="1154346" lvl="1" indent="-380990">
              <a:buClr>
                <a:srgbClr val="225F98"/>
              </a:buClr>
            </a:pPr>
            <a:r>
              <a:rPr lang="en-US" sz="1933" dirty="0">
                <a:solidFill>
                  <a:schemeClr val="tx1">
                    <a:lumMod val="65000"/>
                    <a:lumOff val="35000"/>
                  </a:schemeClr>
                </a:solidFill>
              </a:rPr>
              <a:t>Website:  </a:t>
            </a:r>
            <a:r>
              <a:rPr lang="en-US" sz="1933" dirty="0">
                <a:solidFill>
                  <a:schemeClr val="tx1"/>
                </a:solidFill>
                <a:hlinkClick r:id="rId3"/>
              </a:rPr>
              <a:t>https://tempusunlimited.org</a:t>
            </a:r>
            <a:endParaRPr lang="en-US" sz="1933" dirty="0">
              <a:solidFill>
                <a:schemeClr val="tx1"/>
              </a:solidFill>
            </a:endParaRPr>
          </a:p>
          <a:p>
            <a:pPr marL="1154346" lvl="1" indent="-380990">
              <a:buClr>
                <a:srgbClr val="225F98"/>
              </a:buClr>
            </a:pPr>
            <a:endParaRPr lang="en-US" sz="1933" dirty="0">
              <a:solidFill>
                <a:schemeClr val="tx1"/>
              </a:solidFill>
            </a:endParaRPr>
          </a:p>
          <a:p>
            <a:pPr marL="533387" indent="-380990">
              <a:buClr>
                <a:srgbClr val="225F98"/>
              </a:buClr>
            </a:pPr>
            <a:endParaRPr lang="en-US" sz="2133" dirty="0">
              <a:solidFill>
                <a:schemeClr val="tx1"/>
              </a:solidFill>
            </a:endParaRPr>
          </a:p>
          <a:p>
            <a:pPr marL="533387" indent="-380990">
              <a:buClr>
                <a:srgbClr val="225F98"/>
              </a:buClr>
            </a:pPr>
            <a:endParaRPr lang="en-US" sz="2133" dirty="0">
              <a:solidFill>
                <a:schemeClr val="tx1"/>
              </a:solidFill>
            </a:endParaRPr>
          </a:p>
          <a:p>
            <a:pPr marL="533387" indent="-380990">
              <a:buClr>
                <a:srgbClr val="225F98"/>
              </a:buClr>
            </a:pPr>
            <a:endParaRPr lang="en-US" sz="2133" dirty="0">
              <a:solidFill>
                <a:srgbClr val="55585A"/>
              </a:solidFill>
            </a:endParaRPr>
          </a:p>
          <a:p>
            <a:pPr marL="533387" indent="-380990">
              <a:buClr>
                <a:srgbClr val="225F98"/>
              </a:buClr>
            </a:pPr>
            <a:endParaRPr lang="en-US" sz="2133" dirty="0">
              <a:solidFill>
                <a:srgbClr val="55585A"/>
              </a:solidFill>
            </a:endParaRP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24</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464861" cy="463296"/>
          </a:xfrm>
        </p:spPr>
        <p:txBody>
          <a:bodyPr>
            <a:noAutofit/>
          </a:bodyPr>
          <a:lstStyle/>
          <a:p>
            <a:pPr algn="ctr"/>
            <a:r>
              <a:rPr lang="en-US" sz="3200" dirty="0">
                <a:solidFill>
                  <a:srgbClr val="1C7BC0"/>
                </a:solidFill>
              </a:rPr>
              <a:t>Pennsylvania In-State Hiring Initiative</a:t>
            </a:r>
          </a:p>
        </p:txBody>
      </p:sp>
    </p:spTree>
    <p:extLst>
      <p:ext uri="{BB962C8B-B14F-4D97-AF65-F5344CB8AC3E}">
        <p14:creationId xmlns:p14="http://schemas.microsoft.com/office/powerpoint/2010/main" val="2443330946"/>
      </p:ext>
    </p:extLst>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B9A9E-7BD0-429F-B4BD-F67991B566BA}"/>
              </a:ext>
            </a:extLst>
          </p:cNvPr>
          <p:cNvSpPr>
            <a:spLocks noGrp="1"/>
          </p:cNvSpPr>
          <p:nvPr>
            <p:ph type="title"/>
          </p:nvPr>
        </p:nvSpPr>
        <p:spPr>
          <a:xfrm>
            <a:off x="323687" y="-235130"/>
            <a:ext cx="6099487" cy="6858000"/>
          </a:xfrm>
        </p:spPr>
        <p:txBody>
          <a:bodyPr/>
          <a:lstStyle/>
          <a:p>
            <a:r>
              <a:rPr lang="en-US" dirty="0"/>
              <a:t>Questions? </a:t>
            </a:r>
          </a:p>
        </p:txBody>
      </p:sp>
    </p:spTree>
    <p:extLst>
      <p:ext uri="{BB962C8B-B14F-4D97-AF65-F5344CB8AC3E}">
        <p14:creationId xmlns:p14="http://schemas.microsoft.com/office/powerpoint/2010/main" val="2383503126"/>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9DD708-E1B6-4276-BA69-8C8C29559C48}"/>
              </a:ext>
            </a:extLst>
          </p:cNvPr>
          <p:cNvSpPr>
            <a:spLocks noGrp="1"/>
          </p:cNvSpPr>
          <p:nvPr>
            <p:ph type="title"/>
          </p:nvPr>
        </p:nvSpPr>
        <p:spPr>
          <a:xfrm>
            <a:off x="611070" y="2619829"/>
            <a:ext cx="6099487" cy="2953657"/>
          </a:xfrm>
        </p:spPr>
        <p:txBody>
          <a:bodyPr/>
          <a:lstStyle/>
          <a:p>
            <a:r>
              <a:rPr lang="en-US" dirty="0"/>
              <a:t>Transition of Financial Management Services</a:t>
            </a:r>
          </a:p>
        </p:txBody>
      </p:sp>
      <p:sp>
        <p:nvSpPr>
          <p:cNvPr id="4" name="Slide Number Placeholder 3">
            <a:extLst>
              <a:ext uri="{FF2B5EF4-FFF2-40B4-BE49-F238E27FC236}">
                <a16:creationId xmlns:a16="http://schemas.microsoft.com/office/drawing/2014/main" id="{1DE72031-FCC7-42C2-BEA8-85BE4139453B}"/>
              </a:ext>
            </a:extLst>
          </p:cNvPr>
          <p:cNvSpPr>
            <a:spLocks noGrp="1"/>
          </p:cNvSpPr>
          <p:nvPr>
            <p:ph type="sldNum" sz="quarter" idx="4294967295"/>
          </p:nvPr>
        </p:nvSpPr>
        <p:spPr>
          <a:xfrm>
            <a:off x="11622618" y="6364817"/>
            <a:ext cx="569383" cy="364067"/>
          </a:xfrm>
        </p:spPr>
        <p:txBody>
          <a:bodyPr/>
          <a:lstStyle/>
          <a:p>
            <a:pPr defTabSz="609585"/>
            <a:fld id="{65DFA85A-DAD2-3545-9EF2-9823132B00E5}" type="slidenum">
              <a:rPr lang="en-US">
                <a:solidFill>
                  <a:prstClr val="black">
                    <a:tint val="75000"/>
                  </a:prstClr>
                </a:solidFill>
                <a:latin typeface="Arial"/>
              </a:rPr>
              <a:pPr defTabSz="609585"/>
              <a:t>3</a:t>
            </a:fld>
            <a:endParaRPr lang="en-US" dirty="0">
              <a:solidFill>
                <a:prstClr val="black">
                  <a:tint val="75000"/>
                </a:prstClr>
              </a:solidFill>
              <a:latin typeface="Arial"/>
            </a:endParaRPr>
          </a:p>
        </p:txBody>
      </p:sp>
    </p:spTree>
    <p:extLst>
      <p:ext uri="{BB962C8B-B14F-4D97-AF65-F5344CB8AC3E}">
        <p14:creationId xmlns:p14="http://schemas.microsoft.com/office/powerpoint/2010/main" val="1639248225"/>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37324" y="1290551"/>
            <a:ext cx="9836962" cy="6232475"/>
          </a:xfrm>
        </p:spPr>
        <p:txBody>
          <a:bodyPr/>
          <a:lstStyle/>
          <a:p>
            <a:pPr marL="533387" indent="-380990">
              <a:lnSpc>
                <a:spcPts val="3000"/>
              </a:lnSpc>
              <a:buClr>
                <a:srgbClr val="225F98"/>
              </a:buClr>
            </a:pPr>
            <a:r>
              <a:rPr lang="en-US" sz="2133" dirty="0">
                <a:solidFill>
                  <a:srgbClr val="55585A"/>
                </a:solidFill>
              </a:rPr>
              <a:t>How communications are being provided</a:t>
            </a:r>
          </a:p>
          <a:p>
            <a:pPr marL="1154346" lvl="1" indent="-380990">
              <a:lnSpc>
                <a:spcPts val="3000"/>
              </a:lnSpc>
              <a:buClr>
                <a:srgbClr val="225F98"/>
              </a:buClr>
            </a:pPr>
            <a:r>
              <a:rPr lang="en-US" sz="1930" dirty="0">
                <a:solidFill>
                  <a:srgbClr val="55585A"/>
                </a:solidFill>
                <a:ea typeface="Calibri" panose="020F0502020204030204" pitchFamily="34" charset="0"/>
              </a:rPr>
              <a:t>Monthly letters from each MCO August and September</a:t>
            </a:r>
          </a:p>
          <a:p>
            <a:pPr marL="1154346" lvl="1" indent="-380990">
              <a:lnSpc>
                <a:spcPts val="3000"/>
              </a:lnSpc>
              <a:buClr>
                <a:srgbClr val="225F98"/>
              </a:buClr>
            </a:pPr>
            <a:r>
              <a:rPr lang="en-US" sz="1930" dirty="0">
                <a:solidFill>
                  <a:srgbClr val="55585A"/>
                </a:solidFill>
                <a:effectLst/>
                <a:ea typeface="Calibri" panose="020F0502020204030204" pitchFamily="34" charset="0"/>
              </a:rPr>
              <a:t>Monthly letter</a:t>
            </a:r>
            <a:r>
              <a:rPr lang="en-US" sz="1930" dirty="0">
                <a:solidFill>
                  <a:srgbClr val="55585A"/>
                </a:solidFill>
                <a:ea typeface="Calibri" panose="020F0502020204030204" pitchFamily="34" charset="0"/>
              </a:rPr>
              <a:t>s from Tempus since October</a:t>
            </a:r>
          </a:p>
          <a:p>
            <a:pPr marL="1154346" lvl="1" indent="-380990">
              <a:lnSpc>
                <a:spcPts val="3000"/>
              </a:lnSpc>
              <a:buClr>
                <a:srgbClr val="225F98"/>
              </a:buClr>
            </a:pPr>
            <a:r>
              <a:rPr lang="en-US" sz="1930" dirty="0">
                <a:solidFill>
                  <a:srgbClr val="55585A"/>
                </a:solidFill>
                <a:effectLst/>
                <a:ea typeface="Calibri" panose="020F0502020204030204" pitchFamily="34" charset="0"/>
              </a:rPr>
              <a:t>Monthly Stakeholder meetings started in </a:t>
            </a:r>
            <a:r>
              <a:rPr lang="en-US" sz="1930" dirty="0">
                <a:solidFill>
                  <a:srgbClr val="55585A"/>
                </a:solidFill>
                <a:ea typeface="Calibri" panose="020F0502020204030204" pitchFamily="34" charset="0"/>
              </a:rPr>
              <a:t>June</a:t>
            </a:r>
            <a:endParaRPr lang="en-US" sz="1930" dirty="0">
              <a:solidFill>
                <a:srgbClr val="55585A"/>
              </a:solidFill>
              <a:effectLst/>
              <a:ea typeface="Calibri" panose="020F0502020204030204" pitchFamily="34" charset="0"/>
            </a:endParaRPr>
          </a:p>
          <a:p>
            <a:pPr marL="1154346" lvl="1" indent="-380990">
              <a:lnSpc>
                <a:spcPts val="3000"/>
              </a:lnSpc>
              <a:buClr>
                <a:srgbClr val="225F98"/>
              </a:buClr>
            </a:pPr>
            <a:r>
              <a:rPr lang="en-US" sz="1930" dirty="0">
                <a:solidFill>
                  <a:srgbClr val="55585A"/>
                </a:solidFill>
                <a:ea typeface="Calibri" panose="020F0502020204030204" pitchFamily="34" charset="0"/>
              </a:rPr>
              <a:t>Service Coordinators including information on transition in touch base discussions </a:t>
            </a:r>
          </a:p>
          <a:p>
            <a:pPr marL="1154346" lvl="1" indent="-380990">
              <a:lnSpc>
                <a:spcPts val="3000"/>
              </a:lnSpc>
              <a:buClr>
                <a:srgbClr val="225F98"/>
              </a:buClr>
            </a:pPr>
            <a:r>
              <a:rPr lang="en-US" sz="1930" dirty="0">
                <a:solidFill>
                  <a:srgbClr val="55585A"/>
                </a:solidFill>
                <a:effectLst/>
                <a:ea typeface="Calibri" panose="020F0502020204030204" pitchFamily="34" charset="0"/>
              </a:rPr>
              <a:t>Frontline calling and texting campaign to DCWs </a:t>
            </a:r>
          </a:p>
          <a:p>
            <a:pPr marL="1154346" lvl="1" indent="-380990">
              <a:lnSpc>
                <a:spcPts val="3000"/>
              </a:lnSpc>
              <a:buClr>
                <a:srgbClr val="225F98"/>
              </a:buClr>
            </a:pPr>
            <a:r>
              <a:rPr lang="en-US" sz="1930" dirty="0">
                <a:solidFill>
                  <a:srgbClr val="55585A"/>
                </a:solidFill>
                <a:ea typeface="Calibri" panose="020F0502020204030204" pitchFamily="34" charset="0"/>
              </a:rPr>
              <a:t>PPL including messages on EVV app, portal, messaging system and in envelope stuffers</a:t>
            </a:r>
          </a:p>
          <a:p>
            <a:pPr marL="1154346" lvl="1" indent="-380990">
              <a:lnSpc>
                <a:spcPts val="3000"/>
              </a:lnSpc>
              <a:buClr>
                <a:srgbClr val="225F98"/>
              </a:buClr>
            </a:pPr>
            <a:r>
              <a:rPr lang="en-US" sz="1930" dirty="0">
                <a:solidFill>
                  <a:srgbClr val="55585A"/>
                </a:solidFill>
                <a:effectLst/>
                <a:ea typeface="Calibri" panose="020F0502020204030204" pitchFamily="34" charset="0"/>
              </a:rPr>
              <a:t>MCOs partnering with PHLP (Pennsylvania Health Law Project) with talking points and requests to guide participants to the correct place with questions</a:t>
            </a:r>
          </a:p>
          <a:p>
            <a:pPr marL="1154346" lvl="1" indent="-380990">
              <a:lnSpc>
                <a:spcPts val="3000"/>
              </a:lnSpc>
              <a:buClr>
                <a:srgbClr val="225F98"/>
              </a:buClr>
            </a:pPr>
            <a:r>
              <a:rPr lang="en-US" sz="1930" dirty="0">
                <a:solidFill>
                  <a:srgbClr val="55585A"/>
                </a:solidFill>
                <a:ea typeface="Calibri" panose="020F0502020204030204" pitchFamily="34" charset="0"/>
              </a:rPr>
              <a:t>Common Law Employer and Direct Care Worker Transition Packet mailing in November and ongoing for new enrollments</a:t>
            </a:r>
            <a:endParaRPr lang="en-US" sz="1930" dirty="0">
              <a:solidFill>
                <a:srgbClr val="55585A"/>
              </a:solidFill>
              <a:effectLst/>
              <a:ea typeface="Calibri" panose="020F0502020204030204" pitchFamily="34" charset="0"/>
            </a:endParaRPr>
          </a:p>
          <a:p>
            <a:pPr marL="1154346" lvl="1" indent="-380990">
              <a:buClr>
                <a:srgbClr val="225F98"/>
              </a:buClr>
            </a:pPr>
            <a:endParaRPr lang="en-US"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dirty="0">
                <a:solidFill>
                  <a:srgbClr val="70AD47"/>
                </a:solidFill>
                <a:effectLst/>
                <a:latin typeface="Arial Narrow" panose="020B0606020202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1154346" lvl="1" indent="-380990">
              <a:buClr>
                <a:srgbClr val="225F98"/>
              </a:buClr>
            </a:pPr>
            <a:endParaRPr lang="en-US" sz="1933" dirty="0">
              <a:solidFill>
                <a:srgbClr val="55585A"/>
              </a:solidFill>
            </a:endParaRP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4</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464861" cy="463296"/>
          </a:xfrm>
        </p:spPr>
        <p:txBody>
          <a:bodyPr>
            <a:noAutofit/>
          </a:bodyPr>
          <a:lstStyle/>
          <a:p>
            <a:r>
              <a:rPr lang="en-US" sz="3200" dirty="0">
                <a:solidFill>
                  <a:srgbClr val="1C7BC0"/>
                </a:solidFill>
              </a:rPr>
              <a:t>Sharing the News!</a:t>
            </a:r>
          </a:p>
        </p:txBody>
      </p:sp>
    </p:spTree>
    <p:extLst>
      <p:ext uri="{BB962C8B-B14F-4D97-AF65-F5344CB8AC3E}">
        <p14:creationId xmlns:p14="http://schemas.microsoft.com/office/powerpoint/2010/main" val="528087100"/>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37324" y="1290551"/>
            <a:ext cx="9836962" cy="4193456"/>
          </a:xfrm>
        </p:spPr>
        <p:txBody>
          <a:bodyPr/>
          <a:lstStyle/>
          <a:p>
            <a:pPr marL="533387" indent="-380990">
              <a:lnSpc>
                <a:spcPts val="3000"/>
              </a:lnSpc>
              <a:buClr>
                <a:srgbClr val="225F98"/>
              </a:buClr>
            </a:pPr>
            <a:r>
              <a:rPr lang="en-US" sz="2133" dirty="0">
                <a:solidFill>
                  <a:srgbClr val="55585A"/>
                </a:solidFill>
              </a:rPr>
              <a:t>How communications are being provided</a:t>
            </a:r>
          </a:p>
          <a:p>
            <a:pPr marL="1154346" lvl="1" indent="-380990">
              <a:lnSpc>
                <a:spcPts val="3000"/>
              </a:lnSpc>
              <a:buClr>
                <a:srgbClr val="225F98"/>
              </a:buClr>
            </a:pPr>
            <a:endParaRPr lang="en-US" sz="1930" dirty="0">
              <a:solidFill>
                <a:srgbClr val="55585A"/>
              </a:solidFill>
              <a:effectLst/>
              <a:ea typeface="Calibri" panose="020F0502020204030204" pitchFamily="34" charset="0"/>
            </a:endParaRPr>
          </a:p>
          <a:p>
            <a:pPr marL="1154346" lvl="1" indent="-380990">
              <a:lnSpc>
                <a:spcPts val="3000"/>
              </a:lnSpc>
              <a:buClr>
                <a:srgbClr val="225F98"/>
              </a:buClr>
            </a:pPr>
            <a:r>
              <a:rPr lang="en-US" sz="1930" dirty="0">
                <a:solidFill>
                  <a:srgbClr val="55585A"/>
                </a:solidFill>
                <a:ea typeface="Calibri" panose="020F0502020204030204" pitchFamily="34" charset="0"/>
              </a:rPr>
              <a:t>Tempus Call-in/Online WebEx Transition Information Sessions held in November and December</a:t>
            </a:r>
          </a:p>
          <a:p>
            <a:pPr marL="1154346" lvl="1" indent="-380990">
              <a:lnSpc>
                <a:spcPts val="3000"/>
              </a:lnSpc>
              <a:buClr>
                <a:srgbClr val="225F98"/>
              </a:buClr>
            </a:pPr>
            <a:r>
              <a:rPr lang="en-US" sz="1930" dirty="0">
                <a:solidFill>
                  <a:srgbClr val="55585A"/>
                </a:solidFill>
                <a:ea typeface="Calibri" panose="020F0502020204030204" pitchFamily="34" charset="0"/>
              </a:rPr>
              <a:t>Tempus hosted In-Person Transition Sessions in December</a:t>
            </a:r>
          </a:p>
          <a:p>
            <a:pPr marL="1154346" lvl="1" indent="-380990">
              <a:lnSpc>
                <a:spcPts val="3000"/>
              </a:lnSpc>
              <a:buClr>
                <a:srgbClr val="225F98"/>
              </a:buClr>
            </a:pPr>
            <a:r>
              <a:rPr lang="en-US" sz="1930" dirty="0">
                <a:solidFill>
                  <a:srgbClr val="55585A"/>
                </a:solidFill>
              </a:rPr>
              <a:t>General Question &amp; Answer Call-in/Online WebEx Sessions starting in January through transition </a:t>
            </a:r>
          </a:p>
          <a:p>
            <a:pPr marL="1154346" lvl="1" indent="-380990">
              <a:lnSpc>
                <a:spcPts val="3000"/>
              </a:lnSpc>
              <a:buClr>
                <a:srgbClr val="225F98"/>
              </a:buClr>
            </a:pPr>
            <a:r>
              <a:rPr lang="en-US" sz="1930" dirty="0">
                <a:solidFill>
                  <a:srgbClr val="55585A"/>
                </a:solidFill>
                <a:effectLst/>
                <a:ea typeface="Calibri" panose="020F0502020204030204" pitchFamily="34" charset="0"/>
              </a:rPr>
              <a:t>Tempus EVV Training started in January </a:t>
            </a:r>
          </a:p>
          <a:p>
            <a:pPr marL="773356" lvl="1" indent="0">
              <a:buClr>
                <a:srgbClr val="225F98"/>
              </a:buClr>
              <a:buNone/>
            </a:pPr>
            <a:endParaRPr lang="en-US" dirty="0">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1800" dirty="0">
              <a:effectLst/>
              <a:latin typeface="Calibri" panose="020F0502020204030204" pitchFamily="34" charset="0"/>
              <a:ea typeface="Calibri" panose="020F0502020204030204" pitchFamily="34" charset="0"/>
            </a:endParaRPr>
          </a:p>
          <a:p>
            <a:pPr marL="1154346" lvl="1" indent="-380990">
              <a:buClr>
                <a:srgbClr val="225F98"/>
              </a:buClr>
            </a:pPr>
            <a:endParaRPr lang="en-US" sz="1933" dirty="0">
              <a:solidFill>
                <a:srgbClr val="55585A"/>
              </a:solidFill>
            </a:endParaRP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5</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464861" cy="463296"/>
          </a:xfrm>
        </p:spPr>
        <p:txBody>
          <a:bodyPr>
            <a:noAutofit/>
          </a:bodyPr>
          <a:lstStyle/>
          <a:p>
            <a:r>
              <a:rPr lang="en-US" sz="3200" dirty="0">
                <a:solidFill>
                  <a:srgbClr val="1C7BC0"/>
                </a:solidFill>
              </a:rPr>
              <a:t>Sharing the News!</a:t>
            </a:r>
          </a:p>
        </p:txBody>
      </p:sp>
    </p:spTree>
    <p:extLst>
      <p:ext uri="{BB962C8B-B14F-4D97-AF65-F5344CB8AC3E}">
        <p14:creationId xmlns:p14="http://schemas.microsoft.com/office/powerpoint/2010/main" val="4047548213"/>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26690" y="1259031"/>
            <a:ext cx="9836962" cy="5598969"/>
          </a:xfrm>
        </p:spPr>
        <p:txBody>
          <a:bodyPr/>
          <a:lstStyle/>
          <a:p>
            <a:pPr marL="152397" indent="0">
              <a:buClr>
                <a:srgbClr val="225F98"/>
              </a:buClr>
              <a:buNone/>
            </a:pPr>
            <a:r>
              <a:rPr lang="en-US" sz="2000" dirty="0">
                <a:solidFill>
                  <a:srgbClr val="55585A"/>
                </a:solidFill>
              </a:rPr>
              <a:t>Tempus mailed pre-populated Transition Packets with information received from Public Partnerships LLC.</a:t>
            </a:r>
          </a:p>
          <a:p>
            <a:pPr marL="533387" indent="-380990">
              <a:buClr>
                <a:srgbClr val="225F98"/>
              </a:buClr>
            </a:pPr>
            <a:r>
              <a:rPr lang="en-US" dirty="0">
                <a:solidFill>
                  <a:srgbClr val="55585A"/>
                </a:solidFill>
              </a:rPr>
              <a:t>Packets mailed to the Common Law Employer’s address on file.</a:t>
            </a:r>
            <a:br>
              <a:rPr lang="en-US" sz="2133" dirty="0">
                <a:solidFill>
                  <a:srgbClr val="55585A"/>
                </a:solidFill>
              </a:rPr>
            </a:br>
            <a:endParaRPr lang="en-US" sz="1300" dirty="0">
              <a:solidFill>
                <a:srgbClr val="55585A"/>
              </a:solidFill>
            </a:endParaRPr>
          </a:p>
          <a:p>
            <a:pPr marL="152397" indent="0">
              <a:buClr>
                <a:srgbClr val="225F98"/>
              </a:buClr>
              <a:buNone/>
            </a:pPr>
            <a:r>
              <a:rPr lang="en-US" sz="2000" dirty="0">
                <a:solidFill>
                  <a:srgbClr val="55585A"/>
                </a:solidFill>
              </a:rPr>
              <a:t>Participant/Common Law Employer Transition Packets include:</a:t>
            </a:r>
          </a:p>
          <a:p>
            <a:pPr marL="533387" indent="-380990">
              <a:buClr>
                <a:srgbClr val="225F98"/>
              </a:buClr>
            </a:pPr>
            <a:r>
              <a:rPr lang="en-US" dirty="0">
                <a:solidFill>
                  <a:srgbClr val="55585A"/>
                </a:solidFill>
              </a:rPr>
              <a:t>Cover Letter</a:t>
            </a:r>
          </a:p>
          <a:p>
            <a:pPr marL="533387" indent="-380990">
              <a:buClr>
                <a:srgbClr val="225F98"/>
              </a:buClr>
            </a:pPr>
            <a:r>
              <a:rPr lang="en-US" dirty="0">
                <a:solidFill>
                  <a:srgbClr val="55585A"/>
                </a:solidFill>
              </a:rPr>
              <a:t>CLE Enrollment Checklist</a:t>
            </a:r>
          </a:p>
          <a:p>
            <a:pPr marL="533387" indent="-380990">
              <a:buClr>
                <a:srgbClr val="225F98"/>
              </a:buClr>
            </a:pPr>
            <a:r>
              <a:rPr lang="en-US" dirty="0">
                <a:solidFill>
                  <a:srgbClr val="55585A"/>
                </a:solidFill>
              </a:rPr>
              <a:t>Common Law Employer Agreement *</a:t>
            </a:r>
          </a:p>
          <a:p>
            <a:pPr marL="533387" indent="-380990">
              <a:buClr>
                <a:srgbClr val="225F98"/>
              </a:buClr>
            </a:pPr>
            <a:r>
              <a:rPr lang="en-US" dirty="0">
                <a:solidFill>
                  <a:srgbClr val="55585A"/>
                </a:solidFill>
              </a:rPr>
              <a:t>IRS Form 2678 - Employer/Payer Appointment of Agent *</a:t>
            </a:r>
          </a:p>
          <a:p>
            <a:pPr marL="533387" indent="-380990">
              <a:buClr>
                <a:srgbClr val="225F98"/>
              </a:buClr>
            </a:pPr>
            <a:r>
              <a:rPr lang="en-US" dirty="0">
                <a:solidFill>
                  <a:srgbClr val="55585A"/>
                </a:solidFill>
              </a:rPr>
              <a:t>Tempus Notice of Privacy Practices</a:t>
            </a:r>
          </a:p>
          <a:p>
            <a:pPr marL="773356" lvl="1" indent="0">
              <a:buClr>
                <a:srgbClr val="225F98"/>
              </a:buClr>
              <a:buNone/>
            </a:pPr>
            <a:r>
              <a:rPr lang="en-US" sz="1800" dirty="0">
                <a:solidFill>
                  <a:srgbClr val="55585A"/>
                </a:solidFill>
              </a:rPr>
              <a:t>  * Sign and Return; Requires signature of the CLE</a:t>
            </a:r>
            <a:br>
              <a:rPr lang="en-US" sz="2133" dirty="0">
                <a:solidFill>
                  <a:srgbClr val="55585A"/>
                </a:solidFill>
              </a:rPr>
            </a:br>
            <a:endParaRPr lang="en-US" sz="1300" dirty="0">
              <a:solidFill>
                <a:srgbClr val="55585A"/>
              </a:solidFill>
            </a:endParaRPr>
          </a:p>
          <a:p>
            <a:pPr marL="152397" indent="0">
              <a:buClr>
                <a:srgbClr val="225F98"/>
              </a:buClr>
              <a:buNone/>
            </a:pPr>
            <a:r>
              <a:rPr lang="en-US" sz="2000" dirty="0">
                <a:solidFill>
                  <a:srgbClr val="55585A"/>
                </a:solidFill>
              </a:rPr>
              <a:t>Direct Care Worker Transition Packet sent for EACH of your DCWs. Packets include:</a:t>
            </a:r>
          </a:p>
          <a:p>
            <a:pPr marL="533387" indent="-380990">
              <a:buClr>
                <a:srgbClr val="225F98"/>
              </a:buClr>
            </a:pPr>
            <a:r>
              <a:rPr lang="en-US" dirty="0">
                <a:solidFill>
                  <a:srgbClr val="55585A"/>
                </a:solidFill>
              </a:rPr>
              <a:t>Cover Letter</a:t>
            </a:r>
          </a:p>
          <a:p>
            <a:pPr marL="533387" indent="-380990">
              <a:buClr>
                <a:srgbClr val="225F98"/>
              </a:buClr>
            </a:pPr>
            <a:r>
              <a:rPr lang="en-US" dirty="0">
                <a:solidFill>
                  <a:srgbClr val="55585A"/>
                </a:solidFill>
              </a:rPr>
              <a:t>DCW Enrollment Checklist</a:t>
            </a:r>
          </a:p>
          <a:p>
            <a:pPr marL="533387" indent="-380990">
              <a:buClr>
                <a:srgbClr val="225F98"/>
              </a:buClr>
            </a:pPr>
            <a:r>
              <a:rPr lang="en-US" dirty="0">
                <a:solidFill>
                  <a:srgbClr val="55585A"/>
                </a:solidFill>
              </a:rPr>
              <a:t>Direct Care Worker Agreement **</a:t>
            </a:r>
          </a:p>
          <a:p>
            <a:pPr marL="533387" indent="-380990">
              <a:buClr>
                <a:srgbClr val="225F98"/>
              </a:buClr>
            </a:pPr>
            <a:r>
              <a:rPr lang="en-US" dirty="0">
                <a:solidFill>
                  <a:srgbClr val="55585A"/>
                </a:solidFill>
              </a:rPr>
              <a:t>Direct Care Worker Information and Acknowledgement Form **</a:t>
            </a:r>
          </a:p>
          <a:p>
            <a:pPr marL="773356" lvl="1" indent="0">
              <a:buClr>
                <a:srgbClr val="225F98"/>
              </a:buClr>
              <a:buNone/>
            </a:pPr>
            <a:r>
              <a:rPr lang="en-US" sz="1800" dirty="0">
                <a:solidFill>
                  <a:srgbClr val="55585A"/>
                </a:solidFill>
              </a:rPr>
              <a:t>** Sign and Return; Requires signature of both the CLE and the DCW</a:t>
            </a: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6</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464861" cy="463296"/>
          </a:xfrm>
        </p:spPr>
        <p:txBody>
          <a:bodyPr>
            <a:noAutofit/>
          </a:bodyPr>
          <a:lstStyle/>
          <a:p>
            <a:r>
              <a:rPr lang="en-US" sz="2800" dirty="0">
                <a:solidFill>
                  <a:srgbClr val="1C7BC0"/>
                </a:solidFill>
              </a:rPr>
              <a:t>Transition Packets for Common Law Employers and Direct Care Workers</a:t>
            </a:r>
          </a:p>
        </p:txBody>
      </p:sp>
    </p:spTree>
    <p:extLst>
      <p:ext uri="{BB962C8B-B14F-4D97-AF65-F5344CB8AC3E}">
        <p14:creationId xmlns:p14="http://schemas.microsoft.com/office/powerpoint/2010/main" val="2635162532"/>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097995" y="1260415"/>
            <a:ext cx="9836962" cy="5386090"/>
          </a:xfrm>
        </p:spPr>
        <p:txBody>
          <a:bodyPr/>
          <a:lstStyle/>
          <a:p>
            <a:pPr marL="533387" indent="-380990">
              <a:buClr>
                <a:srgbClr val="225F98"/>
              </a:buClr>
            </a:pPr>
            <a:r>
              <a:rPr lang="en-US" sz="2133" dirty="0">
                <a:solidFill>
                  <a:srgbClr val="55585A"/>
                </a:solidFill>
              </a:rPr>
              <a:t>Initial CLE and DCW transition packets mailed by end of November 2021</a:t>
            </a:r>
            <a:endParaRPr lang="en-US" sz="1933" dirty="0">
              <a:solidFill>
                <a:srgbClr val="55585A"/>
              </a:solidFill>
            </a:endParaRPr>
          </a:p>
          <a:p>
            <a:pPr marL="1154346" lvl="1" indent="-380990">
              <a:buClr>
                <a:srgbClr val="225F98"/>
              </a:buClr>
            </a:pPr>
            <a:r>
              <a:rPr lang="en-US" sz="1933" dirty="0">
                <a:solidFill>
                  <a:srgbClr val="55585A"/>
                </a:solidFill>
              </a:rPr>
              <a:t>Packets mailed to “active” or “good to go” CLEs and DCWs based on information provided by PPL.</a:t>
            </a:r>
          </a:p>
          <a:p>
            <a:pPr marL="1154346" lvl="1" indent="-380990">
              <a:buClr>
                <a:srgbClr val="225F98"/>
              </a:buClr>
            </a:pPr>
            <a:r>
              <a:rPr lang="en-US" sz="1933" dirty="0">
                <a:solidFill>
                  <a:srgbClr val="55585A"/>
                </a:solidFill>
              </a:rPr>
              <a:t>Packets returned to Tempus as undeliverable are being researched to make sure everyone gets a packet who should receive a packet.</a:t>
            </a:r>
          </a:p>
          <a:p>
            <a:pPr marL="1154346" lvl="1" indent="-380990">
              <a:buClr>
                <a:srgbClr val="225F98"/>
              </a:buClr>
            </a:pPr>
            <a:r>
              <a:rPr lang="en-US" sz="1933" dirty="0">
                <a:solidFill>
                  <a:srgbClr val="55585A"/>
                </a:solidFill>
              </a:rPr>
              <a:t>Some packets were mailed to Participants who transferred to Agency Model and no longer using self-directed services.</a:t>
            </a:r>
          </a:p>
          <a:p>
            <a:pPr marL="1554356" lvl="2" indent="-380990">
              <a:buClr>
                <a:srgbClr val="225F98"/>
              </a:buClr>
            </a:pPr>
            <a:r>
              <a:rPr lang="en-US" sz="1733" dirty="0">
                <a:solidFill>
                  <a:srgbClr val="55585A"/>
                </a:solidFill>
              </a:rPr>
              <a:t>Tempus and CHC-MCOs are going through the list to remove those not using self-directed services.</a:t>
            </a:r>
          </a:p>
          <a:p>
            <a:pPr marL="1154346" lvl="1" indent="-380990">
              <a:buClr>
                <a:srgbClr val="225F98"/>
              </a:buClr>
            </a:pPr>
            <a:endParaRPr lang="en-US" sz="1933" dirty="0">
              <a:solidFill>
                <a:srgbClr val="55585A"/>
              </a:solidFill>
            </a:endParaRPr>
          </a:p>
          <a:p>
            <a:pPr marL="533387" indent="-380990">
              <a:buClr>
                <a:srgbClr val="225F98"/>
              </a:buClr>
            </a:pPr>
            <a:r>
              <a:rPr lang="en-US" sz="2133" dirty="0">
                <a:solidFill>
                  <a:srgbClr val="55585A"/>
                </a:solidFill>
              </a:rPr>
              <a:t>As new Participants and DCWs complete the enrollment process with PPL, Tempus will mail transition packets when notified of an “active” or “good to go” status through regular updates provided by PPL.</a:t>
            </a:r>
          </a:p>
          <a:p>
            <a:pPr marL="533387" indent="-380990">
              <a:buClr>
                <a:srgbClr val="225F98"/>
              </a:buClr>
            </a:pPr>
            <a:endParaRPr lang="en-US" sz="2133" dirty="0">
              <a:solidFill>
                <a:srgbClr val="55585A"/>
              </a:solidFill>
            </a:endParaRPr>
          </a:p>
          <a:p>
            <a:pPr marL="533387" indent="-380990">
              <a:buClr>
                <a:srgbClr val="225F98"/>
              </a:buClr>
            </a:pPr>
            <a:r>
              <a:rPr lang="en-US" sz="2133" dirty="0">
                <a:solidFill>
                  <a:srgbClr val="55585A"/>
                </a:solidFill>
              </a:rPr>
              <a:t>Participants who did not receive a transition packet for themselves or an active DCW, should complete a </a:t>
            </a:r>
            <a:r>
              <a:rPr lang="en-US" sz="2133" b="1" dirty="0">
                <a:solidFill>
                  <a:srgbClr val="55585A"/>
                </a:solidFill>
              </a:rPr>
              <a:t>packet request on the Tempus website at </a:t>
            </a:r>
            <a:r>
              <a:rPr lang="en-US" sz="2133" b="1" dirty="0">
                <a:solidFill>
                  <a:srgbClr val="55585A"/>
                </a:solidFill>
                <a:hlinkClick r:id="rId3"/>
              </a:rPr>
              <a:t>https://pa.tempusunlimited.org</a:t>
            </a:r>
            <a:r>
              <a:rPr lang="en-US" sz="2133" dirty="0">
                <a:solidFill>
                  <a:srgbClr val="55585A"/>
                </a:solidFill>
              </a:rPr>
              <a:t> or </a:t>
            </a:r>
            <a:r>
              <a:rPr lang="en-US" sz="2133" b="1" dirty="0">
                <a:solidFill>
                  <a:srgbClr val="55585A"/>
                </a:solidFill>
              </a:rPr>
              <a:t>email Tempus at </a:t>
            </a:r>
            <a:r>
              <a:rPr lang="en-US" sz="2133" b="1" dirty="0">
                <a:solidFill>
                  <a:srgbClr val="55585A"/>
                </a:solidFill>
                <a:hlinkClick r:id="rId4"/>
              </a:rPr>
              <a:t>PAFMS@tempusunlimited.org</a:t>
            </a:r>
            <a:r>
              <a:rPr lang="en-US" sz="2133" b="1" dirty="0">
                <a:solidFill>
                  <a:srgbClr val="55585A"/>
                </a:solidFill>
              </a:rPr>
              <a:t> or call 1-844-9TEMPUS (1-844-983-6787).</a:t>
            </a: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7</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464861" cy="463296"/>
          </a:xfrm>
        </p:spPr>
        <p:txBody>
          <a:bodyPr>
            <a:noAutofit/>
          </a:bodyPr>
          <a:lstStyle/>
          <a:p>
            <a:r>
              <a:rPr lang="en-US" sz="3200" dirty="0">
                <a:solidFill>
                  <a:srgbClr val="1C7BC0"/>
                </a:solidFill>
              </a:rPr>
              <a:t>Transition Packet Mailing</a:t>
            </a:r>
            <a:endParaRPr lang="en-US" sz="3200" strike="sngStrike" dirty="0">
              <a:solidFill>
                <a:srgbClr val="1C7BC0"/>
              </a:solidFill>
            </a:endParaRPr>
          </a:p>
        </p:txBody>
      </p:sp>
    </p:spTree>
    <p:extLst>
      <p:ext uri="{BB962C8B-B14F-4D97-AF65-F5344CB8AC3E}">
        <p14:creationId xmlns:p14="http://schemas.microsoft.com/office/powerpoint/2010/main" val="460149280"/>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48475" y="1680843"/>
            <a:ext cx="9836962" cy="4296048"/>
          </a:xfrm>
        </p:spPr>
        <p:txBody>
          <a:bodyPr/>
          <a:lstStyle/>
          <a:p>
            <a:pPr marL="533387" indent="-380990">
              <a:buClr>
                <a:srgbClr val="225F98"/>
              </a:buClr>
            </a:pPr>
            <a:r>
              <a:rPr lang="en-US" sz="2130" dirty="0">
                <a:solidFill>
                  <a:srgbClr val="55585A"/>
                </a:solidFill>
              </a:rPr>
              <a:t>Tracking of packets to ensure individualized outreach for no response or corrections needed</a:t>
            </a:r>
          </a:p>
          <a:p>
            <a:pPr marL="533387" indent="-380990">
              <a:buClr>
                <a:srgbClr val="225F98"/>
              </a:buClr>
            </a:pPr>
            <a:endParaRPr lang="en-US" sz="2130" dirty="0">
              <a:solidFill>
                <a:srgbClr val="55585A"/>
              </a:solidFill>
            </a:endParaRPr>
          </a:p>
          <a:p>
            <a:pPr marL="533387" indent="-380990">
              <a:buClr>
                <a:srgbClr val="225F98"/>
              </a:buClr>
            </a:pPr>
            <a:r>
              <a:rPr lang="en-US" sz="2130" dirty="0">
                <a:solidFill>
                  <a:srgbClr val="55585A"/>
                </a:solidFill>
                <a:effectLst/>
                <a:ea typeface="Calibri" panose="020F0502020204030204" pitchFamily="34" charset="0"/>
              </a:rPr>
              <a:t>Pre-populated forms – easy to complete</a:t>
            </a:r>
          </a:p>
          <a:p>
            <a:pPr marL="1154346" lvl="1" indent="-380990">
              <a:buClr>
                <a:srgbClr val="225F98"/>
              </a:buClr>
            </a:pPr>
            <a:r>
              <a:rPr lang="en-US" sz="2130" dirty="0">
                <a:solidFill>
                  <a:srgbClr val="55585A"/>
                </a:solidFill>
                <a:ea typeface="Calibri" panose="020F0502020204030204" pitchFamily="34" charset="0"/>
              </a:rPr>
              <a:t>Low percentage of corrections – doing individual outreach for corrections</a:t>
            </a:r>
          </a:p>
          <a:p>
            <a:pPr marL="1154346" lvl="1" indent="-380990">
              <a:buClr>
                <a:srgbClr val="225F98"/>
              </a:buClr>
            </a:pPr>
            <a:endParaRPr lang="en-US" sz="2130" dirty="0">
              <a:solidFill>
                <a:srgbClr val="55585A"/>
              </a:solidFill>
              <a:ea typeface="Calibri" panose="020F0502020204030204" pitchFamily="34" charset="0"/>
            </a:endParaRPr>
          </a:p>
          <a:p>
            <a:pPr marL="533387" indent="-380990">
              <a:buClr>
                <a:srgbClr val="225F98"/>
              </a:buClr>
            </a:pPr>
            <a:r>
              <a:rPr lang="en-US" sz="2130" dirty="0">
                <a:solidFill>
                  <a:srgbClr val="55585A"/>
                </a:solidFill>
                <a:effectLst/>
                <a:ea typeface="Calibri" panose="020F0502020204030204" pitchFamily="34" charset="0"/>
              </a:rPr>
              <a:t>MCOs socializing information for all participants through</a:t>
            </a:r>
            <a:r>
              <a:rPr lang="en-US" sz="2130" dirty="0">
                <a:solidFill>
                  <a:srgbClr val="55585A"/>
                </a:solidFill>
                <a:ea typeface="Calibri" panose="020F0502020204030204" pitchFamily="34" charset="0"/>
              </a:rPr>
              <a:t>out organizations</a:t>
            </a:r>
          </a:p>
          <a:p>
            <a:pPr marL="533387" indent="-380990">
              <a:buClr>
                <a:srgbClr val="225F98"/>
              </a:buClr>
            </a:pPr>
            <a:endParaRPr lang="en-US" sz="2130" dirty="0">
              <a:solidFill>
                <a:srgbClr val="55585A"/>
              </a:solidFill>
              <a:ea typeface="Calibri" panose="020F0502020204030204" pitchFamily="34" charset="0"/>
            </a:endParaRPr>
          </a:p>
          <a:p>
            <a:pPr marL="533387" indent="-380990">
              <a:buClr>
                <a:srgbClr val="225F98"/>
              </a:buClr>
            </a:pPr>
            <a:r>
              <a:rPr lang="en-US" sz="2130" dirty="0">
                <a:solidFill>
                  <a:srgbClr val="55585A"/>
                </a:solidFill>
                <a:effectLst/>
                <a:ea typeface="Calibri" panose="020F0502020204030204" pitchFamily="34" charset="0"/>
              </a:rPr>
              <a:t>MCOs preparing internally with staff training and education, as well as team updat</a:t>
            </a:r>
            <a:r>
              <a:rPr lang="en-US" sz="2130" dirty="0">
                <a:solidFill>
                  <a:srgbClr val="55585A"/>
                </a:solidFill>
                <a:ea typeface="Calibri" panose="020F0502020204030204" pitchFamily="34" charset="0"/>
              </a:rPr>
              <a:t>es</a:t>
            </a:r>
            <a:endParaRPr lang="en-US" sz="2130" dirty="0">
              <a:solidFill>
                <a:srgbClr val="55585A"/>
              </a:solidFill>
              <a:effectLst/>
              <a:ea typeface="Calibri" panose="020F0502020204030204" pitchFamily="34" charset="0"/>
            </a:endParaRPr>
          </a:p>
          <a:p>
            <a:pPr marL="1154346" lvl="1" indent="-380990">
              <a:buClr>
                <a:srgbClr val="225F98"/>
              </a:buClr>
            </a:pPr>
            <a:endParaRPr lang="en-US" dirty="0">
              <a:effectLst/>
              <a:latin typeface="Calibri" panose="020F0502020204030204" pitchFamily="34" charset="0"/>
              <a:ea typeface="Calibri" panose="020F0502020204030204" pitchFamily="34" charset="0"/>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L="1154346" lvl="1" indent="-380990">
              <a:buClr>
                <a:srgbClr val="225F98"/>
              </a:buClr>
            </a:pPr>
            <a:endParaRPr lang="en-US" sz="1933" dirty="0">
              <a:solidFill>
                <a:srgbClr val="55585A"/>
              </a:solidFill>
            </a:endParaRP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8</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464861" cy="463296"/>
          </a:xfrm>
        </p:spPr>
        <p:txBody>
          <a:bodyPr>
            <a:noAutofit/>
          </a:bodyPr>
          <a:lstStyle/>
          <a:p>
            <a:r>
              <a:rPr lang="en-US" sz="3200" dirty="0">
                <a:solidFill>
                  <a:srgbClr val="1C7BC0"/>
                </a:solidFill>
              </a:rPr>
              <a:t>Preparing for What’s Ahead</a:t>
            </a:r>
          </a:p>
        </p:txBody>
      </p:sp>
    </p:spTree>
    <p:extLst>
      <p:ext uri="{BB962C8B-B14F-4D97-AF65-F5344CB8AC3E}">
        <p14:creationId xmlns:p14="http://schemas.microsoft.com/office/powerpoint/2010/main" val="2487613394"/>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A0F-9650-4077-A8C2-949224E6A2C7}"/>
              </a:ext>
            </a:extLst>
          </p:cNvPr>
          <p:cNvSpPr>
            <a:spLocks noGrp="1"/>
          </p:cNvSpPr>
          <p:nvPr>
            <p:ph idx="1"/>
          </p:nvPr>
        </p:nvSpPr>
        <p:spPr>
          <a:xfrm>
            <a:off x="2137324" y="1290551"/>
            <a:ext cx="9836962" cy="4616648"/>
          </a:xfrm>
        </p:spPr>
        <p:txBody>
          <a:bodyPr/>
          <a:lstStyle/>
          <a:p>
            <a:pPr marL="533387" indent="-380990">
              <a:buClr>
                <a:srgbClr val="225F98"/>
              </a:buClr>
            </a:pPr>
            <a:r>
              <a:rPr lang="en-US" sz="2133" dirty="0">
                <a:solidFill>
                  <a:srgbClr val="55585A"/>
                </a:solidFill>
              </a:rPr>
              <a:t>Transition Packet Statistics</a:t>
            </a:r>
          </a:p>
          <a:p>
            <a:pPr marL="1154346" lvl="1" indent="-380990">
              <a:buClr>
                <a:srgbClr val="225F98"/>
              </a:buClr>
            </a:pPr>
            <a:r>
              <a:rPr lang="en-US" sz="1933" dirty="0">
                <a:solidFill>
                  <a:srgbClr val="55585A"/>
                </a:solidFill>
              </a:rPr>
              <a:t>48% of CLE packets and 40% of DCW packets were returned</a:t>
            </a:r>
          </a:p>
          <a:p>
            <a:pPr marL="1154346" lvl="1" indent="-380990">
              <a:buClr>
                <a:srgbClr val="225F98"/>
              </a:buClr>
            </a:pPr>
            <a:r>
              <a:rPr lang="en-US" sz="1933" dirty="0">
                <a:solidFill>
                  <a:srgbClr val="55585A"/>
                </a:solidFill>
              </a:rPr>
              <a:t>Tempus planning to re-mail transition packets to all individuals who have not returned their packet</a:t>
            </a:r>
          </a:p>
          <a:p>
            <a:pPr marL="1154346" lvl="1" indent="-380990">
              <a:buClr>
                <a:srgbClr val="225F98"/>
              </a:buClr>
            </a:pPr>
            <a:r>
              <a:rPr lang="en-US" sz="1933" dirty="0">
                <a:solidFill>
                  <a:srgbClr val="55585A"/>
                </a:solidFill>
              </a:rPr>
              <a:t>Transition packet requests can be submitted on the Tempus website</a:t>
            </a:r>
          </a:p>
          <a:p>
            <a:pPr marL="1154346" lvl="1" indent="-380990">
              <a:buClr>
                <a:srgbClr val="225F98"/>
              </a:buClr>
            </a:pPr>
            <a:r>
              <a:rPr lang="en-US" sz="1933" dirty="0">
                <a:solidFill>
                  <a:srgbClr val="55585A"/>
                </a:solidFill>
              </a:rPr>
              <a:t>During EVV training sessions, CLEs and DCWs reminded to return their packet</a:t>
            </a:r>
          </a:p>
          <a:p>
            <a:pPr marL="1154346" lvl="1" indent="-380990">
              <a:buClr>
                <a:srgbClr val="225F98"/>
              </a:buClr>
            </a:pPr>
            <a:endParaRPr lang="en-US" sz="1933" dirty="0">
              <a:solidFill>
                <a:srgbClr val="55585A"/>
              </a:solidFill>
            </a:endParaRPr>
          </a:p>
          <a:p>
            <a:pPr marL="533387" indent="-380990">
              <a:buClr>
                <a:srgbClr val="225F98"/>
              </a:buClr>
            </a:pPr>
            <a:r>
              <a:rPr lang="en-US" sz="2133" dirty="0">
                <a:solidFill>
                  <a:srgbClr val="55585A"/>
                </a:solidFill>
              </a:rPr>
              <a:t>Transition Packets returned that are incomplete</a:t>
            </a:r>
          </a:p>
          <a:p>
            <a:pPr marL="1154346" lvl="1" indent="-380990">
              <a:buClr>
                <a:srgbClr val="225F98"/>
              </a:buClr>
            </a:pPr>
            <a:r>
              <a:rPr lang="en-US" sz="1933" dirty="0">
                <a:solidFill>
                  <a:srgbClr val="55585A"/>
                </a:solidFill>
              </a:rPr>
              <a:t>Tempus is identifying categories of issues and doing targeted communication that includes text, email and phone messages</a:t>
            </a:r>
          </a:p>
          <a:p>
            <a:pPr marL="773356" lvl="1" indent="0">
              <a:buClr>
                <a:srgbClr val="225F98"/>
              </a:buClr>
              <a:buNone/>
            </a:pPr>
            <a:endParaRPr lang="en-US" sz="2000" dirty="0">
              <a:solidFill>
                <a:srgbClr val="55585A"/>
              </a:solidFill>
            </a:endParaRPr>
          </a:p>
          <a:p>
            <a:pPr marL="533387" indent="-380990">
              <a:buClr>
                <a:srgbClr val="225F98"/>
              </a:buClr>
            </a:pPr>
            <a:r>
              <a:rPr lang="en-US" sz="2133" dirty="0">
                <a:solidFill>
                  <a:srgbClr val="55585A"/>
                </a:solidFill>
              </a:rPr>
              <a:t>Transition Packets need to be returned and complete prior to first payroll check on April 1, 2022</a:t>
            </a:r>
            <a:endParaRPr lang="en-US" sz="1800" dirty="0">
              <a:solidFill>
                <a:srgbClr val="55585A"/>
              </a:solidFill>
            </a:endParaRPr>
          </a:p>
          <a:p>
            <a:pPr marL="773356" lvl="1" indent="0">
              <a:buClr>
                <a:srgbClr val="225F98"/>
              </a:buClr>
              <a:buNone/>
            </a:pPr>
            <a:br>
              <a:rPr lang="en-US" sz="2133" dirty="0">
                <a:solidFill>
                  <a:srgbClr val="55585A"/>
                </a:solidFill>
              </a:rPr>
            </a:br>
            <a:endParaRPr lang="en-US" sz="2133" dirty="0">
              <a:solidFill>
                <a:srgbClr val="55585A"/>
              </a:solidFill>
            </a:endParaRPr>
          </a:p>
        </p:txBody>
      </p:sp>
      <p:sp>
        <p:nvSpPr>
          <p:cNvPr id="4" name="Slide Number Placeholder 3">
            <a:extLst>
              <a:ext uri="{FF2B5EF4-FFF2-40B4-BE49-F238E27FC236}">
                <a16:creationId xmlns:a16="http://schemas.microsoft.com/office/drawing/2014/main" id="{A85DA4F7-8206-4909-8809-6D7DE8FD9226}"/>
              </a:ext>
            </a:extLst>
          </p:cNvPr>
          <p:cNvSpPr>
            <a:spLocks noGrp="1"/>
          </p:cNvSpPr>
          <p:nvPr>
            <p:ph type="sldNum" sz="quarter" idx="12"/>
          </p:nvPr>
        </p:nvSpPr>
        <p:spPr/>
        <p:txBody>
          <a:bodyPr/>
          <a:lstStyle/>
          <a:p>
            <a:pPr defTabSz="609585"/>
            <a:fld id="{65DFA85A-DAD2-3545-9EF2-9823132B00E5}" type="slidenum">
              <a:rPr lang="en-US">
                <a:solidFill>
                  <a:prstClr val="black">
                    <a:tint val="75000"/>
                  </a:prstClr>
                </a:solidFill>
                <a:latin typeface="Arial"/>
              </a:rPr>
              <a:pPr defTabSz="609585"/>
              <a:t>9</a:t>
            </a:fld>
            <a:endParaRPr lang="en-US" dirty="0">
              <a:solidFill>
                <a:prstClr val="black">
                  <a:tint val="75000"/>
                </a:prstClr>
              </a:solidFill>
              <a:latin typeface="Arial"/>
            </a:endParaRPr>
          </a:p>
        </p:txBody>
      </p:sp>
      <p:sp>
        <p:nvSpPr>
          <p:cNvPr id="2" name="Title 1">
            <a:extLst>
              <a:ext uri="{FF2B5EF4-FFF2-40B4-BE49-F238E27FC236}">
                <a16:creationId xmlns:a16="http://schemas.microsoft.com/office/drawing/2014/main" id="{08321795-8920-46F4-909D-CFB521A9820D}"/>
              </a:ext>
            </a:extLst>
          </p:cNvPr>
          <p:cNvSpPr>
            <a:spLocks noGrp="1"/>
          </p:cNvSpPr>
          <p:nvPr>
            <p:ph type="title"/>
          </p:nvPr>
        </p:nvSpPr>
        <p:spPr>
          <a:xfrm>
            <a:off x="2395192" y="352552"/>
            <a:ext cx="8464861" cy="463296"/>
          </a:xfrm>
        </p:spPr>
        <p:txBody>
          <a:bodyPr>
            <a:noAutofit/>
          </a:bodyPr>
          <a:lstStyle/>
          <a:p>
            <a:r>
              <a:rPr lang="en-US" sz="3200" dirty="0">
                <a:solidFill>
                  <a:srgbClr val="1C7BC0"/>
                </a:solidFill>
              </a:rPr>
              <a:t>Transition Progress – Packets</a:t>
            </a:r>
          </a:p>
        </p:txBody>
      </p:sp>
    </p:spTree>
    <p:extLst>
      <p:ext uri="{BB962C8B-B14F-4D97-AF65-F5344CB8AC3E}">
        <p14:creationId xmlns:p14="http://schemas.microsoft.com/office/powerpoint/2010/main" val="2956656557"/>
      </p:ext>
    </p:extLst>
  </p:cSld>
  <p:clrMapOvr>
    <a:masterClrMapping/>
  </p:clrMapOvr>
  <p:transition spd="slow">
    <p:wipe dir="r"/>
  </p:transition>
</p:sld>
</file>

<file path=ppt/tags/tag1.xml><?xml version="1.0" encoding="utf-8"?>
<p:tagLst xmlns:a="http://schemas.openxmlformats.org/drawingml/2006/main" xmlns:r="http://schemas.openxmlformats.org/officeDocument/2006/relationships" xmlns:p="http://schemas.openxmlformats.org/presentationml/2006/main">
  <p:tag name="MM_SLIDE_TYPE" val="6"/>
</p:tagLst>
</file>

<file path=ppt/tags/tag10.xml><?xml version="1.0" encoding="utf-8"?>
<p:tagLst xmlns:a="http://schemas.openxmlformats.org/drawingml/2006/main" xmlns:r="http://schemas.openxmlformats.org/officeDocument/2006/relationships" xmlns:p="http://schemas.openxmlformats.org/presentationml/2006/main">
  <p:tag name="MM_SLIDE_TYPE" val="6"/>
</p:tagLst>
</file>

<file path=ppt/tags/tag11.xml><?xml version="1.0" encoding="utf-8"?>
<p:tagLst xmlns:a="http://schemas.openxmlformats.org/drawingml/2006/main" xmlns:r="http://schemas.openxmlformats.org/officeDocument/2006/relationships" xmlns:p="http://schemas.openxmlformats.org/presentationml/2006/main">
  <p:tag name="MM_SLIDE_TYPE" val="6"/>
</p:tagLst>
</file>

<file path=ppt/tags/tag12.xml><?xml version="1.0" encoding="utf-8"?>
<p:tagLst xmlns:a="http://schemas.openxmlformats.org/drawingml/2006/main" xmlns:r="http://schemas.openxmlformats.org/officeDocument/2006/relationships" xmlns:p="http://schemas.openxmlformats.org/presentationml/2006/main">
  <p:tag name="MM_SLIDE_TYPE" val="6"/>
</p:tagLst>
</file>

<file path=ppt/tags/tag13.xml><?xml version="1.0" encoding="utf-8"?>
<p:tagLst xmlns:a="http://schemas.openxmlformats.org/drawingml/2006/main" xmlns:r="http://schemas.openxmlformats.org/officeDocument/2006/relationships" xmlns:p="http://schemas.openxmlformats.org/presentationml/2006/main">
  <p:tag name="MM_SLIDE_TYPE" val="6"/>
</p:tagLst>
</file>

<file path=ppt/tags/tag14.xml><?xml version="1.0" encoding="utf-8"?>
<p:tagLst xmlns:a="http://schemas.openxmlformats.org/drawingml/2006/main" xmlns:r="http://schemas.openxmlformats.org/officeDocument/2006/relationships" xmlns:p="http://schemas.openxmlformats.org/presentationml/2006/main">
  <p:tag name="MM_SLIDE_TYPE" val="6"/>
</p:tagLst>
</file>

<file path=ppt/tags/tag15.xml><?xml version="1.0" encoding="utf-8"?>
<p:tagLst xmlns:a="http://schemas.openxmlformats.org/drawingml/2006/main" xmlns:r="http://schemas.openxmlformats.org/officeDocument/2006/relationships" xmlns:p="http://schemas.openxmlformats.org/presentationml/2006/main">
  <p:tag name="MM_SLIDE_TYPE" val="6"/>
</p:tagLst>
</file>

<file path=ppt/tags/tag16.xml><?xml version="1.0" encoding="utf-8"?>
<p:tagLst xmlns:a="http://schemas.openxmlformats.org/drawingml/2006/main" xmlns:r="http://schemas.openxmlformats.org/officeDocument/2006/relationships" xmlns:p="http://schemas.openxmlformats.org/presentationml/2006/main">
  <p:tag name="MM_SLIDE_TYPE" val="6"/>
</p:tagLst>
</file>

<file path=ppt/tags/tag17.xml><?xml version="1.0" encoding="utf-8"?>
<p:tagLst xmlns:a="http://schemas.openxmlformats.org/drawingml/2006/main" xmlns:r="http://schemas.openxmlformats.org/officeDocument/2006/relationships" xmlns:p="http://schemas.openxmlformats.org/presentationml/2006/main">
  <p:tag name="MM_SLIDE_TYPE" val="6"/>
</p:tagLst>
</file>

<file path=ppt/tags/tag18.xml><?xml version="1.0" encoding="utf-8"?>
<p:tagLst xmlns:a="http://schemas.openxmlformats.org/drawingml/2006/main" xmlns:r="http://schemas.openxmlformats.org/officeDocument/2006/relationships" xmlns:p="http://schemas.openxmlformats.org/presentationml/2006/main">
  <p:tag name="MM_SLIDE_TYPE" val="6"/>
</p:tagLst>
</file>

<file path=ppt/tags/tag19.xml><?xml version="1.0" encoding="utf-8"?>
<p:tagLst xmlns:a="http://schemas.openxmlformats.org/drawingml/2006/main" xmlns:r="http://schemas.openxmlformats.org/officeDocument/2006/relationships" xmlns:p="http://schemas.openxmlformats.org/presentationml/2006/main">
  <p:tag name="MM_SLIDE_TYPE" val="6"/>
</p:tagLst>
</file>

<file path=ppt/tags/tag2.xml><?xml version="1.0" encoding="utf-8"?>
<p:tagLst xmlns:a="http://schemas.openxmlformats.org/drawingml/2006/main" xmlns:r="http://schemas.openxmlformats.org/officeDocument/2006/relationships" xmlns:p="http://schemas.openxmlformats.org/presentationml/2006/main">
  <p:tag name="MM_SLIDE_TYPE" val="6"/>
</p:tagLst>
</file>

<file path=ppt/tags/tag20.xml><?xml version="1.0" encoding="utf-8"?>
<p:tagLst xmlns:a="http://schemas.openxmlformats.org/drawingml/2006/main" xmlns:r="http://schemas.openxmlformats.org/officeDocument/2006/relationships" xmlns:p="http://schemas.openxmlformats.org/presentationml/2006/main">
  <p:tag name="MM_SLIDE_TYPE" val="6"/>
</p:tagLst>
</file>

<file path=ppt/tags/tag21.xml><?xml version="1.0" encoding="utf-8"?>
<p:tagLst xmlns:a="http://schemas.openxmlformats.org/drawingml/2006/main" xmlns:r="http://schemas.openxmlformats.org/officeDocument/2006/relationships" xmlns:p="http://schemas.openxmlformats.org/presentationml/2006/main">
  <p:tag name="MM_SLIDE_TYPE" val="6"/>
</p:tagLst>
</file>

<file path=ppt/tags/tag22.xml><?xml version="1.0" encoding="utf-8"?>
<p:tagLst xmlns:a="http://schemas.openxmlformats.org/drawingml/2006/main" xmlns:r="http://schemas.openxmlformats.org/officeDocument/2006/relationships" xmlns:p="http://schemas.openxmlformats.org/presentationml/2006/main">
  <p:tag name="MM_SLIDE_TYPE" val="6"/>
</p:tagLst>
</file>

<file path=ppt/tags/tag23.xml><?xml version="1.0" encoding="utf-8"?>
<p:tagLst xmlns:a="http://schemas.openxmlformats.org/drawingml/2006/main" xmlns:r="http://schemas.openxmlformats.org/officeDocument/2006/relationships" xmlns:p="http://schemas.openxmlformats.org/presentationml/2006/main">
  <p:tag name="MM_SLIDE_TYPE" val="6"/>
</p:tagLst>
</file>

<file path=ppt/tags/tag24.xml><?xml version="1.0" encoding="utf-8"?>
<p:tagLst xmlns:a="http://schemas.openxmlformats.org/drawingml/2006/main" xmlns:r="http://schemas.openxmlformats.org/officeDocument/2006/relationships" xmlns:p="http://schemas.openxmlformats.org/presentationml/2006/main">
  <p:tag name="MM_SLIDE_TYPE" val="6"/>
</p:tagLst>
</file>

<file path=ppt/tags/tag25.xml><?xml version="1.0" encoding="utf-8"?>
<p:tagLst xmlns:a="http://schemas.openxmlformats.org/drawingml/2006/main" xmlns:r="http://schemas.openxmlformats.org/officeDocument/2006/relationships" xmlns:p="http://schemas.openxmlformats.org/presentationml/2006/main">
  <p:tag name="MM_SLIDE_TYPE" val="6"/>
</p:tagLst>
</file>

<file path=ppt/tags/tag26.xml><?xml version="1.0" encoding="utf-8"?>
<p:tagLst xmlns:a="http://schemas.openxmlformats.org/drawingml/2006/main" xmlns:r="http://schemas.openxmlformats.org/officeDocument/2006/relationships" xmlns:p="http://schemas.openxmlformats.org/presentationml/2006/main">
  <p:tag name="MM_SLIDE_TYPE" val="6"/>
</p:tagLst>
</file>

<file path=ppt/tags/tag27.xml><?xml version="1.0" encoding="utf-8"?>
<p:tagLst xmlns:a="http://schemas.openxmlformats.org/drawingml/2006/main" xmlns:r="http://schemas.openxmlformats.org/officeDocument/2006/relationships" xmlns:p="http://schemas.openxmlformats.org/presentationml/2006/main">
  <p:tag name="MM_SLIDE_TYPE" val="6"/>
</p:tagLst>
</file>

<file path=ppt/tags/tag28.xml><?xml version="1.0" encoding="utf-8"?>
<p:tagLst xmlns:a="http://schemas.openxmlformats.org/drawingml/2006/main" xmlns:r="http://schemas.openxmlformats.org/officeDocument/2006/relationships" xmlns:p="http://schemas.openxmlformats.org/presentationml/2006/main">
  <p:tag name="MM_SLIDE_TYPE" val="6"/>
</p:tagLst>
</file>

<file path=ppt/tags/tag29.xml><?xml version="1.0" encoding="utf-8"?>
<p:tagLst xmlns:a="http://schemas.openxmlformats.org/drawingml/2006/main" xmlns:r="http://schemas.openxmlformats.org/officeDocument/2006/relationships" xmlns:p="http://schemas.openxmlformats.org/presentationml/2006/main">
  <p:tag name="MM_SLIDE_TYPE" val="6"/>
</p:tagLst>
</file>

<file path=ppt/tags/tag3.xml><?xml version="1.0" encoding="utf-8"?>
<p:tagLst xmlns:a="http://schemas.openxmlformats.org/drawingml/2006/main" xmlns:r="http://schemas.openxmlformats.org/officeDocument/2006/relationships" xmlns:p="http://schemas.openxmlformats.org/presentationml/2006/main">
  <p:tag name="MM_SLIDE_TYPE" val="6"/>
</p:tagLst>
</file>

<file path=ppt/tags/tag30.xml><?xml version="1.0" encoding="utf-8"?>
<p:tagLst xmlns:a="http://schemas.openxmlformats.org/drawingml/2006/main" xmlns:r="http://schemas.openxmlformats.org/officeDocument/2006/relationships" xmlns:p="http://schemas.openxmlformats.org/presentationml/2006/main">
  <p:tag name="MM_SLIDE_TYPE" val="6"/>
</p:tagLst>
</file>

<file path=ppt/tags/tag31.xml><?xml version="1.0" encoding="utf-8"?>
<p:tagLst xmlns:a="http://schemas.openxmlformats.org/drawingml/2006/main" xmlns:r="http://schemas.openxmlformats.org/officeDocument/2006/relationships" xmlns:p="http://schemas.openxmlformats.org/presentationml/2006/main">
  <p:tag name="MM_SLIDE_TYPE" val="6"/>
</p:tagLst>
</file>

<file path=ppt/tags/tag32.xml><?xml version="1.0" encoding="utf-8"?>
<p:tagLst xmlns:a="http://schemas.openxmlformats.org/drawingml/2006/main" xmlns:r="http://schemas.openxmlformats.org/officeDocument/2006/relationships" xmlns:p="http://schemas.openxmlformats.org/presentationml/2006/main">
  <p:tag name="MM_SLIDE_TYPE" val="6"/>
</p:tagLst>
</file>

<file path=ppt/tags/tag33.xml><?xml version="1.0" encoding="utf-8"?>
<p:tagLst xmlns:a="http://schemas.openxmlformats.org/drawingml/2006/main" xmlns:r="http://schemas.openxmlformats.org/officeDocument/2006/relationships" xmlns:p="http://schemas.openxmlformats.org/presentationml/2006/main">
  <p:tag name="MM_SLIDE_TYPE" val="6"/>
</p:tagLst>
</file>

<file path=ppt/tags/tag34.xml><?xml version="1.0" encoding="utf-8"?>
<p:tagLst xmlns:a="http://schemas.openxmlformats.org/drawingml/2006/main" xmlns:r="http://schemas.openxmlformats.org/officeDocument/2006/relationships" xmlns:p="http://schemas.openxmlformats.org/presentationml/2006/main">
  <p:tag name="MM_SLIDE_TYPE" val="6"/>
</p:tagLst>
</file>

<file path=ppt/tags/tag35.xml><?xml version="1.0" encoding="utf-8"?>
<p:tagLst xmlns:a="http://schemas.openxmlformats.org/drawingml/2006/main" xmlns:r="http://schemas.openxmlformats.org/officeDocument/2006/relationships" xmlns:p="http://schemas.openxmlformats.org/presentationml/2006/main">
  <p:tag name="MM_SLIDE_TYPE" val="6"/>
</p:tagLst>
</file>

<file path=ppt/tags/tag36.xml><?xml version="1.0" encoding="utf-8"?>
<p:tagLst xmlns:a="http://schemas.openxmlformats.org/drawingml/2006/main" xmlns:r="http://schemas.openxmlformats.org/officeDocument/2006/relationships" xmlns:p="http://schemas.openxmlformats.org/presentationml/2006/main">
  <p:tag name="MM_SLIDE_TYPE" val="6"/>
</p:tagLst>
</file>

<file path=ppt/tags/tag37.xml><?xml version="1.0" encoding="utf-8"?>
<p:tagLst xmlns:a="http://schemas.openxmlformats.org/drawingml/2006/main" xmlns:r="http://schemas.openxmlformats.org/officeDocument/2006/relationships" xmlns:p="http://schemas.openxmlformats.org/presentationml/2006/main">
  <p:tag name="MM_SLIDE_TYPE" val="6"/>
</p:tagLst>
</file>

<file path=ppt/tags/tag38.xml><?xml version="1.0" encoding="utf-8"?>
<p:tagLst xmlns:a="http://schemas.openxmlformats.org/drawingml/2006/main" xmlns:r="http://schemas.openxmlformats.org/officeDocument/2006/relationships" xmlns:p="http://schemas.openxmlformats.org/presentationml/2006/main">
  <p:tag name="MM_SLIDE_TYPE" val="6"/>
</p:tagLst>
</file>

<file path=ppt/tags/tag39.xml><?xml version="1.0" encoding="utf-8"?>
<p:tagLst xmlns:a="http://schemas.openxmlformats.org/drawingml/2006/main" xmlns:r="http://schemas.openxmlformats.org/officeDocument/2006/relationships" xmlns:p="http://schemas.openxmlformats.org/presentationml/2006/main">
  <p:tag name="MM_SLIDE_TYPE" val="6"/>
</p:tagLst>
</file>

<file path=ppt/tags/tag4.xml><?xml version="1.0" encoding="utf-8"?>
<p:tagLst xmlns:a="http://schemas.openxmlformats.org/drawingml/2006/main" xmlns:r="http://schemas.openxmlformats.org/officeDocument/2006/relationships" xmlns:p="http://schemas.openxmlformats.org/presentationml/2006/main">
  <p:tag name="MM_SLIDE_TYPE" val="6"/>
</p:tagLst>
</file>

<file path=ppt/tags/tag40.xml><?xml version="1.0" encoding="utf-8"?>
<p:tagLst xmlns:a="http://schemas.openxmlformats.org/drawingml/2006/main" xmlns:r="http://schemas.openxmlformats.org/officeDocument/2006/relationships" xmlns:p="http://schemas.openxmlformats.org/presentationml/2006/main">
  <p:tag name="MM_SLIDE_TYPE" val="6"/>
</p:tagLst>
</file>

<file path=ppt/tags/tag41.xml><?xml version="1.0" encoding="utf-8"?>
<p:tagLst xmlns:a="http://schemas.openxmlformats.org/drawingml/2006/main" xmlns:r="http://schemas.openxmlformats.org/officeDocument/2006/relationships" xmlns:p="http://schemas.openxmlformats.org/presentationml/2006/main">
  <p:tag name="MM_SLIDE_TYPE" val="6"/>
</p:tagLst>
</file>

<file path=ppt/tags/tag42.xml><?xml version="1.0" encoding="utf-8"?>
<p:tagLst xmlns:a="http://schemas.openxmlformats.org/drawingml/2006/main" xmlns:r="http://schemas.openxmlformats.org/officeDocument/2006/relationships" xmlns:p="http://schemas.openxmlformats.org/presentationml/2006/main">
  <p:tag name="MM_SLIDE_TYPE" val="6"/>
</p:tagLst>
</file>

<file path=ppt/tags/tag43.xml><?xml version="1.0" encoding="utf-8"?>
<p:tagLst xmlns:a="http://schemas.openxmlformats.org/drawingml/2006/main" xmlns:r="http://schemas.openxmlformats.org/officeDocument/2006/relationships" xmlns:p="http://schemas.openxmlformats.org/presentationml/2006/main">
  <p:tag name="MM_SLIDE_TYPE" val="6"/>
</p:tagLst>
</file>

<file path=ppt/tags/tag44.xml><?xml version="1.0" encoding="utf-8"?>
<p:tagLst xmlns:a="http://schemas.openxmlformats.org/drawingml/2006/main" xmlns:r="http://schemas.openxmlformats.org/officeDocument/2006/relationships" xmlns:p="http://schemas.openxmlformats.org/presentationml/2006/main">
  <p:tag name="MM_SLIDE_TYPE" val="6"/>
</p:tagLst>
</file>

<file path=ppt/tags/tag45.xml><?xml version="1.0" encoding="utf-8"?>
<p:tagLst xmlns:a="http://schemas.openxmlformats.org/drawingml/2006/main" xmlns:r="http://schemas.openxmlformats.org/officeDocument/2006/relationships" xmlns:p="http://schemas.openxmlformats.org/presentationml/2006/main">
  <p:tag name="MM_SLIDE_TYPE" val="6"/>
</p:tagLst>
</file>

<file path=ppt/tags/tag46.xml><?xml version="1.0" encoding="utf-8"?>
<p:tagLst xmlns:a="http://schemas.openxmlformats.org/drawingml/2006/main" xmlns:r="http://schemas.openxmlformats.org/officeDocument/2006/relationships" xmlns:p="http://schemas.openxmlformats.org/presentationml/2006/main">
  <p:tag name="MM_SLIDE_TYPE" val="6"/>
</p:tagLst>
</file>

<file path=ppt/tags/tag47.xml><?xml version="1.0" encoding="utf-8"?>
<p:tagLst xmlns:a="http://schemas.openxmlformats.org/drawingml/2006/main" xmlns:r="http://schemas.openxmlformats.org/officeDocument/2006/relationships" xmlns:p="http://schemas.openxmlformats.org/presentationml/2006/main">
  <p:tag name="MM_SLIDE_TYPE" val="6"/>
</p:tagLst>
</file>

<file path=ppt/tags/tag48.xml><?xml version="1.0" encoding="utf-8"?>
<p:tagLst xmlns:a="http://schemas.openxmlformats.org/drawingml/2006/main" xmlns:r="http://schemas.openxmlformats.org/officeDocument/2006/relationships" xmlns:p="http://schemas.openxmlformats.org/presentationml/2006/main">
  <p:tag name="MM_SLIDE_TYPE" val="6"/>
</p:tagLst>
</file>

<file path=ppt/tags/tag49.xml><?xml version="1.0" encoding="utf-8"?>
<p:tagLst xmlns:a="http://schemas.openxmlformats.org/drawingml/2006/main" xmlns:r="http://schemas.openxmlformats.org/officeDocument/2006/relationships" xmlns:p="http://schemas.openxmlformats.org/presentationml/2006/main">
  <p:tag name="MM_SLIDE_TYPE" val="6"/>
</p:tagLst>
</file>

<file path=ppt/tags/tag5.xml><?xml version="1.0" encoding="utf-8"?>
<p:tagLst xmlns:a="http://schemas.openxmlformats.org/drawingml/2006/main" xmlns:r="http://schemas.openxmlformats.org/officeDocument/2006/relationships" xmlns:p="http://schemas.openxmlformats.org/presentationml/2006/main">
  <p:tag name="MM_SLIDE_TYPE" val="6"/>
</p:tagLst>
</file>

<file path=ppt/tags/tag50.xml><?xml version="1.0" encoding="utf-8"?>
<p:tagLst xmlns:a="http://schemas.openxmlformats.org/drawingml/2006/main" xmlns:r="http://schemas.openxmlformats.org/officeDocument/2006/relationships" xmlns:p="http://schemas.openxmlformats.org/presentationml/2006/main">
  <p:tag name="MM_SLIDE_TYPE" val="6"/>
</p:tagLst>
</file>

<file path=ppt/tags/tag51.xml><?xml version="1.0" encoding="utf-8"?>
<p:tagLst xmlns:a="http://schemas.openxmlformats.org/drawingml/2006/main" xmlns:r="http://schemas.openxmlformats.org/officeDocument/2006/relationships" xmlns:p="http://schemas.openxmlformats.org/presentationml/2006/main">
  <p:tag name="MM_SLIDE_TYPE" val="6"/>
</p:tagLst>
</file>

<file path=ppt/tags/tag52.xml><?xml version="1.0" encoding="utf-8"?>
<p:tagLst xmlns:a="http://schemas.openxmlformats.org/drawingml/2006/main" xmlns:r="http://schemas.openxmlformats.org/officeDocument/2006/relationships" xmlns:p="http://schemas.openxmlformats.org/presentationml/2006/main">
  <p:tag name="MM_SLIDE_TYPE" val="6"/>
</p:tagLst>
</file>

<file path=ppt/tags/tag53.xml><?xml version="1.0" encoding="utf-8"?>
<p:tagLst xmlns:a="http://schemas.openxmlformats.org/drawingml/2006/main" xmlns:r="http://schemas.openxmlformats.org/officeDocument/2006/relationships" xmlns:p="http://schemas.openxmlformats.org/presentationml/2006/main">
  <p:tag name="MM_SLIDE_TYPE" val="6"/>
</p:tagLst>
</file>

<file path=ppt/tags/tag54.xml><?xml version="1.0" encoding="utf-8"?>
<p:tagLst xmlns:a="http://schemas.openxmlformats.org/drawingml/2006/main" xmlns:r="http://schemas.openxmlformats.org/officeDocument/2006/relationships" xmlns:p="http://schemas.openxmlformats.org/presentationml/2006/main">
  <p:tag name="MM_SLIDE_TYPE" val="6"/>
</p:tagLst>
</file>

<file path=ppt/tags/tag55.xml><?xml version="1.0" encoding="utf-8"?>
<p:tagLst xmlns:a="http://schemas.openxmlformats.org/drawingml/2006/main" xmlns:r="http://schemas.openxmlformats.org/officeDocument/2006/relationships" xmlns:p="http://schemas.openxmlformats.org/presentationml/2006/main">
  <p:tag name="MM_SLIDE_TYPE" val="6"/>
</p:tagLst>
</file>

<file path=ppt/tags/tag56.xml><?xml version="1.0" encoding="utf-8"?>
<p:tagLst xmlns:a="http://schemas.openxmlformats.org/drawingml/2006/main" xmlns:r="http://schemas.openxmlformats.org/officeDocument/2006/relationships" xmlns:p="http://schemas.openxmlformats.org/presentationml/2006/main">
  <p:tag name="MM_SLIDE_TYPE" val="6"/>
</p:tagLst>
</file>

<file path=ppt/tags/tag57.xml><?xml version="1.0" encoding="utf-8"?>
<p:tagLst xmlns:a="http://schemas.openxmlformats.org/drawingml/2006/main" xmlns:r="http://schemas.openxmlformats.org/officeDocument/2006/relationships" xmlns:p="http://schemas.openxmlformats.org/presentationml/2006/main">
  <p:tag name="MM_SLIDE_TYPE" val="6"/>
</p:tagLst>
</file>

<file path=ppt/tags/tag58.xml><?xml version="1.0" encoding="utf-8"?>
<p:tagLst xmlns:a="http://schemas.openxmlformats.org/drawingml/2006/main" xmlns:r="http://schemas.openxmlformats.org/officeDocument/2006/relationships" xmlns:p="http://schemas.openxmlformats.org/presentationml/2006/main">
  <p:tag name="MM_SLIDE_TYPE" val="6"/>
</p:tagLst>
</file>

<file path=ppt/tags/tag59.xml><?xml version="1.0" encoding="utf-8"?>
<p:tagLst xmlns:a="http://schemas.openxmlformats.org/drawingml/2006/main" xmlns:r="http://schemas.openxmlformats.org/officeDocument/2006/relationships" xmlns:p="http://schemas.openxmlformats.org/presentationml/2006/main">
  <p:tag name="MM_SLIDE_TYPE" val="6"/>
</p:tagLst>
</file>

<file path=ppt/tags/tag6.xml><?xml version="1.0" encoding="utf-8"?>
<p:tagLst xmlns:a="http://schemas.openxmlformats.org/drawingml/2006/main" xmlns:r="http://schemas.openxmlformats.org/officeDocument/2006/relationships" xmlns:p="http://schemas.openxmlformats.org/presentationml/2006/main">
  <p:tag name="MM_SLIDE_TYPE" val="6"/>
</p:tagLst>
</file>

<file path=ppt/tags/tag60.xml><?xml version="1.0" encoding="utf-8"?>
<p:tagLst xmlns:a="http://schemas.openxmlformats.org/drawingml/2006/main" xmlns:r="http://schemas.openxmlformats.org/officeDocument/2006/relationships" xmlns:p="http://schemas.openxmlformats.org/presentationml/2006/main">
  <p:tag name="MM_SLIDE_TYPE" val="6"/>
</p:tagLst>
</file>

<file path=ppt/tags/tag61.xml><?xml version="1.0" encoding="utf-8"?>
<p:tagLst xmlns:a="http://schemas.openxmlformats.org/drawingml/2006/main" xmlns:r="http://schemas.openxmlformats.org/officeDocument/2006/relationships" xmlns:p="http://schemas.openxmlformats.org/presentationml/2006/main">
  <p:tag name="MM_SLIDE_TYPE" val="6"/>
</p:tagLst>
</file>

<file path=ppt/tags/tag62.xml><?xml version="1.0" encoding="utf-8"?>
<p:tagLst xmlns:a="http://schemas.openxmlformats.org/drawingml/2006/main" xmlns:r="http://schemas.openxmlformats.org/officeDocument/2006/relationships" xmlns:p="http://schemas.openxmlformats.org/presentationml/2006/main">
  <p:tag name="MM_SLIDE_TYPE" val="6"/>
</p:tagLst>
</file>

<file path=ppt/tags/tag63.xml><?xml version="1.0" encoding="utf-8"?>
<p:tagLst xmlns:a="http://schemas.openxmlformats.org/drawingml/2006/main" xmlns:r="http://schemas.openxmlformats.org/officeDocument/2006/relationships" xmlns:p="http://schemas.openxmlformats.org/presentationml/2006/main">
  <p:tag name="MM_SLIDE_TYPE" val="6"/>
</p:tagLst>
</file>

<file path=ppt/tags/tag64.xml><?xml version="1.0" encoding="utf-8"?>
<p:tagLst xmlns:a="http://schemas.openxmlformats.org/drawingml/2006/main" xmlns:r="http://schemas.openxmlformats.org/officeDocument/2006/relationships" xmlns:p="http://schemas.openxmlformats.org/presentationml/2006/main">
  <p:tag name="MM_SLIDE_TYPE" val="6"/>
</p:tagLst>
</file>

<file path=ppt/tags/tag65.xml><?xml version="1.0" encoding="utf-8"?>
<p:tagLst xmlns:a="http://schemas.openxmlformats.org/drawingml/2006/main" xmlns:r="http://schemas.openxmlformats.org/officeDocument/2006/relationships" xmlns:p="http://schemas.openxmlformats.org/presentationml/2006/main">
  <p:tag name="MM_SLIDE_TYPE" val="6"/>
</p:tagLst>
</file>

<file path=ppt/tags/tag66.xml><?xml version="1.0" encoding="utf-8"?>
<p:tagLst xmlns:a="http://schemas.openxmlformats.org/drawingml/2006/main" xmlns:r="http://schemas.openxmlformats.org/officeDocument/2006/relationships" xmlns:p="http://schemas.openxmlformats.org/presentationml/2006/main">
  <p:tag name="MM_SLIDE_TYPE" val="6"/>
</p:tagLst>
</file>

<file path=ppt/tags/tag67.xml><?xml version="1.0" encoding="utf-8"?>
<p:tagLst xmlns:a="http://schemas.openxmlformats.org/drawingml/2006/main" xmlns:r="http://schemas.openxmlformats.org/officeDocument/2006/relationships" xmlns:p="http://schemas.openxmlformats.org/presentationml/2006/main">
  <p:tag name="MM_SLIDE_TYPE" val="6"/>
</p:tagLst>
</file>

<file path=ppt/tags/tag68.xml><?xml version="1.0" encoding="utf-8"?>
<p:tagLst xmlns:a="http://schemas.openxmlformats.org/drawingml/2006/main" xmlns:r="http://schemas.openxmlformats.org/officeDocument/2006/relationships" xmlns:p="http://schemas.openxmlformats.org/presentationml/2006/main">
  <p:tag name="MM_SLIDE_TYPE" val="6"/>
</p:tagLst>
</file>

<file path=ppt/tags/tag69.xml><?xml version="1.0" encoding="utf-8"?>
<p:tagLst xmlns:a="http://schemas.openxmlformats.org/drawingml/2006/main" xmlns:r="http://schemas.openxmlformats.org/officeDocument/2006/relationships" xmlns:p="http://schemas.openxmlformats.org/presentationml/2006/main">
  <p:tag name="MM_SLIDE_TYPE" val="6"/>
</p:tagLst>
</file>

<file path=ppt/tags/tag7.xml><?xml version="1.0" encoding="utf-8"?>
<p:tagLst xmlns:a="http://schemas.openxmlformats.org/drawingml/2006/main" xmlns:r="http://schemas.openxmlformats.org/officeDocument/2006/relationships" xmlns:p="http://schemas.openxmlformats.org/presentationml/2006/main">
  <p:tag name="MM_SLIDE_TYPE" val="6"/>
</p:tagLst>
</file>

<file path=ppt/tags/tag70.xml><?xml version="1.0" encoding="utf-8"?>
<p:tagLst xmlns:a="http://schemas.openxmlformats.org/drawingml/2006/main" xmlns:r="http://schemas.openxmlformats.org/officeDocument/2006/relationships" xmlns:p="http://schemas.openxmlformats.org/presentationml/2006/main">
  <p:tag name="MM_SLIDE_TYPE" val="6"/>
</p:tagLst>
</file>

<file path=ppt/tags/tag71.xml><?xml version="1.0" encoding="utf-8"?>
<p:tagLst xmlns:a="http://schemas.openxmlformats.org/drawingml/2006/main" xmlns:r="http://schemas.openxmlformats.org/officeDocument/2006/relationships" xmlns:p="http://schemas.openxmlformats.org/presentationml/2006/main">
  <p:tag name="MM_SLIDE_TYPE" val="6"/>
</p:tagLst>
</file>

<file path=ppt/tags/tag72.xml><?xml version="1.0" encoding="utf-8"?>
<p:tagLst xmlns:a="http://schemas.openxmlformats.org/drawingml/2006/main" xmlns:r="http://schemas.openxmlformats.org/officeDocument/2006/relationships" xmlns:p="http://schemas.openxmlformats.org/presentationml/2006/main">
  <p:tag name="MM_SLIDE_TYPE" val="6"/>
</p:tagLst>
</file>

<file path=ppt/tags/tag73.xml><?xml version="1.0" encoding="utf-8"?>
<p:tagLst xmlns:a="http://schemas.openxmlformats.org/drawingml/2006/main" xmlns:r="http://schemas.openxmlformats.org/officeDocument/2006/relationships" xmlns:p="http://schemas.openxmlformats.org/presentationml/2006/main">
  <p:tag name="MM_SLIDE_TYPE" val="6"/>
</p:tagLst>
</file>

<file path=ppt/tags/tag74.xml><?xml version="1.0" encoding="utf-8"?>
<p:tagLst xmlns:a="http://schemas.openxmlformats.org/drawingml/2006/main" xmlns:r="http://schemas.openxmlformats.org/officeDocument/2006/relationships" xmlns:p="http://schemas.openxmlformats.org/presentationml/2006/main">
  <p:tag name="MM_SLIDE_TYPE" val="6"/>
</p:tagLst>
</file>

<file path=ppt/tags/tag75.xml><?xml version="1.0" encoding="utf-8"?>
<p:tagLst xmlns:a="http://schemas.openxmlformats.org/drawingml/2006/main" xmlns:r="http://schemas.openxmlformats.org/officeDocument/2006/relationships" xmlns:p="http://schemas.openxmlformats.org/presentationml/2006/main">
  <p:tag name="MM_SLIDE_TYPE" val="6"/>
</p:tagLst>
</file>

<file path=ppt/tags/tag8.xml><?xml version="1.0" encoding="utf-8"?>
<p:tagLst xmlns:a="http://schemas.openxmlformats.org/drawingml/2006/main" xmlns:r="http://schemas.openxmlformats.org/officeDocument/2006/relationships" xmlns:p="http://schemas.openxmlformats.org/presentationml/2006/main">
  <p:tag name="MM_SLIDE_TYPE" val="6"/>
</p:tagLst>
</file>

<file path=ppt/tags/tag9.xml><?xml version="1.0" encoding="utf-8"?>
<p:tagLst xmlns:a="http://schemas.openxmlformats.org/drawingml/2006/main" xmlns:r="http://schemas.openxmlformats.org/officeDocument/2006/relationships" xmlns:p="http://schemas.openxmlformats.org/presentationml/2006/main">
  <p:tag name="MM_SLIDE_TYPE" val="6"/>
</p:tagLst>
</file>

<file path=ppt/theme/theme1.xml><?xml version="1.0" encoding="utf-8"?>
<a:theme xmlns:a="http://schemas.openxmlformats.org/drawingml/2006/main" name="Custom Design">
  <a:themeElements>
    <a:clrScheme name="UPMC">
      <a:dk1>
        <a:srgbClr val="771B61"/>
      </a:dk1>
      <a:lt1>
        <a:sysClr val="window" lastClr="FFFFFF"/>
      </a:lt1>
      <a:dk2>
        <a:srgbClr val="666D70"/>
      </a:dk2>
      <a:lt2>
        <a:srgbClr val="D7DBDB"/>
      </a:lt2>
      <a:accent1>
        <a:srgbClr val="40A6C0"/>
      </a:accent1>
      <a:accent2>
        <a:srgbClr val="F47A28"/>
      </a:accent2>
      <a:accent3>
        <a:srgbClr val="959836"/>
      </a:accent3>
      <a:accent4>
        <a:srgbClr val="9B1889"/>
      </a:accent4>
      <a:accent5>
        <a:srgbClr val="DED1AC"/>
      </a:accent5>
      <a:accent6>
        <a:srgbClr val="333092"/>
      </a:accent6>
      <a:hlink>
        <a:srgbClr val="C1CD23"/>
      </a:hlink>
      <a:folHlink>
        <a:srgbClr val="0081C6"/>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PMC_PowerPoint_Movement.potx  -  Read-Only" id="{69CB0DB6-CF4A-4FFE-915A-42FD40092387}" vid="{2FFBC790-8D86-4B57-BBD1-0BC747596D24}"/>
    </a:ext>
  </a:extLst>
</a:theme>
</file>

<file path=ppt/theme/theme2.xml><?xml version="1.0" encoding="utf-8"?>
<a:theme xmlns:a="http://schemas.openxmlformats.org/drawingml/2006/main" name="Office Theme">
  <a:themeElements>
    <a:clrScheme name="Custom 6">
      <a:dk1>
        <a:sysClr val="windowText" lastClr="000000"/>
      </a:dk1>
      <a:lt1>
        <a:sysClr val="window" lastClr="FFFFFF"/>
      </a:lt1>
      <a:dk2>
        <a:srgbClr val="395C6E"/>
      </a:dk2>
      <a:lt2>
        <a:srgbClr val="ACC1C6"/>
      </a:lt2>
      <a:accent1>
        <a:srgbClr val="3A5C6E"/>
      </a:accent1>
      <a:accent2>
        <a:srgbClr val="CB5C22"/>
      </a:accent2>
      <a:accent3>
        <a:srgbClr val="ACC1C6"/>
      </a:accent3>
      <a:accent4>
        <a:srgbClr val="ACC1C6"/>
      </a:accent4>
      <a:accent5>
        <a:srgbClr val="86CAD3"/>
      </a:accent5>
      <a:accent6>
        <a:srgbClr val="F79646"/>
      </a:accent6>
      <a:hlink>
        <a:srgbClr val="CB5C22"/>
      </a:hlink>
      <a:folHlink>
        <a:srgbClr val="395C6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l" defTabSz="342875">
          <a:defRPr sz="1390">
            <a:solidFill>
              <a:prstClr val="white"/>
            </a:solidFill>
            <a:latin typeface="Aria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D836ACDB165F64E94728C087B746F4E" ma:contentTypeVersion="1" ma:contentTypeDescription="Create a new document." ma:contentTypeScope="" ma:versionID="38e7775210294f63ddc4ac639728973d">
  <xsd:schema xmlns:xsd="http://www.w3.org/2001/XMLSchema" xmlns:xs="http://www.w3.org/2001/XMLSchema" xmlns:p="http://schemas.microsoft.com/office/2006/metadata/properties" xmlns:ns1="http://schemas.microsoft.com/sharepoint/v3" targetNamespace="http://schemas.microsoft.com/office/2006/metadata/properties" ma:root="true" ma:fieldsID="48c5b5cd9b8d25ff6dd15848836f427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C2AD9A8-4009-41F5-A724-5182162287D6}">
  <ds:schemaRefs>
    <ds:schemaRef ds:uri="http://www.w3.org/XML/1998/namespace"/>
    <ds:schemaRef ds:uri="http://purl.org/dc/elements/1.1/"/>
    <ds:schemaRef ds:uri="http://schemas.openxmlformats.org/package/2006/metadata/core-properties"/>
    <ds:schemaRef ds:uri="http://schemas.microsoft.com/office/2006/documentManagement/types"/>
    <ds:schemaRef ds:uri="http://schemas.microsoft.com/office/infopath/2007/PartnerControls"/>
    <ds:schemaRef ds:uri="http://schemas.microsoft.com/office/2006/metadata/properties"/>
    <ds:schemaRef ds:uri="http://purl.org/dc/dcmitype/"/>
    <ds:schemaRef ds:uri="http://purl.org/dc/terms/"/>
    <ds:schemaRef ds:uri="http://schemas.microsoft.com/sharepoint/v3"/>
  </ds:schemaRefs>
</ds:datastoreItem>
</file>

<file path=customXml/itemProps2.xml><?xml version="1.0" encoding="utf-8"?>
<ds:datastoreItem xmlns:ds="http://schemas.openxmlformats.org/officeDocument/2006/customXml" ds:itemID="{01706B9C-4C90-424A-845E-E7750BD4E2AE}">
  <ds:schemaRefs>
    <ds:schemaRef ds:uri="http://schemas.microsoft.com/sharepoint/v3/contenttype/forms"/>
  </ds:schemaRefs>
</ds:datastoreItem>
</file>

<file path=customXml/itemProps3.xml><?xml version="1.0" encoding="utf-8"?>
<ds:datastoreItem xmlns:ds="http://schemas.openxmlformats.org/officeDocument/2006/customXml" ds:itemID="{8B73E966-15BD-41F9-94FD-0AF4F11AEE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33555</TotalTime>
  <Words>1718</Words>
  <Application>Microsoft Office PowerPoint</Application>
  <PresentationFormat>Widescreen</PresentationFormat>
  <Paragraphs>294</Paragraphs>
  <Slides>25</Slides>
  <Notes>24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25</vt:i4>
      </vt:variant>
    </vt:vector>
  </HeadingPairs>
  <TitlesOfParts>
    <vt:vector size="35" baseType="lpstr">
      <vt:lpstr>Arial</vt:lpstr>
      <vt:lpstr>Arial Narrow</vt:lpstr>
      <vt:lpstr>Calibri</vt:lpstr>
      <vt:lpstr>Catamaran</vt:lpstr>
      <vt:lpstr>Courier New</vt:lpstr>
      <vt:lpstr>Montserrat</vt:lpstr>
      <vt:lpstr>Montserrat Medium</vt:lpstr>
      <vt:lpstr>Symbol</vt:lpstr>
      <vt:lpstr>Custom Design</vt:lpstr>
      <vt:lpstr>Office Theme</vt:lpstr>
      <vt:lpstr>Financial Management Services (FMS) Stakeholder Meeting  FMS Vendor Transition for  Self-Directed Services</vt:lpstr>
      <vt:lpstr>Agenda</vt:lpstr>
      <vt:lpstr>Transition of Financial Management Services</vt:lpstr>
      <vt:lpstr>Sharing the News!</vt:lpstr>
      <vt:lpstr>Sharing the News!</vt:lpstr>
      <vt:lpstr>Transition Packets for Common Law Employers and Direct Care Workers</vt:lpstr>
      <vt:lpstr>Transition Packet Mailing</vt:lpstr>
      <vt:lpstr>Preparing for What’s Ahead</vt:lpstr>
      <vt:lpstr>Transition Progress – Packets</vt:lpstr>
      <vt:lpstr>Transition Progress – Call Center</vt:lpstr>
      <vt:lpstr>Transition Progress – Call Center</vt:lpstr>
      <vt:lpstr>Information Sessions</vt:lpstr>
      <vt:lpstr>Call-in and Online Information Sessions</vt:lpstr>
      <vt:lpstr>Payroll </vt:lpstr>
      <vt:lpstr>Payroll Timeline</vt:lpstr>
      <vt:lpstr>EVV Timesheet Submission and Approval Process Training </vt:lpstr>
      <vt:lpstr>Timesheet Submission &amp; Approval Process</vt:lpstr>
      <vt:lpstr>Timesheet Submission &amp; Approval Process</vt:lpstr>
      <vt:lpstr>Timesheet Submission &amp; Approval Process</vt:lpstr>
      <vt:lpstr>What’s New</vt:lpstr>
      <vt:lpstr>What’s new with Tempus</vt:lpstr>
      <vt:lpstr>Tempus Website</vt:lpstr>
      <vt:lpstr>Tempus Informational Website</vt:lpstr>
      <vt:lpstr>Pennsylvania In-State Hiring Initiative</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Beauregard, Garrett</dc:creator>
  <cp:lastModifiedBy>Montag, Kathy</cp:lastModifiedBy>
  <cp:revision>342</cp:revision>
  <dcterms:created xsi:type="dcterms:W3CDTF">2021-04-22T14:02:33Z</dcterms:created>
  <dcterms:modified xsi:type="dcterms:W3CDTF">2022-02-04T13:43:06Z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e4b1be8-281e-475d-98b0-21c3457e5a46_Enabled">
    <vt:lpwstr>true</vt:lpwstr>
  </property>
  <property fmtid="{D5CDD505-2E9C-101B-9397-08002B2CF9AE}" pid="3" name="MSIP_Label_5e4b1be8-281e-475d-98b0-21c3457e5a46_SetDate">
    <vt:lpwstr>2021-04-22T14:02:33Z</vt:lpwstr>
  </property>
  <property fmtid="{D5CDD505-2E9C-101B-9397-08002B2CF9AE}" pid="4" name="MSIP_Label_5e4b1be8-281e-475d-98b0-21c3457e5a46_Method">
    <vt:lpwstr>Standard</vt:lpwstr>
  </property>
  <property fmtid="{D5CDD505-2E9C-101B-9397-08002B2CF9AE}" pid="5" name="MSIP_Label_5e4b1be8-281e-475d-98b0-21c3457e5a46_Name">
    <vt:lpwstr>Public</vt:lpwstr>
  </property>
  <property fmtid="{D5CDD505-2E9C-101B-9397-08002B2CF9AE}" pid="6" name="MSIP_Label_5e4b1be8-281e-475d-98b0-21c3457e5a46_SiteId">
    <vt:lpwstr>8b3dd73e-4e72-4679-b191-56da1588712b</vt:lpwstr>
  </property>
  <property fmtid="{D5CDD505-2E9C-101B-9397-08002B2CF9AE}" pid="7" name="MSIP_Label_5e4b1be8-281e-475d-98b0-21c3457e5a46_ActionId">
    <vt:lpwstr>988f693d-a723-4b5c-9b2c-9638ea2207b2</vt:lpwstr>
  </property>
  <property fmtid="{D5CDD505-2E9C-101B-9397-08002B2CF9AE}" pid="8" name="MSIP_Label_5e4b1be8-281e-475d-98b0-21c3457e5a46_ContentBits">
    <vt:lpwstr>0</vt:lpwstr>
  </property>
  <property fmtid="{D5CDD505-2E9C-101B-9397-08002B2CF9AE}" pid="9" name="ContentTypeId">
    <vt:lpwstr>0x010100BD836ACDB165F64E94728C087B746F4E</vt:lpwstr>
  </property>
  <property fmtid="{D5CDD505-2E9C-101B-9397-08002B2CF9AE}" pid="10" name="Order">
    <vt:r8>227300</vt:r8>
  </property>
  <property fmtid="{D5CDD505-2E9C-101B-9397-08002B2CF9AE}" pid="11" name="xd_Signature">
    <vt:bool>false</vt:bool>
  </property>
  <property fmtid="{D5CDD505-2E9C-101B-9397-08002B2CF9AE}" pid="12" name="xd_ProgID">
    <vt:lpwstr/>
  </property>
  <property fmtid="{D5CDD505-2E9C-101B-9397-08002B2CF9AE}" pid="13" name="TemplateUrl">
    <vt:lpwstr/>
  </property>
  <property fmtid="{D5CDD505-2E9C-101B-9397-08002B2CF9AE}" pid="14" name="MSIP_Label_5a776955-85f6-4fec-9553-96dd3e0373c4_Enabled">
    <vt:lpwstr>true</vt:lpwstr>
  </property>
  <property fmtid="{D5CDD505-2E9C-101B-9397-08002B2CF9AE}" pid="15" name="MSIP_Label_5a776955-85f6-4fec-9553-96dd3e0373c4_SetDate">
    <vt:lpwstr>2021-11-24T14:30:11Z</vt:lpwstr>
  </property>
  <property fmtid="{D5CDD505-2E9C-101B-9397-08002B2CF9AE}" pid="16" name="MSIP_Label_5a776955-85f6-4fec-9553-96dd3e0373c4_Method">
    <vt:lpwstr>Standard</vt:lpwstr>
  </property>
  <property fmtid="{D5CDD505-2E9C-101B-9397-08002B2CF9AE}" pid="17" name="MSIP_Label_5a776955-85f6-4fec-9553-96dd3e0373c4_Name">
    <vt:lpwstr>Confidential</vt:lpwstr>
  </property>
  <property fmtid="{D5CDD505-2E9C-101B-9397-08002B2CF9AE}" pid="18" name="MSIP_Label_5a776955-85f6-4fec-9553-96dd3e0373c4_SiteId">
    <vt:lpwstr>f45ccc07-e57e-4d15-bf6f-f6cbccd2d395</vt:lpwstr>
  </property>
  <property fmtid="{D5CDD505-2E9C-101B-9397-08002B2CF9AE}" pid="19" name="MSIP_Label_5a776955-85f6-4fec-9553-96dd3e0373c4_ActionId">
    <vt:lpwstr>0ac25270-0009-4579-8cf7-c32136745d3b</vt:lpwstr>
  </property>
  <property fmtid="{D5CDD505-2E9C-101B-9397-08002B2CF9AE}" pid="20" name="MSIP_Label_5a776955-85f6-4fec-9553-96dd3e0373c4_ContentBits">
    <vt:lpwstr>0</vt:lpwstr>
  </property>
  <property fmtid="{D5CDD505-2E9C-101B-9397-08002B2CF9AE}" pid="21" name="_SourceUrl">
    <vt:lpwstr/>
  </property>
  <property fmtid="{D5CDD505-2E9C-101B-9397-08002B2CF9AE}" pid="22" name="_SharedFileIndex">
    <vt:lpwstr/>
  </property>
</Properties>
</file>