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7" r:id="rId4"/>
  </p:sldMasterIdLst>
  <p:notesMasterIdLst>
    <p:notesMasterId r:id="rId7"/>
  </p:notesMasterIdLst>
  <p:handoutMasterIdLst>
    <p:handoutMasterId r:id="rId8"/>
  </p:handoutMasterIdLst>
  <p:sldIdLst>
    <p:sldId id="256" r:id="rId5"/>
    <p:sldId id="1406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en" initials="K" lastIdx="2" clrIdx="0">
    <p:extLst>
      <p:ext uri="{19B8F6BF-5375-455C-9EA6-DF929625EA0E}">
        <p15:presenceInfo xmlns:p15="http://schemas.microsoft.com/office/powerpoint/2012/main" userId="Krist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D"/>
    <a:srgbClr val="73ADDD"/>
    <a:srgbClr val="80AED0"/>
    <a:srgbClr val="80AEE6"/>
    <a:srgbClr val="80AEE0"/>
    <a:srgbClr val="80AEEA"/>
    <a:srgbClr val="00B0E6"/>
    <a:srgbClr val="00B0ED"/>
    <a:srgbClr val="80AED5"/>
    <a:srgbClr val="013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61F902-A3C2-4F7A-9F7B-B67C3BA31366}" v="1" dt="2021-06-16T14:01:23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81508" autoAdjust="0"/>
  </p:normalViewPr>
  <p:slideViewPr>
    <p:cSldViewPr>
      <p:cViewPr varScale="1">
        <p:scale>
          <a:sx n="76" d="100"/>
          <a:sy n="76" d="100"/>
        </p:scale>
        <p:origin x="14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100" d="100"/>
          <a:sy n="100" d="100"/>
        </p:scale>
        <p:origin x="24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erman, Kristen" userId="af844bbe-3a4d-47bc-b47b-04a1f10f83b8" providerId="ADAL" clId="{C05C6219-A165-46ED-90DE-CBF4C97D4D3F}"/>
    <pc:docChg chg="undo custSel addSld delSld modSld">
      <pc:chgData name="Wierman, Kristen" userId="af844bbe-3a4d-47bc-b47b-04a1f10f83b8" providerId="ADAL" clId="{C05C6219-A165-46ED-90DE-CBF4C97D4D3F}" dt="2021-06-16T14:05:36.059" v="729" actId="20577"/>
      <pc:docMkLst>
        <pc:docMk/>
      </pc:docMkLst>
      <pc:sldChg chg="modSp">
        <pc:chgData name="Wierman, Kristen" userId="af844bbe-3a4d-47bc-b47b-04a1f10f83b8" providerId="ADAL" clId="{C05C6219-A165-46ED-90DE-CBF4C97D4D3F}" dt="2021-06-16T13:57:50.937" v="10" actId="20577"/>
        <pc:sldMkLst>
          <pc:docMk/>
          <pc:sldMk cId="3560217725" sldId="256"/>
        </pc:sldMkLst>
        <pc:spChg chg="mod">
          <ac:chgData name="Wierman, Kristen" userId="af844bbe-3a4d-47bc-b47b-04a1f10f83b8" providerId="ADAL" clId="{C05C6219-A165-46ED-90DE-CBF4C97D4D3F}" dt="2021-06-16T13:57:50.937" v="10" actId="20577"/>
          <ac:spMkLst>
            <pc:docMk/>
            <pc:sldMk cId="3560217725" sldId="256"/>
            <ac:spMk id="3" creationId="{00000000-0000-0000-0000-000000000000}"/>
          </ac:spMkLst>
        </pc:spChg>
      </pc:sldChg>
      <pc:sldChg chg="modSp">
        <pc:chgData name="Wierman, Kristen" userId="af844bbe-3a4d-47bc-b47b-04a1f10f83b8" providerId="ADAL" clId="{C05C6219-A165-46ED-90DE-CBF4C97D4D3F}" dt="2021-06-16T14:05:36.059" v="729" actId="20577"/>
        <pc:sldMkLst>
          <pc:docMk/>
          <pc:sldMk cId="1867479954" sldId="1406"/>
        </pc:sldMkLst>
        <pc:spChg chg="mod">
          <ac:chgData name="Wierman, Kristen" userId="af844bbe-3a4d-47bc-b47b-04a1f10f83b8" providerId="ADAL" clId="{C05C6219-A165-46ED-90DE-CBF4C97D4D3F}" dt="2021-06-16T14:05:36.059" v="729" actId="20577"/>
          <ac:spMkLst>
            <pc:docMk/>
            <pc:sldMk cId="1867479954" sldId="1406"/>
            <ac:spMk id="3" creationId="{A55108D8-6499-4E66-BB75-DA65D0F4E232}"/>
          </ac:spMkLst>
        </pc:spChg>
      </pc:sldChg>
      <pc:sldChg chg="add del">
        <pc:chgData name="Wierman, Kristen" userId="af844bbe-3a4d-47bc-b47b-04a1f10f83b8" providerId="ADAL" clId="{C05C6219-A165-46ED-90DE-CBF4C97D4D3F}" dt="2021-06-16T14:01:35.022" v="241" actId="2696"/>
        <pc:sldMkLst>
          <pc:docMk/>
          <pc:sldMk cId="399883162" sldId="1416"/>
        </pc:sldMkLst>
      </pc:sldChg>
      <pc:sldChg chg="modSp">
        <pc:chgData name="Wierman, Kristen" userId="af844bbe-3a4d-47bc-b47b-04a1f10f83b8" providerId="ADAL" clId="{C05C6219-A165-46ED-90DE-CBF4C97D4D3F}" dt="2021-06-16T14:04:39.965" v="704" actId="20577"/>
        <pc:sldMkLst>
          <pc:docMk/>
          <pc:sldMk cId="825479909" sldId="1417"/>
        </pc:sldMkLst>
        <pc:spChg chg="mod">
          <ac:chgData name="Wierman, Kristen" userId="af844bbe-3a4d-47bc-b47b-04a1f10f83b8" providerId="ADAL" clId="{C05C6219-A165-46ED-90DE-CBF4C97D4D3F}" dt="2021-06-16T14:04:39.965" v="704" actId="20577"/>
          <ac:spMkLst>
            <pc:docMk/>
            <pc:sldMk cId="825479909" sldId="1417"/>
            <ac:spMk id="5" creationId="{371B64FD-23A4-4DD5-A34A-433D4ED5DD0D}"/>
          </ac:spMkLst>
        </pc:spChg>
      </pc:sldChg>
      <pc:sldChg chg="modSp">
        <pc:chgData name="Wierman, Kristen" userId="af844bbe-3a4d-47bc-b47b-04a1f10f83b8" providerId="ADAL" clId="{C05C6219-A165-46ED-90DE-CBF4C97D4D3F}" dt="2021-06-16T14:04:48.609" v="705" actId="20577"/>
        <pc:sldMkLst>
          <pc:docMk/>
          <pc:sldMk cId="3482160491" sldId="1418"/>
        </pc:sldMkLst>
        <pc:spChg chg="mod">
          <ac:chgData name="Wierman, Kristen" userId="af844bbe-3a4d-47bc-b47b-04a1f10f83b8" providerId="ADAL" clId="{C05C6219-A165-46ED-90DE-CBF4C97D4D3F}" dt="2021-06-16T14:04:48.609" v="705" actId="20577"/>
          <ac:spMkLst>
            <pc:docMk/>
            <pc:sldMk cId="3482160491" sldId="1418"/>
            <ac:spMk id="5" creationId="{371B64FD-23A4-4DD5-A34A-433D4ED5DD0D}"/>
          </ac:spMkLst>
        </pc:spChg>
      </pc:sldChg>
      <pc:sldChg chg="add del">
        <pc:chgData name="Wierman, Kristen" userId="af844bbe-3a4d-47bc-b47b-04a1f10f83b8" providerId="ADAL" clId="{C05C6219-A165-46ED-90DE-CBF4C97D4D3F}" dt="2021-06-16T14:00:16.737" v="167" actId="2696"/>
        <pc:sldMkLst>
          <pc:docMk/>
          <pc:sldMk cId="1856166700" sldId="1419"/>
        </pc:sldMkLst>
      </pc:sldChg>
      <pc:sldChg chg="modSp">
        <pc:chgData name="Wierman, Kristen" userId="af844bbe-3a4d-47bc-b47b-04a1f10f83b8" providerId="ADAL" clId="{C05C6219-A165-46ED-90DE-CBF4C97D4D3F}" dt="2021-06-16T14:02:40.844" v="331" actId="20577"/>
        <pc:sldMkLst>
          <pc:docMk/>
          <pc:sldMk cId="767358584" sldId="1420"/>
        </pc:sldMkLst>
        <pc:spChg chg="mod">
          <ac:chgData name="Wierman, Kristen" userId="af844bbe-3a4d-47bc-b47b-04a1f10f83b8" providerId="ADAL" clId="{C05C6219-A165-46ED-90DE-CBF4C97D4D3F}" dt="2021-06-16T14:02:40.844" v="331" actId="20577"/>
          <ac:spMkLst>
            <pc:docMk/>
            <pc:sldMk cId="767358584" sldId="1420"/>
            <ac:spMk id="5" creationId="{371B64FD-23A4-4DD5-A34A-433D4ED5DD0D}"/>
          </ac:spMkLst>
        </pc:spChg>
      </pc:sldChg>
      <pc:sldChg chg="del">
        <pc:chgData name="Wierman, Kristen" userId="af844bbe-3a4d-47bc-b47b-04a1f10f83b8" providerId="ADAL" clId="{C05C6219-A165-46ED-90DE-CBF4C97D4D3F}" dt="2021-06-16T13:59:20.875" v="162" actId="2696"/>
        <pc:sldMkLst>
          <pc:docMk/>
          <pc:sldMk cId="467598251" sldId="142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7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1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2113E2D6-E0A6-4188-9D48-BD346E684EA6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3B2AE55-D07C-4D5E-B015-AE60E36AF14E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4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92B7969E-711E-47A4-8884-5B747F4773FF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2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64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BBB3F7D-0CC0-41B9-8732-B3E51BD54650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EEDB610-CF8D-4BDF-BEA4-7668B6BB7B58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29E089-CB14-4FF5-BB88-AA82D9B19BF8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 userDrawn="1"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231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Financial Management Services</a:t>
            </a:r>
            <a:br>
              <a:rPr lang="en-US" sz="3400" dirty="0">
                <a:solidFill>
                  <a:srgbClr val="000000"/>
                </a:solidFill>
              </a:rPr>
            </a:br>
            <a:r>
              <a:rPr lang="en-US" sz="3400" dirty="0">
                <a:solidFill>
                  <a:srgbClr val="000000"/>
                </a:solidFill>
              </a:rPr>
              <a:t>Stakeholder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dirty="0"/>
              <a:t>September 3,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021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F66C-A617-4F88-85A9-D7C7CEC3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ea typeface="ＭＳ Ｐゴシック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108D8-6499-4E66-BB75-DA65D0F4E2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305800" cy="4572000"/>
          </a:xfrm>
        </p:spPr>
        <p:txBody>
          <a:bodyPr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en-US" sz="2000" dirty="0">
                <a:ea typeface="ＭＳ Ｐゴシック"/>
              </a:rPr>
              <a:t>OLTL Welcome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a typeface="ＭＳ Ｐゴシック"/>
              </a:rPr>
              <a:t>Updates from the Community HealthChoices Managed Care Organizations (CHC-MCOs)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a typeface="ＭＳ Ｐゴシック"/>
              </a:rPr>
              <a:t>Transition Date Change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a typeface="ＭＳ Ｐゴシック"/>
              </a:rPr>
              <a:t>Participant Initial Letter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a typeface="ＭＳ Ｐゴシック"/>
              </a:rPr>
              <a:t>Participant Second Letter</a:t>
            </a:r>
          </a:p>
          <a:p>
            <a:pPr>
              <a:lnSpc>
                <a:spcPct val="150000"/>
              </a:lnSpc>
            </a:pPr>
            <a:r>
              <a:rPr lang="en-US" dirty="0">
                <a:ea typeface="ＭＳ Ｐゴシック"/>
              </a:rPr>
              <a:t>Tempus Presentation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a typeface="ＭＳ Ｐゴシック"/>
              </a:rPr>
              <a:t>Q &amp; 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ea typeface="ＭＳ Ｐゴシック"/>
            </a:endParaRPr>
          </a:p>
          <a:p>
            <a:pPr marL="457200" lvl="1" indent="0">
              <a:buNone/>
            </a:pPr>
            <a:br>
              <a:rPr lang="en-US" sz="1600" dirty="0"/>
            </a:br>
            <a:r>
              <a:rPr lang="en-US" sz="1600" dirty="0"/>
              <a:t> 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BEDC1-9678-476C-AE03-07ADAC08D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479954"/>
      </p:ext>
    </p:extLst>
  </p:cSld>
  <p:clrMapOvr>
    <a:masterClrMapping/>
  </p:clrMapOvr>
</p:sld>
</file>

<file path=ppt/theme/theme1.xml><?xml version="1.0" encoding="utf-8"?>
<a:theme xmlns:a="http://schemas.openxmlformats.org/drawingml/2006/main" name="2_DHS Presentations Template 1v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VV Stakeholder Powerpoint 3-21-19" id="{5AB6BCA7-3827-4C1C-9A82-16B304396963}" vid="{6D62AD85-675F-4848-AC28-59A5FA211C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36ACDB165F64E94728C087B746F4E" ma:contentTypeVersion="1" ma:contentTypeDescription="Create a new document." ma:contentTypeScope="" ma:versionID="38e7775210294f63ddc4ac639728973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ED3A91-F03A-42E7-9A75-2760B48C9215}"/>
</file>

<file path=customXml/itemProps2.xml><?xml version="1.0" encoding="utf-8"?>
<ds:datastoreItem xmlns:ds="http://schemas.openxmlformats.org/officeDocument/2006/customXml" ds:itemID="{295FD44A-9964-4BE8-A915-F561E25767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387F70-BEC0-40FA-9E54-51895E7CC80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2969</TotalTime>
  <Words>44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2_DHS Presentations Template 1v3</vt:lpstr>
      <vt:lpstr>Financial Management Services Stakeholder Meeting</vt:lpstr>
      <vt:lpstr>Agenda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Aimee West</dc:creator>
  <cp:lastModifiedBy>Barge, Kimberly</cp:lastModifiedBy>
  <cp:revision>142</cp:revision>
  <cp:lastPrinted>2009-01-26T15:49:04Z</cp:lastPrinted>
  <dcterms:created xsi:type="dcterms:W3CDTF">2014-12-08T14:41:22Z</dcterms:created>
  <dcterms:modified xsi:type="dcterms:W3CDTF">2021-08-31T16:33:50Z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0x010100BD836ACDB165F64E94728C087B746F4E</vt:lpwstr>
  </property>
  <property fmtid="{D5CDD505-2E9C-101B-9397-08002B2CF9AE}" pid="3" name="Order">
    <vt:r8>227000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